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7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08" r:id="rId3"/>
    <p:sldId id="258" r:id="rId4"/>
    <p:sldId id="1709" r:id="rId5"/>
    <p:sldId id="1710" r:id="rId6"/>
    <p:sldId id="1712" r:id="rId7"/>
    <p:sldId id="1713" r:id="rId8"/>
    <p:sldId id="1704" r:id="rId9"/>
    <p:sldId id="1716" r:id="rId10"/>
    <p:sldId id="1718" r:id="rId11"/>
    <p:sldId id="1717" r:id="rId12"/>
    <p:sldId id="1715" r:id="rId13"/>
    <p:sldId id="1714" r:id="rId14"/>
    <p:sldId id="1705" r:id="rId15"/>
    <p:sldId id="1722" r:id="rId16"/>
    <p:sldId id="1719" r:id="rId17"/>
    <p:sldId id="1720" r:id="rId18"/>
    <p:sldId id="1721" r:id="rId19"/>
    <p:sldId id="1723" r:id="rId20"/>
    <p:sldId id="1706" r:id="rId21"/>
    <p:sldId id="1724" r:id="rId22"/>
    <p:sldId id="1725" r:id="rId23"/>
    <p:sldId id="1726" r:id="rId24"/>
    <p:sldId id="1711" r:id="rId25"/>
    <p:sldId id="1728" r:id="rId26"/>
    <p:sldId id="1707" r:id="rId27"/>
    <p:sldId id="1732" r:id="rId28"/>
    <p:sldId id="1729" r:id="rId29"/>
    <p:sldId id="1730" r:id="rId30"/>
    <p:sldId id="1731" r:id="rId31"/>
    <p:sldId id="1727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885"/>
    <a:srgbClr val="FFFFFF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65" d="100"/>
          <a:sy n="165" d="100"/>
        </p:scale>
        <p:origin x="130" y="13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F6ADB99F-C2C8-4488-AA37-ECEBE10F62A4}"/>
              </a:ext>
            </a:extLst>
          </p:cNvPr>
          <p:cNvSpPr/>
          <p:nvPr/>
        </p:nvSpPr>
        <p:spPr>
          <a:xfrm>
            <a:off x="2" y="-1387"/>
            <a:ext cx="12185653" cy="6854430"/>
          </a:xfrm>
          <a:custGeom>
            <a:avLst/>
            <a:gdLst>
              <a:gd name="connsiteX0" fmla="*/ 3172 w 12185653"/>
              <a:gd name="connsiteY0" fmla="*/ 3172 h 6854430"/>
              <a:gd name="connsiteX1" fmla="*/ 12188825 w 12185653"/>
              <a:gd name="connsiteY1" fmla="*/ 3172 h 6854430"/>
              <a:gd name="connsiteX2" fmla="*/ 12188825 w 12185653"/>
              <a:gd name="connsiteY2" fmla="*/ 6857602 h 6854430"/>
              <a:gd name="connsiteX3" fmla="*/ 3172 w 12185653"/>
              <a:gd name="connsiteY3" fmla="*/ 6857602 h 685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653" h="6854430">
                <a:moveTo>
                  <a:pt x="3172" y="3172"/>
                </a:moveTo>
                <a:lnTo>
                  <a:pt x="12188825" y="3172"/>
                </a:lnTo>
                <a:lnTo>
                  <a:pt x="12188825" y="6857602"/>
                </a:lnTo>
                <a:lnTo>
                  <a:pt x="3172" y="6857602"/>
                </a:lnTo>
                <a:close/>
              </a:path>
            </a:pathLst>
          </a:custGeom>
          <a:solidFill>
            <a:schemeClr val="accent1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850" name="组合 9849">
            <a:extLst>
              <a:ext uri="{FF2B5EF4-FFF2-40B4-BE49-F238E27FC236}">
                <a16:creationId xmlns:a16="http://schemas.microsoft.com/office/drawing/2014/main" xmlns="" id="{F894ABED-BB80-4438-8398-9E768850B876}"/>
              </a:ext>
            </a:extLst>
          </p:cNvPr>
          <p:cNvGrpSpPr/>
          <p:nvPr userDrawn="1"/>
        </p:nvGrpSpPr>
        <p:grpSpPr>
          <a:xfrm>
            <a:off x="-1587" y="-2975"/>
            <a:ext cx="12190096" cy="6090923"/>
            <a:chOff x="-1587" y="-2975"/>
            <a:chExt cx="12190096" cy="6090923"/>
          </a:xfrm>
          <a:solidFill>
            <a:schemeClr val="accent2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09F5FA6-B36F-4E9A-A42E-80132DE98A72}"/>
                </a:ext>
              </a:extLst>
            </p:cNvPr>
            <p:cNvSpPr/>
            <p:nvPr/>
          </p:nvSpPr>
          <p:spPr>
            <a:xfrm>
              <a:off x="906625" y="3426144"/>
              <a:ext cx="1504167" cy="1434353"/>
            </a:xfrm>
            <a:custGeom>
              <a:avLst/>
              <a:gdLst>
                <a:gd name="connsiteX0" fmla="*/ 996748 w 1504166"/>
                <a:gd name="connsiteY0" fmla="*/ 413487 h 1434352"/>
                <a:gd name="connsiteX1" fmla="*/ 1109720 w 1504166"/>
                <a:gd name="connsiteY1" fmla="*/ 414757 h 1434352"/>
                <a:gd name="connsiteX2" fmla="*/ 1313448 w 1504166"/>
                <a:gd name="connsiteY2" fmla="*/ 413487 h 1434352"/>
                <a:gd name="connsiteX3" fmla="*/ 1310910 w 1504166"/>
                <a:gd name="connsiteY3" fmla="*/ 572789 h 1434352"/>
                <a:gd name="connsiteX4" fmla="*/ 1428324 w 1504166"/>
                <a:gd name="connsiteY4" fmla="*/ 612773 h 1434352"/>
                <a:gd name="connsiteX5" fmla="*/ 1382627 w 1504166"/>
                <a:gd name="connsiteY5" fmla="*/ 725745 h 1434352"/>
                <a:gd name="connsiteX6" fmla="*/ 1499407 w 1504166"/>
                <a:gd name="connsiteY6" fmla="*/ 873623 h 1434352"/>
                <a:gd name="connsiteX7" fmla="*/ 1339470 w 1504166"/>
                <a:gd name="connsiteY7" fmla="*/ 862199 h 1434352"/>
                <a:gd name="connsiteX8" fmla="*/ 1332488 w 1504166"/>
                <a:gd name="connsiteY8" fmla="*/ 900279 h 1434352"/>
                <a:gd name="connsiteX9" fmla="*/ 1140818 w 1504166"/>
                <a:gd name="connsiteY9" fmla="*/ 815233 h 1434352"/>
                <a:gd name="connsiteX10" fmla="*/ 1290600 w 1504166"/>
                <a:gd name="connsiteY10" fmla="*/ 1036733 h 1434352"/>
                <a:gd name="connsiteX11" fmla="*/ 1198573 w 1504166"/>
                <a:gd name="connsiteY11" fmla="*/ 1137645 h 1434352"/>
                <a:gd name="connsiteX12" fmla="*/ 1286792 w 1504166"/>
                <a:gd name="connsiteY12" fmla="*/ 1240462 h 1434352"/>
                <a:gd name="connsiteX13" fmla="*/ 1151608 w 1504166"/>
                <a:gd name="connsiteY13" fmla="*/ 1229038 h 1434352"/>
                <a:gd name="connsiteX14" fmla="*/ 1179533 w 1504166"/>
                <a:gd name="connsiteY14" fmla="*/ 1309641 h 1434352"/>
                <a:gd name="connsiteX15" fmla="*/ 1126856 w 1504166"/>
                <a:gd name="connsiteY15" fmla="*/ 1297582 h 1434352"/>
                <a:gd name="connsiteX16" fmla="*/ 1156685 w 1504166"/>
                <a:gd name="connsiteY16" fmla="*/ 1432132 h 1434352"/>
                <a:gd name="connsiteX17" fmla="*/ 1050061 w 1504166"/>
                <a:gd name="connsiteY17" fmla="*/ 1265214 h 1434352"/>
                <a:gd name="connsiteX18" fmla="*/ 1012615 w 1504166"/>
                <a:gd name="connsiteY18" fmla="*/ 1298851 h 1434352"/>
                <a:gd name="connsiteX19" fmla="*/ 998652 w 1504166"/>
                <a:gd name="connsiteY19" fmla="*/ 1202381 h 1434352"/>
                <a:gd name="connsiteX20" fmla="*/ 906625 w 1504166"/>
                <a:gd name="connsiteY20" fmla="*/ 1270291 h 1434352"/>
                <a:gd name="connsiteX21" fmla="*/ 829830 w 1504166"/>
                <a:gd name="connsiteY21" fmla="*/ 964380 h 1434352"/>
                <a:gd name="connsiteX22" fmla="*/ 751766 w 1504166"/>
                <a:gd name="connsiteY22" fmla="*/ 1192227 h 1434352"/>
                <a:gd name="connsiteX23" fmla="*/ 640064 w 1504166"/>
                <a:gd name="connsiteY23" fmla="*/ 1096392 h 1434352"/>
                <a:gd name="connsiteX24" fmla="*/ 547402 w 1504166"/>
                <a:gd name="connsiteY24" fmla="*/ 1287427 h 1434352"/>
                <a:gd name="connsiteX25" fmla="*/ 466799 w 1504166"/>
                <a:gd name="connsiteY25" fmla="*/ 1232845 h 1434352"/>
                <a:gd name="connsiteX26" fmla="*/ 355732 w 1504166"/>
                <a:gd name="connsiteY26" fmla="*/ 1354068 h 1434352"/>
                <a:gd name="connsiteX27" fmla="*/ 388100 w 1504166"/>
                <a:gd name="connsiteY27" fmla="*/ 1149069 h 1434352"/>
                <a:gd name="connsiteX28" fmla="*/ 320191 w 1504166"/>
                <a:gd name="connsiteY28" fmla="*/ 1132568 h 1434352"/>
                <a:gd name="connsiteX29" fmla="*/ 456645 w 1504166"/>
                <a:gd name="connsiteY29" fmla="*/ 954860 h 1434352"/>
                <a:gd name="connsiteX30" fmla="*/ 366522 w 1504166"/>
                <a:gd name="connsiteY30" fmla="*/ 934551 h 1434352"/>
                <a:gd name="connsiteX31" fmla="*/ 513765 w 1504166"/>
                <a:gd name="connsiteY31" fmla="*/ 714320 h 1434352"/>
                <a:gd name="connsiteX32" fmla="*/ 290361 w 1504166"/>
                <a:gd name="connsiteY32" fmla="*/ 723206 h 1434352"/>
                <a:gd name="connsiteX33" fmla="*/ 327172 w 1504166"/>
                <a:gd name="connsiteY33" fmla="*/ 625467 h 1434352"/>
                <a:gd name="connsiteX34" fmla="*/ 130424 w 1504166"/>
                <a:gd name="connsiteY34" fmla="*/ 645142 h 1434352"/>
                <a:gd name="connsiteX35" fmla="*/ 143753 w 1504166"/>
                <a:gd name="connsiteY35" fmla="*/ 582309 h 1434352"/>
                <a:gd name="connsiteX36" fmla="*/ 4760 w 1504166"/>
                <a:gd name="connsiteY36" fmla="*/ 482666 h 1434352"/>
                <a:gd name="connsiteX37" fmla="*/ 198969 w 1504166"/>
                <a:gd name="connsiteY37" fmla="*/ 462991 h 1434352"/>
                <a:gd name="connsiteX38" fmla="*/ 144387 w 1504166"/>
                <a:gd name="connsiteY38" fmla="*/ 360810 h 1434352"/>
                <a:gd name="connsiteX39" fmla="*/ 318287 w 1504166"/>
                <a:gd name="connsiteY39" fmla="*/ 383658 h 1434352"/>
                <a:gd name="connsiteX40" fmla="*/ 302420 w 1504166"/>
                <a:gd name="connsiteY40" fmla="*/ 281476 h 1434352"/>
                <a:gd name="connsiteX41" fmla="*/ 605792 w 1504166"/>
                <a:gd name="connsiteY41" fmla="*/ 393812 h 1434352"/>
                <a:gd name="connsiteX42" fmla="*/ 440778 w 1504166"/>
                <a:gd name="connsiteY42" fmla="*/ 218009 h 1434352"/>
                <a:gd name="connsiteX43" fmla="*/ 502976 w 1504166"/>
                <a:gd name="connsiteY43" fmla="*/ 172313 h 1434352"/>
                <a:gd name="connsiteX44" fmla="*/ 471242 w 1504166"/>
                <a:gd name="connsiteY44" fmla="*/ 4760 h 1434352"/>
                <a:gd name="connsiteX45" fmla="*/ 661008 w 1504166"/>
                <a:gd name="connsiteY45" fmla="*/ 102499 h 1434352"/>
                <a:gd name="connsiteX46" fmla="*/ 696550 w 1504166"/>
                <a:gd name="connsiteY46" fmla="*/ 30782 h 1434352"/>
                <a:gd name="connsiteX47" fmla="*/ 824118 w 1504166"/>
                <a:gd name="connsiteY47" fmla="*/ 165966 h 1434352"/>
                <a:gd name="connsiteX48" fmla="*/ 881873 w 1504166"/>
                <a:gd name="connsiteY48" fmla="*/ 120904 h 1434352"/>
                <a:gd name="connsiteX49" fmla="*/ 950418 w 1504166"/>
                <a:gd name="connsiteY49" fmla="*/ 255454 h 1434352"/>
                <a:gd name="connsiteX50" fmla="*/ 981516 w 1504166"/>
                <a:gd name="connsiteY50" fmla="*/ 407141 h 1434352"/>
                <a:gd name="connsiteX51" fmla="*/ 1269021 w 1504166"/>
                <a:gd name="connsiteY51" fmla="*/ 98691 h 1434352"/>
                <a:gd name="connsiteX52" fmla="*/ 1274734 w 1504166"/>
                <a:gd name="connsiteY52" fmla="*/ 176121 h 1434352"/>
                <a:gd name="connsiteX53" fmla="*/ 1170648 w 1504166"/>
                <a:gd name="connsiteY53" fmla="*/ 224356 h 1434352"/>
                <a:gd name="connsiteX54" fmla="*/ 996748 w 1504166"/>
                <a:gd name="connsiteY54" fmla="*/ 413487 h 14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04166" h="1434352">
                  <a:moveTo>
                    <a:pt x="996748" y="413487"/>
                  </a:moveTo>
                  <a:cubicBezTo>
                    <a:pt x="999922" y="414757"/>
                    <a:pt x="1061485" y="397621"/>
                    <a:pt x="1109720" y="414757"/>
                  </a:cubicBezTo>
                  <a:cubicBezTo>
                    <a:pt x="1157954" y="431892"/>
                    <a:pt x="1308371" y="416661"/>
                    <a:pt x="1313448" y="413487"/>
                  </a:cubicBezTo>
                  <a:cubicBezTo>
                    <a:pt x="1319161" y="410314"/>
                    <a:pt x="1238557" y="514400"/>
                    <a:pt x="1310910" y="572789"/>
                  </a:cubicBezTo>
                  <a:cubicBezTo>
                    <a:pt x="1383262" y="631179"/>
                    <a:pt x="1428324" y="612773"/>
                    <a:pt x="1428324" y="612773"/>
                  </a:cubicBezTo>
                  <a:cubicBezTo>
                    <a:pt x="1428324" y="612773"/>
                    <a:pt x="1341374" y="684491"/>
                    <a:pt x="1382627" y="725745"/>
                  </a:cubicBezTo>
                  <a:cubicBezTo>
                    <a:pt x="1423881" y="766998"/>
                    <a:pt x="1499407" y="873623"/>
                    <a:pt x="1499407" y="873623"/>
                  </a:cubicBezTo>
                  <a:cubicBezTo>
                    <a:pt x="1499407" y="873623"/>
                    <a:pt x="1346451" y="813964"/>
                    <a:pt x="1339470" y="862199"/>
                  </a:cubicBezTo>
                  <a:cubicBezTo>
                    <a:pt x="1333123" y="910433"/>
                    <a:pt x="1332488" y="900279"/>
                    <a:pt x="1332488" y="900279"/>
                  </a:cubicBezTo>
                  <a:cubicBezTo>
                    <a:pt x="1332488" y="900279"/>
                    <a:pt x="1183976" y="723840"/>
                    <a:pt x="1140818" y="815233"/>
                  </a:cubicBezTo>
                  <a:cubicBezTo>
                    <a:pt x="1110354" y="879969"/>
                    <a:pt x="1290600" y="1036733"/>
                    <a:pt x="1290600" y="1036733"/>
                  </a:cubicBezTo>
                  <a:cubicBezTo>
                    <a:pt x="1290600" y="1036733"/>
                    <a:pt x="1125586" y="1032290"/>
                    <a:pt x="1198573" y="1137645"/>
                  </a:cubicBezTo>
                  <a:cubicBezTo>
                    <a:pt x="1271560" y="1243635"/>
                    <a:pt x="1286792" y="1240462"/>
                    <a:pt x="1286792" y="1240462"/>
                  </a:cubicBezTo>
                  <a:cubicBezTo>
                    <a:pt x="1286792" y="1240462"/>
                    <a:pt x="1138914" y="1171282"/>
                    <a:pt x="1151608" y="1229038"/>
                  </a:cubicBezTo>
                  <a:cubicBezTo>
                    <a:pt x="1163667" y="1286792"/>
                    <a:pt x="1179533" y="1309641"/>
                    <a:pt x="1179533" y="1309641"/>
                  </a:cubicBezTo>
                  <a:cubicBezTo>
                    <a:pt x="1179533" y="1309641"/>
                    <a:pt x="1120509" y="1267118"/>
                    <a:pt x="1126856" y="1297582"/>
                  </a:cubicBezTo>
                  <a:cubicBezTo>
                    <a:pt x="1132568" y="1328046"/>
                    <a:pt x="1156685" y="1432132"/>
                    <a:pt x="1156685" y="1432132"/>
                  </a:cubicBezTo>
                  <a:cubicBezTo>
                    <a:pt x="1156685" y="1432132"/>
                    <a:pt x="1078621" y="1268387"/>
                    <a:pt x="1050061" y="1265214"/>
                  </a:cubicBezTo>
                  <a:cubicBezTo>
                    <a:pt x="1021500" y="1262040"/>
                    <a:pt x="1012615" y="1298851"/>
                    <a:pt x="1012615" y="1298851"/>
                  </a:cubicBezTo>
                  <a:cubicBezTo>
                    <a:pt x="1012615" y="1298851"/>
                    <a:pt x="1022770" y="1205555"/>
                    <a:pt x="998652" y="1202381"/>
                  </a:cubicBezTo>
                  <a:cubicBezTo>
                    <a:pt x="974535" y="1199208"/>
                    <a:pt x="906625" y="1270291"/>
                    <a:pt x="906625" y="1270291"/>
                  </a:cubicBezTo>
                  <a:cubicBezTo>
                    <a:pt x="906625" y="1270291"/>
                    <a:pt x="934551" y="991037"/>
                    <a:pt x="829830" y="964380"/>
                  </a:cubicBezTo>
                  <a:cubicBezTo>
                    <a:pt x="725110" y="937724"/>
                    <a:pt x="751766" y="1192227"/>
                    <a:pt x="751766" y="1192227"/>
                  </a:cubicBezTo>
                  <a:cubicBezTo>
                    <a:pt x="751766" y="1192227"/>
                    <a:pt x="685760" y="1056407"/>
                    <a:pt x="640064" y="1096392"/>
                  </a:cubicBezTo>
                  <a:cubicBezTo>
                    <a:pt x="594368" y="1137011"/>
                    <a:pt x="547402" y="1287427"/>
                    <a:pt x="547402" y="1287427"/>
                  </a:cubicBezTo>
                  <a:cubicBezTo>
                    <a:pt x="547402" y="1287427"/>
                    <a:pt x="520746" y="1191592"/>
                    <a:pt x="466799" y="1232845"/>
                  </a:cubicBezTo>
                  <a:cubicBezTo>
                    <a:pt x="412852" y="1274099"/>
                    <a:pt x="355732" y="1354068"/>
                    <a:pt x="355732" y="1354068"/>
                  </a:cubicBezTo>
                  <a:cubicBezTo>
                    <a:pt x="355732" y="1354068"/>
                    <a:pt x="435701" y="1168744"/>
                    <a:pt x="388100" y="1149069"/>
                  </a:cubicBezTo>
                  <a:cubicBezTo>
                    <a:pt x="340500" y="1129394"/>
                    <a:pt x="320191" y="1132568"/>
                    <a:pt x="320191" y="1132568"/>
                  </a:cubicBezTo>
                  <a:cubicBezTo>
                    <a:pt x="320191" y="1132568"/>
                    <a:pt x="516938" y="1000557"/>
                    <a:pt x="456645" y="954860"/>
                  </a:cubicBezTo>
                  <a:cubicBezTo>
                    <a:pt x="426815" y="932647"/>
                    <a:pt x="366522" y="934551"/>
                    <a:pt x="366522" y="934551"/>
                  </a:cubicBezTo>
                  <a:cubicBezTo>
                    <a:pt x="366522" y="934551"/>
                    <a:pt x="582944" y="779057"/>
                    <a:pt x="513765" y="714320"/>
                  </a:cubicBezTo>
                  <a:cubicBezTo>
                    <a:pt x="444586" y="649584"/>
                    <a:pt x="290361" y="723206"/>
                    <a:pt x="290361" y="723206"/>
                  </a:cubicBezTo>
                  <a:cubicBezTo>
                    <a:pt x="290361" y="723206"/>
                    <a:pt x="390004" y="660374"/>
                    <a:pt x="327172" y="625467"/>
                  </a:cubicBezTo>
                  <a:cubicBezTo>
                    <a:pt x="264340" y="590560"/>
                    <a:pt x="130424" y="645142"/>
                    <a:pt x="130424" y="645142"/>
                  </a:cubicBezTo>
                  <a:cubicBezTo>
                    <a:pt x="130424" y="645142"/>
                    <a:pt x="176755" y="617216"/>
                    <a:pt x="143753" y="582309"/>
                  </a:cubicBezTo>
                  <a:cubicBezTo>
                    <a:pt x="116462" y="553749"/>
                    <a:pt x="4760" y="482666"/>
                    <a:pt x="4760" y="482666"/>
                  </a:cubicBezTo>
                  <a:cubicBezTo>
                    <a:pt x="4760" y="482666"/>
                    <a:pt x="200873" y="504879"/>
                    <a:pt x="198969" y="462991"/>
                  </a:cubicBezTo>
                  <a:cubicBezTo>
                    <a:pt x="197065" y="421103"/>
                    <a:pt x="144387" y="360810"/>
                    <a:pt x="144387" y="360810"/>
                  </a:cubicBezTo>
                  <a:cubicBezTo>
                    <a:pt x="144387" y="360810"/>
                    <a:pt x="313209" y="436970"/>
                    <a:pt x="318287" y="383658"/>
                  </a:cubicBezTo>
                  <a:cubicBezTo>
                    <a:pt x="323364" y="330345"/>
                    <a:pt x="302420" y="281476"/>
                    <a:pt x="302420" y="281476"/>
                  </a:cubicBezTo>
                  <a:cubicBezTo>
                    <a:pt x="302420" y="281476"/>
                    <a:pt x="592464" y="494725"/>
                    <a:pt x="605792" y="393812"/>
                  </a:cubicBezTo>
                  <a:cubicBezTo>
                    <a:pt x="614043" y="330980"/>
                    <a:pt x="440778" y="218009"/>
                    <a:pt x="440778" y="218009"/>
                  </a:cubicBezTo>
                  <a:cubicBezTo>
                    <a:pt x="440778" y="218009"/>
                    <a:pt x="517573" y="200873"/>
                    <a:pt x="502976" y="172313"/>
                  </a:cubicBezTo>
                  <a:cubicBezTo>
                    <a:pt x="468703" y="103769"/>
                    <a:pt x="471242" y="4760"/>
                    <a:pt x="471242" y="4760"/>
                  </a:cubicBezTo>
                  <a:cubicBezTo>
                    <a:pt x="471242" y="4760"/>
                    <a:pt x="625467" y="174217"/>
                    <a:pt x="661008" y="102499"/>
                  </a:cubicBezTo>
                  <a:cubicBezTo>
                    <a:pt x="696550" y="30782"/>
                    <a:pt x="696550" y="30782"/>
                    <a:pt x="696550" y="30782"/>
                  </a:cubicBezTo>
                  <a:cubicBezTo>
                    <a:pt x="696550" y="30782"/>
                    <a:pt x="808886" y="143753"/>
                    <a:pt x="824118" y="165966"/>
                  </a:cubicBezTo>
                  <a:cubicBezTo>
                    <a:pt x="862199" y="221183"/>
                    <a:pt x="881873" y="120904"/>
                    <a:pt x="881873" y="120904"/>
                  </a:cubicBezTo>
                  <a:cubicBezTo>
                    <a:pt x="881873" y="120904"/>
                    <a:pt x="885046" y="185006"/>
                    <a:pt x="950418" y="255454"/>
                  </a:cubicBezTo>
                  <a:cubicBezTo>
                    <a:pt x="1015788" y="326538"/>
                    <a:pt x="981516" y="407141"/>
                    <a:pt x="981516" y="407141"/>
                  </a:cubicBezTo>
                  <a:cubicBezTo>
                    <a:pt x="981516" y="407141"/>
                    <a:pt x="1207459" y="99960"/>
                    <a:pt x="1269021" y="98691"/>
                  </a:cubicBezTo>
                  <a:cubicBezTo>
                    <a:pt x="1269021" y="98691"/>
                    <a:pt x="1296312" y="157716"/>
                    <a:pt x="1274734" y="176121"/>
                  </a:cubicBezTo>
                  <a:cubicBezTo>
                    <a:pt x="1253789" y="194526"/>
                    <a:pt x="1241731" y="159620"/>
                    <a:pt x="1170648" y="224356"/>
                  </a:cubicBezTo>
                  <a:cubicBezTo>
                    <a:pt x="1099565" y="288457"/>
                    <a:pt x="996748" y="413487"/>
                    <a:pt x="996748" y="4134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A5C295D-A88C-46A6-AE87-81FB2C8A7422}"/>
                </a:ext>
              </a:extLst>
            </p:cNvPr>
            <p:cNvSpPr/>
            <p:nvPr/>
          </p:nvSpPr>
          <p:spPr>
            <a:xfrm>
              <a:off x="3905438" y="5250184"/>
              <a:ext cx="952004" cy="837764"/>
            </a:xfrm>
            <a:custGeom>
              <a:avLst/>
              <a:gdLst>
                <a:gd name="connsiteX0" fmla="*/ 322095 w 952004"/>
                <a:gd name="connsiteY0" fmla="*/ 237684 h 837763"/>
                <a:gd name="connsiteX1" fmla="*/ 339231 w 952004"/>
                <a:gd name="connsiteY1" fmla="*/ 171044 h 837763"/>
                <a:gd name="connsiteX2" fmla="*/ 367791 w 952004"/>
                <a:gd name="connsiteY2" fmla="*/ 49821 h 837763"/>
                <a:gd name="connsiteX3" fmla="*/ 461722 w 952004"/>
                <a:gd name="connsiteY3" fmla="*/ 73939 h 837763"/>
                <a:gd name="connsiteX4" fmla="*/ 502341 w 952004"/>
                <a:gd name="connsiteY4" fmla="*/ 9837 h 837763"/>
                <a:gd name="connsiteX5" fmla="*/ 562635 w 952004"/>
                <a:gd name="connsiteY5" fmla="*/ 52995 h 837763"/>
                <a:gd name="connsiteX6" fmla="*/ 666721 w 952004"/>
                <a:gd name="connsiteY6" fmla="*/ 4760 h 837763"/>
                <a:gd name="connsiteX7" fmla="*/ 637526 w 952004"/>
                <a:gd name="connsiteY7" fmla="*/ 98057 h 837763"/>
                <a:gd name="connsiteX8" fmla="*/ 659104 w 952004"/>
                <a:gd name="connsiteY8" fmla="*/ 107577 h 837763"/>
                <a:gd name="connsiteX9" fmla="*/ 581040 w 952004"/>
                <a:gd name="connsiteY9" fmla="*/ 209124 h 837763"/>
                <a:gd name="connsiteX10" fmla="*/ 733995 w 952004"/>
                <a:gd name="connsiteY10" fmla="*/ 151369 h 837763"/>
                <a:gd name="connsiteX11" fmla="*/ 780961 w 952004"/>
                <a:gd name="connsiteY11" fmla="*/ 220548 h 837763"/>
                <a:gd name="connsiteX12" fmla="*/ 854583 w 952004"/>
                <a:gd name="connsiteY12" fmla="*/ 183102 h 837763"/>
                <a:gd name="connsiteX13" fmla="*/ 828561 w 952004"/>
                <a:gd name="connsiteY13" fmla="*/ 261801 h 837763"/>
                <a:gd name="connsiteX14" fmla="*/ 879969 w 952004"/>
                <a:gd name="connsiteY14" fmla="*/ 256724 h 837763"/>
                <a:gd name="connsiteX15" fmla="*/ 865372 w 952004"/>
                <a:gd name="connsiteY15" fmla="*/ 286553 h 837763"/>
                <a:gd name="connsiteX16" fmla="*/ 949148 w 952004"/>
                <a:gd name="connsiteY16" fmla="*/ 287822 h 837763"/>
                <a:gd name="connsiteX17" fmla="*/ 834908 w 952004"/>
                <a:gd name="connsiteY17" fmla="*/ 327172 h 837763"/>
                <a:gd name="connsiteX18" fmla="*/ 849505 w 952004"/>
                <a:gd name="connsiteY18" fmla="*/ 353828 h 837763"/>
                <a:gd name="connsiteX19" fmla="*/ 790481 w 952004"/>
                <a:gd name="connsiteY19" fmla="*/ 348116 h 837763"/>
                <a:gd name="connsiteX20" fmla="*/ 817772 w 952004"/>
                <a:gd name="connsiteY20" fmla="*/ 412218 h 837763"/>
                <a:gd name="connsiteX21" fmla="*/ 624832 w 952004"/>
                <a:gd name="connsiteY21" fmla="*/ 414122 h 837763"/>
                <a:gd name="connsiteX22" fmla="*/ 749228 w 952004"/>
                <a:gd name="connsiteY22" fmla="*/ 492821 h 837763"/>
                <a:gd name="connsiteX23" fmla="*/ 676241 w 952004"/>
                <a:gd name="connsiteY23" fmla="*/ 545498 h 837763"/>
                <a:gd name="connsiteX24" fmla="*/ 776518 w 952004"/>
                <a:gd name="connsiteY24" fmla="*/ 627371 h 837763"/>
                <a:gd name="connsiteX25" fmla="*/ 732726 w 952004"/>
                <a:gd name="connsiteY25" fmla="*/ 667355 h 837763"/>
                <a:gd name="connsiteX26" fmla="*/ 789212 w 952004"/>
                <a:gd name="connsiteY26" fmla="*/ 750497 h 837763"/>
                <a:gd name="connsiteX27" fmla="*/ 671798 w 952004"/>
                <a:gd name="connsiteY27" fmla="*/ 702262 h 837763"/>
                <a:gd name="connsiteX28" fmla="*/ 652123 w 952004"/>
                <a:gd name="connsiteY28" fmla="*/ 740342 h 837763"/>
                <a:gd name="connsiteX29" fmla="*/ 566443 w 952004"/>
                <a:gd name="connsiteY29" fmla="*/ 634352 h 837763"/>
                <a:gd name="connsiteX30" fmla="*/ 541691 w 952004"/>
                <a:gd name="connsiteY30" fmla="*/ 685126 h 837763"/>
                <a:gd name="connsiteX31" fmla="*/ 431893 w 952004"/>
                <a:gd name="connsiteY31" fmla="*/ 566443 h 837763"/>
                <a:gd name="connsiteX32" fmla="*/ 405237 w 952004"/>
                <a:gd name="connsiteY32" fmla="*/ 700358 h 837763"/>
                <a:gd name="connsiteX33" fmla="*/ 352559 w 952004"/>
                <a:gd name="connsiteY33" fmla="*/ 664816 h 837763"/>
                <a:gd name="connsiteX34" fmla="*/ 336058 w 952004"/>
                <a:gd name="connsiteY34" fmla="*/ 784134 h 837763"/>
                <a:gd name="connsiteX35" fmla="*/ 301151 w 952004"/>
                <a:gd name="connsiteY35" fmla="*/ 766998 h 837763"/>
                <a:gd name="connsiteX36" fmla="*/ 222452 w 952004"/>
                <a:gd name="connsiteY36" fmla="*/ 835542 h 837763"/>
                <a:gd name="connsiteX37" fmla="*/ 238319 w 952004"/>
                <a:gd name="connsiteY37" fmla="*/ 717494 h 837763"/>
                <a:gd name="connsiteX38" fmla="*/ 169774 w 952004"/>
                <a:gd name="connsiteY38" fmla="*/ 735264 h 837763"/>
                <a:gd name="connsiteX39" fmla="*/ 208489 w 952004"/>
                <a:gd name="connsiteY39" fmla="*/ 634987 h 837763"/>
                <a:gd name="connsiteX40" fmla="*/ 145657 w 952004"/>
                <a:gd name="connsiteY40" fmla="*/ 629909 h 837763"/>
                <a:gd name="connsiteX41" fmla="*/ 255454 w 952004"/>
                <a:gd name="connsiteY41" fmla="*/ 466165 h 837763"/>
                <a:gd name="connsiteX42" fmla="*/ 127252 w 952004"/>
                <a:gd name="connsiteY42" fmla="*/ 539152 h 837763"/>
                <a:gd name="connsiteX43" fmla="*/ 108846 w 952004"/>
                <a:gd name="connsiteY43" fmla="*/ 495359 h 837763"/>
                <a:gd name="connsiteX44" fmla="*/ 4760 w 952004"/>
                <a:gd name="connsiteY44" fmla="*/ 490282 h 837763"/>
                <a:gd name="connsiteX45" fmla="*/ 89806 w 952004"/>
                <a:gd name="connsiteY45" fmla="*/ 391908 h 837763"/>
                <a:gd name="connsiteX46" fmla="*/ 52360 w 952004"/>
                <a:gd name="connsiteY46" fmla="*/ 360175 h 837763"/>
                <a:gd name="connsiteX47" fmla="*/ 150734 w 952004"/>
                <a:gd name="connsiteY47" fmla="*/ 303689 h 837763"/>
                <a:gd name="connsiteX48" fmla="*/ 132329 w 952004"/>
                <a:gd name="connsiteY48" fmla="*/ 263071 h 837763"/>
                <a:gd name="connsiteX49" fmla="*/ 221817 w 952004"/>
                <a:gd name="connsiteY49" fmla="*/ 241492 h 837763"/>
                <a:gd name="connsiteX50" fmla="*/ 316383 w 952004"/>
                <a:gd name="connsiteY50" fmla="*/ 244665 h 837763"/>
                <a:gd name="connsiteX51" fmla="*/ 174217 w 952004"/>
                <a:gd name="connsiteY51" fmla="*/ 30147 h 837763"/>
                <a:gd name="connsiteX52" fmla="*/ 221183 w 952004"/>
                <a:gd name="connsiteY52" fmla="*/ 37763 h 837763"/>
                <a:gd name="connsiteX53" fmla="*/ 234510 w 952004"/>
                <a:gd name="connsiteY53" fmla="*/ 106307 h 837763"/>
                <a:gd name="connsiteX54" fmla="*/ 322095 w 952004"/>
                <a:gd name="connsiteY54" fmla="*/ 237684 h 83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004" h="837763">
                  <a:moveTo>
                    <a:pt x="322095" y="237684"/>
                  </a:moveTo>
                  <a:cubicBezTo>
                    <a:pt x="323364" y="235779"/>
                    <a:pt x="322095" y="197065"/>
                    <a:pt x="339231" y="171044"/>
                  </a:cubicBezTo>
                  <a:cubicBezTo>
                    <a:pt x="356367" y="145022"/>
                    <a:pt x="369060" y="53630"/>
                    <a:pt x="367791" y="49821"/>
                  </a:cubicBezTo>
                  <a:cubicBezTo>
                    <a:pt x="366522" y="46014"/>
                    <a:pt x="417295" y="108846"/>
                    <a:pt x="461722" y="73939"/>
                  </a:cubicBezTo>
                  <a:cubicBezTo>
                    <a:pt x="506784" y="39032"/>
                    <a:pt x="502341" y="9837"/>
                    <a:pt x="502341" y="9837"/>
                  </a:cubicBezTo>
                  <a:cubicBezTo>
                    <a:pt x="502341" y="9837"/>
                    <a:pt x="532805" y="72035"/>
                    <a:pt x="562635" y="52995"/>
                  </a:cubicBezTo>
                  <a:cubicBezTo>
                    <a:pt x="593099" y="33955"/>
                    <a:pt x="666721" y="4760"/>
                    <a:pt x="666721" y="4760"/>
                  </a:cubicBezTo>
                  <a:cubicBezTo>
                    <a:pt x="666721" y="4760"/>
                    <a:pt x="609600" y="87267"/>
                    <a:pt x="637526" y="98057"/>
                  </a:cubicBezTo>
                  <a:cubicBezTo>
                    <a:pt x="665451" y="108846"/>
                    <a:pt x="659104" y="107577"/>
                    <a:pt x="659104" y="107577"/>
                  </a:cubicBezTo>
                  <a:cubicBezTo>
                    <a:pt x="659104" y="107577"/>
                    <a:pt x="533440" y="170409"/>
                    <a:pt x="581040" y="209124"/>
                  </a:cubicBezTo>
                  <a:cubicBezTo>
                    <a:pt x="614678" y="236414"/>
                    <a:pt x="733995" y="151369"/>
                    <a:pt x="733995" y="151369"/>
                  </a:cubicBezTo>
                  <a:cubicBezTo>
                    <a:pt x="733995" y="151369"/>
                    <a:pt x="707339" y="249108"/>
                    <a:pt x="780961" y="220548"/>
                  </a:cubicBezTo>
                  <a:cubicBezTo>
                    <a:pt x="853948" y="191988"/>
                    <a:pt x="854583" y="183102"/>
                    <a:pt x="854583" y="183102"/>
                  </a:cubicBezTo>
                  <a:cubicBezTo>
                    <a:pt x="854583" y="183102"/>
                    <a:pt x="792385" y="261166"/>
                    <a:pt x="828561" y="261801"/>
                  </a:cubicBezTo>
                  <a:cubicBezTo>
                    <a:pt x="864737" y="262436"/>
                    <a:pt x="879969" y="256724"/>
                    <a:pt x="879969" y="256724"/>
                  </a:cubicBezTo>
                  <a:cubicBezTo>
                    <a:pt x="879969" y="256724"/>
                    <a:pt x="846332" y="285919"/>
                    <a:pt x="865372" y="286553"/>
                  </a:cubicBezTo>
                  <a:cubicBezTo>
                    <a:pt x="884412" y="287188"/>
                    <a:pt x="949148" y="287822"/>
                    <a:pt x="949148" y="287822"/>
                  </a:cubicBezTo>
                  <a:cubicBezTo>
                    <a:pt x="949148" y="287822"/>
                    <a:pt x="840620" y="310671"/>
                    <a:pt x="834908" y="327172"/>
                  </a:cubicBezTo>
                  <a:cubicBezTo>
                    <a:pt x="829196" y="343673"/>
                    <a:pt x="849505" y="353828"/>
                    <a:pt x="849505" y="353828"/>
                  </a:cubicBezTo>
                  <a:cubicBezTo>
                    <a:pt x="849505" y="353828"/>
                    <a:pt x="795558" y="334153"/>
                    <a:pt x="790481" y="348116"/>
                  </a:cubicBezTo>
                  <a:cubicBezTo>
                    <a:pt x="785403" y="362079"/>
                    <a:pt x="817772" y="412218"/>
                    <a:pt x="817772" y="412218"/>
                  </a:cubicBezTo>
                  <a:cubicBezTo>
                    <a:pt x="817772" y="412218"/>
                    <a:pt x="655931" y="355732"/>
                    <a:pt x="624832" y="414122"/>
                  </a:cubicBezTo>
                  <a:cubicBezTo>
                    <a:pt x="593734" y="472511"/>
                    <a:pt x="749228" y="492821"/>
                    <a:pt x="749228" y="492821"/>
                  </a:cubicBezTo>
                  <a:cubicBezTo>
                    <a:pt x="749228" y="492821"/>
                    <a:pt x="659104" y="512496"/>
                    <a:pt x="676241" y="545498"/>
                  </a:cubicBezTo>
                  <a:cubicBezTo>
                    <a:pt x="694011" y="578501"/>
                    <a:pt x="776518" y="627371"/>
                    <a:pt x="776518" y="627371"/>
                  </a:cubicBezTo>
                  <a:cubicBezTo>
                    <a:pt x="776518" y="627371"/>
                    <a:pt x="716225" y="629909"/>
                    <a:pt x="732726" y="667355"/>
                  </a:cubicBezTo>
                  <a:cubicBezTo>
                    <a:pt x="749228" y="705435"/>
                    <a:pt x="789212" y="750497"/>
                    <a:pt x="789212" y="750497"/>
                  </a:cubicBezTo>
                  <a:cubicBezTo>
                    <a:pt x="789212" y="750497"/>
                    <a:pt x="690203" y="676875"/>
                    <a:pt x="671798" y="702262"/>
                  </a:cubicBezTo>
                  <a:cubicBezTo>
                    <a:pt x="653392" y="727648"/>
                    <a:pt x="652123" y="740342"/>
                    <a:pt x="652123" y="740342"/>
                  </a:cubicBezTo>
                  <a:cubicBezTo>
                    <a:pt x="652123" y="740342"/>
                    <a:pt x="601984" y="604523"/>
                    <a:pt x="566443" y="634352"/>
                  </a:cubicBezTo>
                  <a:cubicBezTo>
                    <a:pt x="549307" y="648950"/>
                    <a:pt x="541691" y="685126"/>
                    <a:pt x="541691" y="685126"/>
                  </a:cubicBezTo>
                  <a:cubicBezTo>
                    <a:pt x="541691" y="685126"/>
                    <a:pt x="480128" y="534709"/>
                    <a:pt x="431893" y="566443"/>
                  </a:cubicBezTo>
                  <a:cubicBezTo>
                    <a:pt x="383658" y="598176"/>
                    <a:pt x="405237" y="700358"/>
                    <a:pt x="405237" y="700358"/>
                  </a:cubicBezTo>
                  <a:cubicBezTo>
                    <a:pt x="405237" y="700358"/>
                    <a:pt x="382388" y="632448"/>
                    <a:pt x="352559" y="664816"/>
                  </a:cubicBezTo>
                  <a:cubicBezTo>
                    <a:pt x="322730" y="697184"/>
                    <a:pt x="336058" y="784134"/>
                    <a:pt x="336058" y="784134"/>
                  </a:cubicBezTo>
                  <a:cubicBezTo>
                    <a:pt x="336058" y="784134"/>
                    <a:pt x="325903" y="752401"/>
                    <a:pt x="301151" y="766998"/>
                  </a:cubicBezTo>
                  <a:cubicBezTo>
                    <a:pt x="280207" y="779057"/>
                    <a:pt x="222452" y="835542"/>
                    <a:pt x="222452" y="835542"/>
                  </a:cubicBezTo>
                  <a:cubicBezTo>
                    <a:pt x="222452" y="835542"/>
                    <a:pt x="263705" y="721937"/>
                    <a:pt x="238319" y="717494"/>
                  </a:cubicBezTo>
                  <a:cubicBezTo>
                    <a:pt x="213566" y="712416"/>
                    <a:pt x="169774" y="735264"/>
                    <a:pt x="169774" y="735264"/>
                  </a:cubicBezTo>
                  <a:cubicBezTo>
                    <a:pt x="169774" y="735264"/>
                    <a:pt x="238953" y="645776"/>
                    <a:pt x="208489" y="634987"/>
                  </a:cubicBezTo>
                  <a:cubicBezTo>
                    <a:pt x="177390" y="624197"/>
                    <a:pt x="145657" y="629909"/>
                    <a:pt x="145657" y="629909"/>
                  </a:cubicBezTo>
                  <a:cubicBezTo>
                    <a:pt x="145657" y="629909"/>
                    <a:pt x="313210" y="488378"/>
                    <a:pt x="255454" y="466165"/>
                  </a:cubicBezTo>
                  <a:cubicBezTo>
                    <a:pt x="219279" y="452202"/>
                    <a:pt x="127252" y="539152"/>
                    <a:pt x="127252" y="539152"/>
                  </a:cubicBezTo>
                  <a:cubicBezTo>
                    <a:pt x="127252" y="539152"/>
                    <a:pt x="127886" y="490917"/>
                    <a:pt x="108846" y="495359"/>
                  </a:cubicBezTo>
                  <a:cubicBezTo>
                    <a:pt x="63150" y="506149"/>
                    <a:pt x="4760" y="490282"/>
                    <a:pt x="4760" y="490282"/>
                  </a:cubicBezTo>
                  <a:cubicBezTo>
                    <a:pt x="4760" y="490282"/>
                    <a:pt x="127252" y="423007"/>
                    <a:pt x="89806" y="391908"/>
                  </a:cubicBezTo>
                  <a:cubicBezTo>
                    <a:pt x="52360" y="360175"/>
                    <a:pt x="52360" y="360175"/>
                    <a:pt x="52360" y="360175"/>
                  </a:cubicBezTo>
                  <a:cubicBezTo>
                    <a:pt x="52360" y="360175"/>
                    <a:pt x="135502" y="309401"/>
                    <a:pt x="150734" y="303689"/>
                  </a:cubicBezTo>
                  <a:cubicBezTo>
                    <a:pt x="188814" y="289092"/>
                    <a:pt x="132329" y="263071"/>
                    <a:pt x="132329" y="263071"/>
                  </a:cubicBezTo>
                  <a:cubicBezTo>
                    <a:pt x="132329" y="263071"/>
                    <a:pt x="170409" y="270052"/>
                    <a:pt x="221817" y="241492"/>
                  </a:cubicBezTo>
                  <a:cubicBezTo>
                    <a:pt x="273226" y="212932"/>
                    <a:pt x="316383" y="244665"/>
                    <a:pt x="316383" y="244665"/>
                  </a:cubicBezTo>
                  <a:cubicBezTo>
                    <a:pt x="316383" y="244665"/>
                    <a:pt x="165966" y="66323"/>
                    <a:pt x="174217" y="30147"/>
                  </a:cubicBezTo>
                  <a:cubicBezTo>
                    <a:pt x="174217" y="30147"/>
                    <a:pt x="212932" y="22531"/>
                    <a:pt x="221183" y="37763"/>
                  </a:cubicBezTo>
                  <a:cubicBezTo>
                    <a:pt x="229433" y="52995"/>
                    <a:pt x="206585" y="54899"/>
                    <a:pt x="234510" y="106307"/>
                  </a:cubicBezTo>
                  <a:cubicBezTo>
                    <a:pt x="262436" y="158350"/>
                    <a:pt x="322095" y="237684"/>
                    <a:pt x="322095" y="237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3BF9F784-6BB1-4418-B5F6-CAD471E44ADE}"/>
                </a:ext>
              </a:extLst>
            </p:cNvPr>
            <p:cNvSpPr/>
            <p:nvPr/>
          </p:nvSpPr>
          <p:spPr>
            <a:xfrm>
              <a:off x="7859429" y="735780"/>
              <a:ext cx="1605714" cy="1212219"/>
            </a:xfrm>
            <a:custGeom>
              <a:avLst/>
              <a:gdLst>
                <a:gd name="connsiteX0" fmla="*/ 453472 w 1605713"/>
                <a:gd name="connsiteY0" fmla="*/ 449029 h 1212218"/>
                <a:gd name="connsiteX1" fmla="*/ 346213 w 1605713"/>
                <a:gd name="connsiteY1" fmla="*/ 450933 h 1212218"/>
                <a:gd name="connsiteX2" fmla="*/ 164062 w 1605713"/>
                <a:gd name="connsiteY2" fmla="*/ 450933 h 1212218"/>
                <a:gd name="connsiteX3" fmla="*/ 159620 w 1605713"/>
                <a:gd name="connsiteY3" fmla="*/ 579136 h 1212218"/>
                <a:gd name="connsiteX4" fmla="*/ 62515 w 1605713"/>
                <a:gd name="connsiteY4" fmla="*/ 607696 h 1212218"/>
                <a:gd name="connsiteX5" fmla="*/ 96153 w 1605713"/>
                <a:gd name="connsiteY5" fmla="*/ 692107 h 1212218"/>
                <a:gd name="connsiteX6" fmla="*/ 4760 w 1605713"/>
                <a:gd name="connsiteY6" fmla="*/ 790481 h 1212218"/>
                <a:gd name="connsiteX7" fmla="*/ 125982 w 1605713"/>
                <a:gd name="connsiteY7" fmla="*/ 791116 h 1212218"/>
                <a:gd name="connsiteX8" fmla="*/ 130425 w 1605713"/>
                <a:gd name="connsiteY8" fmla="*/ 817772 h 1212218"/>
                <a:gd name="connsiteX9" fmla="*/ 289092 w 1605713"/>
                <a:gd name="connsiteY9" fmla="*/ 767633 h 1212218"/>
                <a:gd name="connsiteX10" fmla="*/ 157715 w 1605713"/>
                <a:gd name="connsiteY10" fmla="*/ 911068 h 1212218"/>
                <a:gd name="connsiteX11" fmla="*/ 224356 w 1605713"/>
                <a:gd name="connsiteY11" fmla="*/ 983420 h 1212218"/>
                <a:gd name="connsiteX12" fmla="*/ 153273 w 1605713"/>
                <a:gd name="connsiteY12" fmla="*/ 1039906 h 1212218"/>
                <a:gd name="connsiteX13" fmla="*/ 256089 w 1605713"/>
                <a:gd name="connsiteY13" fmla="*/ 1044983 h 1212218"/>
                <a:gd name="connsiteX14" fmla="*/ 230702 w 1605713"/>
                <a:gd name="connsiteY14" fmla="*/ 1091314 h 1212218"/>
                <a:gd name="connsiteX15" fmla="*/ 271321 w 1605713"/>
                <a:gd name="connsiteY15" fmla="*/ 1089410 h 1212218"/>
                <a:gd name="connsiteX16" fmla="*/ 242127 w 1605713"/>
                <a:gd name="connsiteY16" fmla="*/ 1166205 h 1212218"/>
                <a:gd name="connsiteX17" fmla="*/ 333519 w 1605713"/>
                <a:gd name="connsiteY17" fmla="*/ 1076717 h 1212218"/>
                <a:gd name="connsiteX18" fmla="*/ 360809 w 1605713"/>
                <a:gd name="connsiteY18" fmla="*/ 1101469 h 1212218"/>
                <a:gd name="connsiteX19" fmla="*/ 379215 w 1605713"/>
                <a:gd name="connsiteY19" fmla="*/ 1041810 h 1212218"/>
                <a:gd name="connsiteX20" fmla="*/ 449029 w 1605713"/>
                <a:gd name="connsiteY20" fmla="*/ 1093853 h 1212218"/>
                <a:gd name="connsiteX21" fmla="*/ 547402 w 1605713"/>
                <a:gd name="connsiteY21" fmla="*/ 894567 h 1212218"/>
                <a:gd name="connsiteX22" fmla="*/ 589926 w 1605713"/>
                <a:gd name="connsiteY22" fmla="*/ 1058946 h 1212218"/>
                <a:gd name="connsiteX23" fmla="*/ 704166 w 1605713"/>
                <a:gd name="connsiteY23" fmla="*/ 1004364 h 1212218"/>
                <a:gd name="connsiteX24" fmla="*/ 761286 w 1605713"/>
                <a:gd name="connsiteY24" fmla="*/ 1143357 h 1212218"/>
                <a:gd name="connsiteX25" fmla="*/ 846967 w 1605713"/>
                <a:gd name="connsiteY25" fmla="*/ 1116066 h 1212218"/>
                <a:gd name="connsiteX26" fmla="*/ 932012 w 1605713"/>
                <a:gd name="connsiteY26" fmla="*/ 1210632 h 1212218"/>
                <a:gd name="connsiteX27" fmla="*/ 940897 w 1605713"/>
                <a:gd name="connsiteY27" fmla="*/ 1066562 h 1212218"/>
                <a:gd name="connsiteX28" fmla="*/ 1013884 w 1605713"/>
                <a:gd name="connsiteY28" fmla="*/ 1062119 h 1212218"/>
                <a:gd name="connsiteX29" fmla="*/ 910434 w 1605713"/>
                <a:gd name="connsiteY29" fmla="*/ 916780 h 1212218"/>
                <a:gd name="connsiteX30" fmla="*/ 1010077 w 1605713"/>
                <a:gd name="connsiteY30" fmla="*/ 908529 h 1212218"/>
                <a:gd name="connsiteX31" fmla="*/ 900278 w 1605713"/>
                <a:gd name="connsiteY31" fmla="*/ 720033 h 1212218"/>
                <a:gd name="connsiteX32" fmla="*/ 1149704 w 1605713"/>
                <a:gd name="connsiteY32" fmla="*/ 739073 h 1212218"/>
                <a:gd name="connsiteX33" fmla="*/ 1133203 w 1605713"/>
                <a:gd name="connsiteY33" fmla="*/ 650219 h 1212218"/>
                <a:gd name="connsiteX34" fmla="*/ 1370569 w 1605713"/>
                <a:gd name="connsiteY34" fmla="*/ 676240 h 1212218"/>
                <a:gd name="connsiteX35" fmla="*/ 1375012 w 1605713"/>
                <a:gd name="connsiteY35" fmla="*/ 616581 h 1212218"/>
                <a:gd name="connsiteX36" fmla="*/ 1603493 w 1605713"/>
                <a:gd name="connsiteY36" fmla="*/ 520112 h 1212218"/>
                <a:gd name="connsiteX37" fmla="*/ 1344547 w 1605713"/>
                <a:gd name="connsiteY37" fmla="*/ 497898 h 1212218"/>
                <a:gd name="connsiteX38" fmla="*/ 1456884 w 1605713"/>
                <a:gd name="connsiteY38" fmla="*/ 391274 h 1212218"/>
                <a:gd name="connsiteX39" fmla="*/ 1216344 w 1605713"/>
                <a:gd name="connsiteY39" fmla="*/ 417930 h 1212218"/>
                <a:gd name="connsiteX40" fmla="*/ 1270291 w 1605713"/>
                <a:gd name="connsiteY40" fmla="*/ 310036 h 1212218"/>
                <a:gd name="connsiteX41" fmla="*/ 867276 w 1605713"/>
                <a:gd name="connsiteY41" fmla="*/ 430623 h 1212218"/>
                <a:gd name="connsiteX42" fmla="*/ 1109719 w 1605713"/>
                <a:gd name="connsiteY42" fmla="*/ 246569 h 1212218"/>
                <a:gd name="connsiteX43" fmla="*/ 1043714 w 1605713"/>
                <a:gd name="connsiteY43" fmla="*/ 199604 h 1212218"/>
                <a:gd name="connsiteX44" fmla="*/ 1134472 w 1605713"/>
                <a:gd name="connsiteY44" fmla="*/ 4760 h 1212218"/>
                <a:gd name="connsiteX45" fmla="*/ 866641 w 1605713"/>
                <a:gd name="connsiteY45" fmla="*/ 133598 h 1212218"/>
                <a:gd name="connsiteX46" fmla="*/ 839350 w 1605713"/>
                <a:gd name="connsiteY46" fmla="*/ 57438 h 1212218"/>
                <a:gd name="connsiteX47" fmla="*/ 666086 w 1605713"/>
                <a:gd name="connsiteY47" fmla="*/ 211028 h 1212218"/>
                <a:gd name="connsiteX48" fmla="*/ 610235 w 1605713"/>
                <a:gd name="connsiteY48" fmla="*/ 167870 h 1212218"/>
                <a:gd name="connsiteX49" fmla="*/ 518842 w 1605713"/>
                <a:gd name="connsiteY49" fmla="*/ 304324 h 1212218"/>
                <a:gd name="connsiteX50" fmla="*/ 469973 w 1605713"/>
                <a:gd name="connsiteY50" fmla="*/ 443951 h 1212218"/>
                <a:gd name="connsiteX51" fmla="*/ 220548 w 1605713"/>
                <a:gd name="connsiteY51" fmla="*/ 168505 h 1212218"/>
                <a:gd name="connsiteX52" fmla="*/ 210393 w 1605713"/>
                <a:gd name="connsiteY52" fmla="*/ 242126 h 1212218"/>
                <a:gd name="connsiteX53" fmla="*/ 304324 w 1605713"/>
                <a:gd name="connsiteY53" fmla="*/ 282745 h 1212218"/>
                <a:gd name="connsiteX54" fmla="*/ 453472 w 1605713"/>
                <a:gd name="connsiteY54" fmla="*/ 449029 h 121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605713" h="1212218">
                  <a:moveTo>
                    <a:pt x="453472" y="449029"/>
                  </a:moveTo>
                  <a:cubicBezTo>
                    <a:pt x="450298" y="450298"/>
                    <a:pt x="393178" y="435701"/>
                    <a:pt x="346213" y="450933"/>
                  </a:cubicBezTo>
                  <a:cubicBezTo>
                    <a:pt x="300516" y="465530"/>
                    <a:pt x="168505" y="453471"/>
                    <a:pt x="164062" y="450933"/>
                  </a:cubicBezTo>
                  <a:cubicBezTo>
                    <a:pt x="159620" y="448394"/>
                    <a:pt x="223721" y="534074"/>
                    <a:pt x="159620" y="579136"/>
                  </a:cubicBezTo>
                  <a:cubicBezTo>
                    <a:pt x="98057" y="622293"/>
                    <a:pt x="62515" y="607696"/>
                    <a:pt x="62515" y="607696"/>
                  </a:cubicBezTo>
                  <a:cubicBezTo>
                    <a:pt x="62515" y="607696"/>
                    <a:pt x="130425" y="663547"/>
                    <a:pt x="96153" y="692107"/>
                  </a:cubicBezTo>
                  <a:cubicBezTo>
                    <a:pt x="63150" y="720033"/>
                    <a:pt x="4760" y="790481"/>
                    <a:pt x="4760" y="790481"/>
                  </a:cubicBezTo>
                  <a:cubicBezTo>
                    <a:pt x="4760" y="790481"/>
                    <a:pt x="122808" y="756843"/>
                    <a:pt x="125982" y="791116"/>
                  </a:cubicBezTo>
                  <a:cubicBezTo>
                    <a:pt x="129790" y="824753"/>
                    <a:pt x="130425" y="817772"/>
                    <a:pt x="130425" y="817772"/>
                  </a:cubicBezTo>
                  <a:cubicBezTo>
                    <a:pt x="130425" y="817772"/>
                    <a:pt x="258628" y="698454"/>
                    <a:pt x="289092" y="767633"/>
                  </a:cubicBezTo>
                  <a:cubicBezTo>
                    <a:pt x="310671" y="815868"/>
                    <a:pt x="157715" y="911068"/>
                    <a:pt x="157715" y="911068"/>
                  </a:cubicBezTo>
                  <a:cubicBezTo>
                    <a:pt x="157715" y="911068"/>
                    <a:pt x="287822" y="919953"/>
                    <a:pt x="224356" y="983420"/>
                  </a:cubicBezTo>
                  <a:cubicBezTo>
                    <a:pt x="164697" y="1043079"/>
                    <a:pt x="153273" y="1039906"/>
                    <a:pt x="153273" y="1039906"/>
                  </a:cubicBezTo>
                  <a:cubicBezTo>
                    <a:pt x="153273" y="1039906"/>
                    <a:pt x="268782" y="1009442"/>
                    <a:pt x="256089" y="1044983"/>
                  </a:cubicBezTo>
                  <a:cubicBezTo>
                    <a:pt x="243396" y="1079256"/>
                    <a:pt x="230702" y="1091314"/>
                    <a:pt x="230702" y="1091314"/>
                  </a:cubicBezTo>
                  <a:cubicBezTo>
                    <a:pt x="230702" y="1091314"/>
                    <a:pt x="277668" y="1071005"/>
                    <a:pt x="271321" y="1089410"/>
                  </a:cubicBezTo>
                  <a:cubicBezTo>
                    <a:pt x="264975" y="1107181"/>
                    <a:pt x="242127" y="1166205"/>
                    <a:pt x="242127" y="1166205"/>
                  </a:cubicBezTo>
                  <a:cubicBezTo>
                    <a:pt x="242127" y="1166205"/>
                    <a:pt x="311306" y="1076082"/>
                    <a:pt x="333519" y="1076717"/>
                  </a:cubicBezTo>
                  <a:cubicBezTo>
                    <a:pt x="356367" y="1077351"/>
                    <a:pt x="360809" y="1101469"/>
                    <a:pt x="360809" y="1101469"/>
                  </a:cubicBezTo>
                  <a:cubicBezTo>
                    <a:pt x="360809" y="1101469"/>
                    <a:pt x="359540" y="1041810"/>
                    <a:pt x="379215" y="1041810"/>
                  </a:cubicBezTo>
                  <a:cubicBezTo>
                    <a:pt x="398890" y="1041810"/>
                    <a:pt x="449029" y="1093853"/>
                    <a:pt x="449029" y="1093853"/>
                  </a:cubicBezTo>
                  <a:cubicBezTo>
                    <a:pt x="449029" y="1093853"/>
                    <a:pt x="451567" y="905991"/>
                    <a:pt x="547402" y="894567"/>
                  </a:cubicBezTo>
                  <a:cubicBezTo>
                    <a:pt x="647681" y="882508"/>
                    <a:pt x="589926" y="1058946"/>
                    <a:pt x="589926" y="1058946"/>
                  </a:cubicBezTo>
                  <a:cubicBezTo>
                    <a:pt x="589926" y="1058946"/>
                    <a:pt x="667990" y="971996"/>
                    <a:pt x="704166" y="1004364"/>
                  </a:cubicBezTo>
                  <a:cubicBezTo>
                    <a:pt x="740977" y="1036733"/>
                    <a:pt x="761286" y="1143357"/>
                    <a:pt x="761286" y="1143357"/>
                  </a:cubicBezTo>
                  <a:cubicBezTo>
                    <a:pt x="761286" y="1143357"/>
                    <a:pt x="801905" y="1081794"/>
                    <a:pt x="846967" y="1116066"/>
                  </a:cubicBezTo>
                  <a:cubicBezTo>
                    <a:pt x="892028" y="1150338"/>
                    <a:pt x="932012" y="1210632"/>
                    <a:pt x="932012" y="1210632"/>
                  </a:cubicBezTo>
                  <a:cubicBezTo>
                    <a:pt x="932012" y="1210632"/>
                    <a:pt x="889489" y="1075447"/>
                    <a:pt x="940897" y="1066562"/>
                  </a:cubicBezTo>
                  <a:cubicBezTo>
                    <a:pt x="994210" y="1057677"/>
                    <a:pt x="1013884" y="1062119"/>
                    <a:pt x="1013884" y="1062119"/>
                  </a:cubicBezTo>
                  <a:cubicBezTo>
                    <a:pt x="1013884" y="1062119"/>
                    <a:pt x="839985" y="945975"/>
                    <a:pt x="910434" y="916780"/>
                  </a:cubicBezTo>
                  <a:cubicBezTo>
                    <a:pt x="945975" y="902183"/>
                    <a:pt x="1010077" y="908529"/>
                    <a:pt x="1010077" y="908529"/>
                  </a:cubicBezTo>
                  <a:cubicBezTo>
                    <a:pt x="1010077" y="908529"/>
                    <a:pt x="813964" y="769537"/>
                    <a:pt x="900278" y="720033"/>
                  </a:cubicBezTo>
                  <a:cubicBezTo>
                    <a:pt x="991037" y="667355"/>
                    <a:pt x="1149704" y="739073"/>
                    <a:pt x="1149704" y="739073"/>
                  </a:cubicBezTo>
                  <a:cubicBezTo>
                    <a:pt x="1149704" y="739073"/>
                    <a:pt x="1050696" y="679414"/>
                    <a:pt x="1133203" y="650219"/>
                  </a:cubicBezTo>
                  <a:cubicBezTo>
                    <a:pt x="1219518" y="620389"/>
                    <a:pt x="1370569" y="676240"/>
                    <a:pt x="1370569" y="676240"/>
                  </a:cubicBezTo>
                  <a:cubicBezTo>
                    <a:pt x="1370569" y="676240"/>
                    <a:pt x="1321065" y="648315"/>
                    <a:pt x="1375012" y="616581"/>
                  </a:cubicBezTo>
                  <a:cubicBezTo>
                    <a:pt x="1420707" y="589925"/>
                    <a:pt x="1603493" y="520112"/>
                    <a:pt x="1603493" y="520112"/>
                  </a:cubicBezTo>
                  <a:cubicBezTo>
                    <a:pt x="1603493" y="520112"/>
                    <a:pt x="1328046" y="539786"/>
                    <a:pt x="1344547" y="497898"/>
                  </a:cubicBezTo>
                  <a:cubicBezTo>
                    <a:pt x="1361684" y="455375"/>
                    <a:pt x="1456884" y="391274"/>
                    <a:pt x="1456884" y="391274"/>
                  </a:cubicBezTo>
                  <a:cubicBezTo>
                    <a:pt x="1456884" y="391274"/>
                    <a:pt x="1206190" y="471242"/>
                    <a:pt x="1216344" y="417930"/>
                  </a:cubicBezTo>
                  <a:cubicBezTo>
                    <a:pt x="1226499" y="362714"/>
                    <a:pt x="1270291" y="310036"/>
                    <a:pt x="1270291" y="310036"/>
                  </a:cubicBezTo>
                  <a:cubicBezTo>
                    <a:pt x="1270291" y="310036"/>
                    <a:pt x="860929" y="525189"/>
                    <a:pt x="867276" y="430623"/>
                  </a:cubicBezTo>
                  <a:cubicBezTo>
                    <a:pt x="871718" y="369695"/>
                    <a:pt x="1109719" y="246569"/>
                    <a:pt x="1109719" y="246569"/>
                  </a:cubicBezTo>
                  <a:cubicBezTo>
                    <a:pt x="1109719" y="246569"/>
                    <a:pt x="1017692" y="231972"/>
                    <a:pt x="1043714" y="199604"/>
                  </a:cubicBezTo>
                  <a:cubicBezTo>
                    <a:pt x="1107816" y="120905"/>
                    <a:pt x="1134472" y="4760"/>
                    <a:pt x="1134472" y="4760"/>
                  </a:cubicBezTo>
                  <a:cubicBezTo>
                    <a:pt x="1134472" y="4760"/>
                    <a:pt x="892663" y="208489"/>
                    <a:pt x="866641" y="133598"/>
                  </a:cubicBezTo>
                  <a:cubicBezTo>
                    <a:pt x="839350" y="57438"/>
                    <a:pt x="839350" y="57438"/>
                    <a:pt x="839350" y="57438"/>
                  </a:cubicBezTo>
                  <a:cubicBezTo>
                    <a:pt x="839350" y="57438"/>
                    <a:pt x="686395" y="187545"/>
                    <a:pt x="666086" y="211028"/>
                  </a:cubicBezTo>
                  <a:cubicBezTo>
                    <a:pt x="615947" y="268148"/>
                    <a:pt x="610235" y="167870"/>
                    <a:pt x="610235" y="167870"/>
                  </a:cubicBezTo>
                  <a:cubicBezTo>
                    <a:pt x="610235" y="167870"/>
                    <a:pt x="597541" y="232606"/>
                    <a:pt x="518842" y="304324"/>
                  </a:cubicBezTo>
                  <a:cubicBezTo>
                    <a:pt x="445221" y="372234"/>
                    <a:pt x="469973" y="443951"/>
                    <a:pt x="469973" y="443951"/>
                  </a:cubicBezTo>
                  <a:cubicBezTo>
                    <a:pt x="469973" y="443951"/>
                    <a:pt x="278938" y="165966"/>
                    <a:pt x="220548" y="168505"/>
                  </a:cubicBezTo>
                  <a:cubicBezTo>
                    <a:pt x="220548" y="168505"/>
                    <a:pt x="191988" y="225625"/>
                    <a:pt x="210393" y="242126"/>
                  </a:cubicBezTo>
                  <a:cubicBezTo>
                    <a:pt x="228799" y="258628"/>
                    <a:pt x="242127" y="224990"/>
                    <a:pt x="304324" y="282745"/>
                  </a:cubicBezTo>
                  <a:cubicBezTo>
                    <a:pt x="365887" y="338596"/>
                    <a:pt x="453472" y="449029"/>
                    <a:pt x="453472" y="449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085EDB7-9C03-4980-94B2-D9DBEE5BE8A1}"/>
                </a:ext>
              </a:extLst>
            </p:cNvPr>
            <p:cNvSpPr/>
            <p:nvPr/>
          </p:nvSpPr>
          <p:spPr>
            <a:xfrm>
              <a:off x="9683469" y="-2975"/>
              <a:ext cx="571202" cy="501389"/>
            </a:xfrm>
            <a:custGeom>
              <a:avLst/>
              <a:gdLst>
                <a:gd name="connsiteX0" fmla="*/ 379215 w 571202"/>
                <a:gd name="connsiteY0" fmla="*/ 143753 h 501388"/>
                <a:gd name="connsiteX1" fmla="*/ 369060 w 571202"/>
                <a:gd name="connsiteY1" fmla="*/ 103768 h 501388"/>
                <a:gd name="connsiteX2" fmla="*/ 351924 w 571202"/>
                <a:gd name="connsiteY2" fmla="*/ 31416 h 501388"/>
                <a:gd name="connsiteX3" fmla="*/ 295439 w 571202"/>
                <a:gd name="connsiteY3" fmla="*/ 46014 h 501388"/>
                <a:gd name="connsiteX4" fmla="*/ 271321 w 571202"/>
                <a:gd name="connsiteY4" fmla="*/ 7933 h 501388"/>
                <a:gd name="connsiteX5" fmla="*/ 235145 w 571202"/>
                <a:gd name="connsiteY5" fmla="*/ 33955 h 501388"/>
                <a:gd name="connsiteX6" fmla="*/ 172947 w 571202"/>
                <a:gd name="connsiteY6" fmla="*/ 4760 h 501388"/>
                <a:gd name="connsiteX7" fmla="*/ 190718 w 571202"/>
                <a:gd name="connsiteY7" fmla="*/ 60611 h 501388"/>
                <a:gd name="connsiteX8" fmla="*/ 178025 w 571202"/>
                <a:gd name="connsiteY8" fmla="*/ 66323 h 501388"/>
                <a:gd name="connsiteX9" fmla="*/ 224356 w 571202"/>
                <a:gd name="connsiteY9" fmla="*/ 127251 h 501388"/>
                <a:gd name="connsiteX10" fmla="*/ 132963 w 571202"/>
                <a:gd name="connsiteY10" fmla="*/ 92979 h 501388"/>
                <a:gd name="connsiteX11" fmla="*/ 105038 w 571202"/>
                <a:gd name="connsiteY11" fmla="*/ 134233 h 501388"/>
                <a:gd name="connsiteX12" fmla="*/ 61246 w 571202"/>
                <a:gd name="connsiteY12" fmla="*/ 112019 h 501388"/>
                <a:gd name="connsiteX13" fmla="*/ 77112 w 571202"/>
                <a:gd name="connsiteY13" fmla="*/ 158985 h 501388"/>
                <a:gd name="connsiteX14" fmla="*/ 46014 w 571202"/>
                <a:gd name="connsiteY14" fmla="*/ 155811 h 501388"/>
                <a:gd name="connsiteX15" fmla="*/ 54899 w 571202"/>
                <a:gd name="connsiteY15" fmla="*/ 173582 h 501388"/>
                <a:gd name="connsiteX16" fmla="*/ 4760 w 571202"/>
                <a:gd name="connsiteY16" fmla="*/ 174217 h 501388"/>
                <a:gd name="connsiteX17" fmla="*/ 73305 w 571202"/>
                <a:gd name="connsiteY17" fmla="*/ 197700 h 501388"/>
                <a:gd name="connsiteX18" fmla="*/ 64419 w 571202"/>
                <a:gd name="connsiteY18" fmla="*/ 213566 h 501388"/>
                <a:gd name="connsiteX19" fmla="*/ 99960 w 571202"/>
                <a:gd name="connsiteY19" fmla="*/ 210393 h 501388"/>
                <a:gd name="connsiteX20" fmla="*/ 83459 w 571202"/>
                <a:gd name="connsiteY20" fmla="*/ 248473 h 501388"/>
                <a:gd name="connsiteX21" fmla="*/ 198334 w 571202"/>
                <a:gd name="connsiteY21" fmla="*/ 249742 h 501388"/>
                <a:gd name="connsiteX22" fmla="*/ 124078 w 571202"/>
                <a:gd name="connsiteY22" fmla="*/ 296708 h 501388"/>
                <a:gd name="connsiteX23" fmla="*/ 167235 w 571202"/>
                <a:gd name="connsiteY23" fmla="*/ 327807 h 501388"/>
                <a:gd name="connsiteX24" fmla="*/ 107576 w 571202"/>
                <a:gd name="connsiteY24" fmla="*/ 376676 h 501388"/>
                <a:gd name="connsiteX25" fmla="*/ 133598 w 571202"/>
                <a:gd name="connsiteY25" fmla="*/ 400794 h 501388"/>
                <a:gd name="connsiteX26" fmla="*/ 99960 w 571202"/>
                <a:gd name="connsiteY26" fmla="*/ 450298 h 501388"/>
                <a:gd name="connsiteX27" fmla="*/ 169774 w 571202"/>
                <a:gd name="connsiteY27" fmla="*/ 421738 h 501388"/>
                <a:gd name="connsiteX28" fmla="*/ 181198 w 571202"/>
                <a:gd name="connsiteY28" fmla="*/ 444586 h 501388"/>
                <a:gd name="connsiteX29" fmla="*/ 232607 w 571202"/>
                <a:gd name="connsiteY29" fmla="*/ 381119 h 501388"/>
                <a:gd name="connsiteX30" fmla="*/ 247203 w 571202"/>
                <a:gd name="connsiteY30" fmla="*/ 411583 h 501388"/>
                <a:gd name="connsiteX31" fmla="*/ 312575 w 571202"/>
                <a:gd name="connsiteY31" fmla="*/ 340500 h 501388"/>
                <a:gd name="connsiteX32" fmla="*/ 328441 w 571202"/>
                <a:gd name="connsiteY32" fmla="*/ 420469 h 501388"/>
                <a:gd name="connsiteX33" fmla="*/ 360175 w 571202"/>
                <a:gd name="connsiteY33" fmla="*/ 398890 h 501388"/>
                <a:gd name="connsiteX34" fmla="*/ 370329 w 571202"/>
                <a:gd name="connsiteY34" fmla="*/ 469973 h 501388"/>
                <a:gd name="connsiteX35" fmla="*/ 391274 w 571202"/>
                <a:gd name="connsiteY35" fmla="*/ 459818 h 501388"/>
                <a:gd name="connsiteX36" fmla="*/ 438240 w 571202"/>
                <a:gd name="connsiteY36" fmla="*/ 500437 h 501388"/>
                <a:gd name="connsiteX37" fmla="*/ 428720 w 571202"/>
                <a:gd name="connsiteY37" fmla="*/ 429989 h 501388"/>
                <a:gd name="connsiteX38" fmla="*/ 469338 w 571202"/>
                <a:gd name="connsiteY38" fmla="*/ 440778 h 501388"/>
                <a:gd name="connsiteX39" fmla="*/ 446490 w 571202"/>
                <a:gd name="connsiteY39" fmla="*/ 381119 h 501388"/>
                <a:gd name="connsiteX40" fmla="*/ 483935 w 571202"/>
                <a:gd name="connsiteY40" fmla="*/ 377946 h 501388"/>
                <a:gd name="connsiteX41" fmla="*/ 418564 w 571202"/>
                <a:gd name="connsiteY41" fmla="*/ 280207 h 501388"/>
                <a:gd name="connsiteX42" fmla="*/ 494725 w 571202"/>
                <a:gd name="connsiteY42" fmla="*/ 323364 h 501388"/>
                <a:gd name="connsiteX43" fmla="*/ 505514 w 571202"/>
                <a:gd name="connsiteY43" fmla="*/ 297343 h 501388"/>
                <a:gd name="connsiteX44" fmla="*/ 567712 w 571202"/>
                <a:gd name="connsiteY44" fmla="*/ 294169 h 501388"/>
                <a:gd name="connsiteX45" fmla="*/ 516938 w 571202"/>
                <a:gd name="connsiteY45" fmla="*/ 235145 h 501388"/>
                <a:gd name="connsiteX46" fmla="*/ 539151 w 571202"/>
                <a:gd name="connsiteY46" fmla="*/ 216105 h 501388"/>
                <a:gd name="connsiteX47" fmla="*/ 480762 w 571202"/>
                <a:gd name="connsiteY47" fmla="*/ 182467 h 501388"/>
                <a:gd name="connsiteX48" fmla="*/ 492186 w 571202"/>
                <a:gd name="connsiteY48" fmla="*/ 158350 h 501388"/>
                <a:gd name="connsiteX49" fmla="*/ 438874 w 571202"/>
                <a:gd name="connsiteY49" fmla="*/ 145657 h 501388"/>
                <a:gd name="connsiteX50" fmla="*/ 382388 w 571202"/>
                <a:gd name="connsiteY50" fmla="*/ 147561 h 501388"/>
                <a:gd name="connsiteX51" fmla="*/ 467434 w 571202"/>
                <a:gd name="connsiteY51" fmla="*/ 19357 h 501388"/>
                <a:gd name="connsiteX52" fmla="*/ 439509 w 571202"/>
                <a:gd name="connsiteY52" fmla="*/ 23800 h 501388"/>
                <a:gd name="connsiteX53" fmla="*/ 431258 w 571202"/>
                <a:gd name="connsiteY53" fmla="*/ 64419 h 501388"/>
                <a:gd name="connsiteX54" fmla="*/ 379215 w 571202"/>
                <a:gd name="connsiteY54" fmla="*/ 143753 h 50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1202" h="501388">
                  <a:moveTo>
                    <a:pt x="379215" y="143753"/>
                  </a:moveTo>
                  <a:cubicBezTo>
                    <a:pt x="378580" y="143118"/>
                    <a:pt x="379215" y="119635"/>
                    <a:pt x="369060" y="103768"/>
                  </a:cubicBezTo>
                  <a:cubicBezTo>
                    <a:pt x="358906" y="87902"/>
                    <a:pt x="351289" y="33955"/>
                    <a:pt x="351924" y="31416"/>
                  </a:cubicBezTo>
                  <a:cubicBezTo>
                    <a:pt x="352559" y="28877"/>
                    <a:pt x="322729" y="66323"/>
                    <a:pt x="295439" y="46014"/>
                  </a:cubicBezTo>
                  <a:cubicBezTo>
                    <a:pt x="268782" y="25069"/>
                    <a:pt x="271321" y="7933"/>
                    <a:pt x="271321" y="7933"/>
                  </a:cubicBezTo>
                  <a:cubicBezTo>
                    <a:pt x="271321" y="7933"/>
                    <a:pt x="253550" y="44744"/>
                    <a:pt x="235145" y="33955"/>
                  </a:cubicBezTo>
                  <a:cubicBezTo>
                    <a:pt x="217374" y="22531"/>
                    <a:pt x="172947" y="4760"/>
                    <a:pt x="172947" y="4760"/>
                  </a:cubicBezTo>
                  <a:cubicBezTo>
                    <a:pt x="172947" y="4760"/>
                    <a:pt x="207220" y="54264"/>
                    <a:pt x="190718" y="60611"/>
                  </a:cubicBezTo>
                  <a:cubicBezTo>
                    <a:pt x="174216" y="66958"/>
                    <a:pt x="178025" y="66323"/>
                    <a:pt x="178025" y="66323"/>
                  </a:cubicBezTo>
                  <a:cubicBezTo>
                    <a:pt x="178025" y="66323"/>
                    <a:pt x="252916" y="103768"/>
                    <a:pt x="224356" y="127251"/>
                  </a:cubicBezTo>
                  <a:cubicBezTo>
                    <a:pt x="204046" y="143753"/>
                    <a:pt x="132963" y="92979"/>
                    <a:pt x="132963" y="92979"/>
                  </a:cubicBezTo>
                  <a:cubicBezTo>
                    <a:pt x="132963" y="92979"/>
                    <a:pt x="148830" y="151369"/>
                    <a:pt x="105038" y="134233"/>
                  </a:cubicBezTo>
                  <a:cubicBezTo>
                    <a:pt x="61246" y="117097"/>
                    <a:pt x="61246" y="112019"/>
                    <a:pt x="61246" y="112019"/>
                  </a:cubicBezTo>
                  <a:cubicBezTo>
                    <a:pt x="61246" y="112019"/>
                    <a:pt x="98056" y="158350"/>
                    <a:pt x="77112" y="158985"/>
                  </a:cubicBezTo>
                  <a:cubicBezTo>
                    <a:pt x="55534" y="159619"/>
                    <a:pt x="46014" y="155811"/>
                    <a:pt x="46014" y="155811"/>
                  </a:cubicBezTo>
                  <a:cubicBezTo>
                    <a:pt x="46014" y="155811"/>
                    <a:pt x="66323" y="172947"/>
                    <a:pt x="54899" y="173582"/>
                  </a:cubicBezTo>
                  <a:cubicBezTo>
                    <a:pt x="43475" y="174217"/>
                    <a:pt x="4760" y="174217"/>
                    <a:pt x="4760" y="174217"/>
                  </a:cubicBezTo>
                  <a:cubicBezTo>
                    <a:pt x="4760" y="174217"/>
                    <a:pt x="69496" y="188179"/>
                    <a:pt x="73305" y="197700"/>
                  </a:cubicBezTo>
                  <a:cubicBezTo>
                    <a:pt x="76478" y="207220"/>
                    <a:pt x="64419" y="213566"/>
                    <a:pt x="64419" y="213566"/>
                  </a:cubicBezTo>
                  <a:cubicBezTo>
                    <a:pt x="64419" y="213566"/>
                    <a:pt x="96787" y="202142"/>
                    <a:pt x="99960" y="210393"/>
                  </a:cubicBezTo>
                  <a:cubicBezTo>
                    <a:pt x="103134" y="218644"/>
                    <a:pt x="83459" y="248473"/>
                    <a:pt x="83459" y="248473"/>
                  </a:cubicBezTo>
                  <a:cubicBezTo>
                    <a:pt x="83459" y="248473"/>
                    <a:pt x="179929" y="214836"/>
                    <a:pt x="198334" y="249742"/>
                  </a:cubicBezTo>
                  <a:cubicBezTo>
                    <a:pt x="216740" y="284649"/>
                    <a:pt x="124078" y="296708"/>
                    <a:pt x="124078" y="296708"/>
                  </a:cubicBezTo>
                  <a:cubicBezTo>
                    <a:pt x="124078" y="296708"/>
                    <a:pt x="178025" y="308767"/>
                    <a:pt x="167235" y="327807"/>
                  </a:cubicBezTo>
                  <a:cubicBezTo>
                    <a:pt x="157081" y="347482"/>
                    <a:pt x="107576" y="376676"/>
                    <a:pt x="107576" y="376676"/>
                  </a:cubicBezTo>
                  <a:cubicBezTo>
                    <a:pt x="107576" y="376676"/>
                    <a:pt x="143753" y="377946"/>
                    <a:pt x="133598" y="400794"/>
                  </a:cubicBezTo>
                  <a:cubicBezTo>
                    <a:pt x="123443" y="423642"/>
                    <a:pt x="99960" y="450298"/>
                    <a:pt x="99960" y="450298"/>
                  </a:cubicBezTo>
                  <a:cubicBezTo>
                    <a:pt x="99960" y="450298"/>
                    <a:pt x="158985" y="406506"/>
                    <a:pt x="169774" y="421738"/>
                  </a:cubicBezTo>
                  <a:cubicBezTo>
                    <a:pt x="180563" y="436970"/>
                    <a:pt x="181198" y="444586"/>
                    <a:pt x="181198" y="444586"/>
                  </a:cubicBezTo>
                  <a:cubicBezTo>
                    <a:pt x="181198" y="444586"/>
                    <a:pt x="211028" y="363348"/>
                    <a:pt x="232607" y="381119"/>
                  </a:cubicBezTo>
                  <a:cubicBezTo>
                    <a:pt x="242761" y="390004"/>
                    <a:pt x="247203" y="411583"/>
                    <a:pt x="247203" y="411583"/>
                  </a:cubicBezTo>
                  <a:cubicBezTo>
                    <a:pt x="247203" y="411583"/>
                    <a:pt x="284015" y="321460"/>
                    <a:pt x="312575" y="340500"/>
                  </a:cubicBezTo>
                  <a:cubicBezTo>
                    <a:pt x="341769" y="359540"/>
                    <a:pt x="328441" y="420469"/>
                    <a:pt x="328441" y="420469"/>
                  </a:cubicBezTo>
                  <a:cubicBezTo>
                    <a:pt x="328441" y="420469"/>
                    <a:pt x="342404" y="379850"/>
                    <a:pt x="360175" y="398890"/>
                  </a:cubicBezTo>
                  <a:cubicBezTo>
                    <a:pt x="377946" y="417930"/>
                    <a:pt x="370329" y="469973"/>
                    <a:pt x="370329" y="469973"/>
                  </a:cubicBezTo>
                  <a:cubicBezTo>
                    <a:pt x="370329" y="469973"/>
                    <a:pt x="376042" y="450933"/>
                    <a:pt x="391274" y="459818"/>
                  </a:cubicBezTo>
                  <a:cubicBezTo>
                    <a:pt x="403967" y="466799"/>
                    <a:pt x="438240" y="500437"/>
                    <a:pt x="438240" y="500437"/>
                  </a:cubicBezTo>
                  <a:cubicBezTo>
                    <a:pt x="438240" y="500437"/>
                    <a:pt x="413487" y="432527"/>
                    <a:pt x="428720" y="429989"/>
                  </a:cubicBezTo>
                  <a:cubicBezTo>
                    <a:pt x="443951" y="426815"/>
                    <a:pt x="469338" y="440778"/>
                    <a:pt x="469338" y="440778"/>
                  </a:cubicBezTo>
                  <a:cubicBezTo>
                    <a:pt x="469338" y="440778"/>
                    <a:pt x="428084" y="387466"/>
                    <a:pt x="446490" y="381119"/>
                  </a:cubicBezTo>
                  <a:cubicBezTo>
                    <a:pt x="464895" y="374772"/>
                    <a:pt x="483935" y="377946"/>
                    <a:pt x="483935" y="377946"/>
                  </a:cubicBezTo>
                  <a:cubicBezTo>
                    <a:pt x="483935" y="377946"/>
                    <a:pt x="383657" y="293535"/>
                    <a:pt x="418564" y="280207"/>
                  </a:cubicBezTo>
                  <a:cubicBezTo>
                    <a:pt x="440143" y="271956"/>
                    <a:pt x="494725" y="323364"/>
                    <a:pt x="494725" y="323364"/>
                  </a:cubicBezTo>
                  <a:cubicBezTo>
                    <a:pt x="494725" y="323364"/>
                    <a:pt x="494090" y="294804"/>
                    <a:pt x="505514" y="297343"/>
                  </a:cubicBezTo>
                  <a:cubicBezTo>
                    <a:pt x="532805" y="303689"/>
                    <a:pt x="567712" y="294169"/>
                    <a:pt x="567712" y="294169"/>
                  </a:cubicBezTo>
                  <a:cubicBezTo>
                    <a:pt x="567712" y="294169"/>
                    <a:pt x="494725" y="254185"/>
                    <a:pt x="516938" y="235145"/>
                  </a:cubicBezTo>
                  <a:cubicBezTo>
                    <a:pt x="539151" y="216105"/>
                    <a:pt x="539151" y="216105"/>
                    <a:pt x="539151" y="216105"/>
                  </a:cubicBezTo>
                  <a:cubicBezTo>
                    <a:pt x="539151" y="216105"/>
                    <a:pt x="489648" y="185641"/>
                    <a:pt x="480762" y="182467"/>
                  </a:cubicBezTo>
                  <a:cubicBezTo>
                    <a:pt x="457914" y="173582"/>
                    <a:pt x="492186" y="158350"/>
                    <a:pt x="492186" y="158350"/>
                  </a:cubicBezTo>
                  <a:cubicBezTo>
                    <a:pt x="492186" y="158350"/>
                    <a:pt x="469338" y="162793"/>
                    <a:pt x="438874" y="145657"/>
                  </a:cubicBezTo>
                  <a:cubicBezTo>
                    <a:pt x="408410" y="128521"/>
                    <a:pt x="382388" y="147561"/>
                    <a:pt x="382388" y="147561"/>
                  </a:cubicBezTo>
                  <a:cubicBezTo>
                    <a:pt x="382388" y="147561"/>
                    <a:pt x="471877" y="41571"/>
                    <a:pt x="467434" y="19357"/>
                  </a:cubicBezTo>
                  <a:cubicBezTo>
                    <a:pt x="467434" y="19357"/>
                    <a:pt x="443951" y="14915"/>
                    <a:pt x="439509" y="23800"/>
                  </a:cubicBezTo>
                  <a:cubicBezTo>
                    <a:pt x="435066" y="32685"/>
                    <a:pt x="448394" y="33955"/>
                    <a:pt x="431258" y="64419"/>
                  </a:cubicBezTo>
                  <a:cubicBezTo>
                    <a:pt x="414122" y="96787"/>
                    <a:pt x="379215" y="143753"/>
                    <a:pt x="379215" y="1437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50EABE4-5204-47A3-B437-9AF2948AF62B}"/>
                </a:ext>
              </a:extLst>
            </p:cNvPr>
            <p:cNvSpPr/>
            <p:nvPr/>
          </p:nvSpPr>
          <p:spPr>
            <a:xfrm>
              <a:off x="2800479" y="982032"/>
              <a:ext cx="571202" cy="552162"/>
            </a:xfrm>
            <a:custGeom>
              <a:avLst/>
              <a:gdLst>
                <a:gd name="connsiteX0" fmla="*/ 157715 w 571202"/>
                <a:gd name="connsiteY0" fmla="*/ 265609 h 552162"/>
                <a:gd name="connsiteX1" fmla="*/ 131694 w 571202"/>
                <a:gd name="connsiteY1" fmla="*/ 297343 h 552162"/>
                <a:gd name="connsiteX2" fmla="*/ 83459 w 571202"/>
                <a:gd name="connsiteY2" fmla="*/ 353828 h 552162"/>
                <a:gd name="connsiteX3" fmla="*/ 128521 w 571202"/>
                <a:gd name="connsiteY3" fmla="*/ 390639 h 552162"/>
                <a:gd name="connsiteX4" fmla="*/ 112019 w 571202"/>
                <a:gd name="connsiteY4" fmla="*/ 432527 h 552162"/>
                <a:gd name="connsiteX5" fmla="*/ 153907 w 571202"/>
                <a:gd name="connsiteY5" fmla="*/ 446490 h 552162"/>
                <a:gd name="connsiteX6" fmla="*/ 167235 w 571202"/>
                <a:gd name="connsiteY6" fmla="*/ 513765 h 552162"/>
                <a:gd name="connsiteX7" fmla="*/ 201508 w 571202"/>
                <a:gd name="connsiteY7" fmla="*/ 466799 h 552162"/>
                <a:gd name="connsiteX8" fmla="*/ 213566 w 571202"/>
                <a:gd name="connsiteY8" fmla="*/ 473781 h 552162"/>
                <a:gd name="connsiteX9" fmla="*/ 235145 w 571202"/>
                <a:gd name="connsiteY9" fmla="*/ 400159 h 552162"/>
                <a:gd name="connsiteX10" fmla="*/ 261166 w 571202"/>
                <a:gd name="connsiteY10" fmla="*/ 494090 h 552162"/>
                <a:gd name="connsiteX11" fmla="*/ 310671 w 571202"/>
                <a:gd name="connsiteY11" fmla="*/ 492186 h 552162"/>
                <a:gd name="connsiteX12" fmla="*/ 318287 w 571202"/>
                <a:gd name="connsiteY12" fmla="*/ 541056 h 552162"/>
                <a:gd name="connsiteX13" fmla="*/ 346847 w 571202"/>
                <a:gd name="connsiteY13" fmla="*/ 500437 h 552162"/>
                <a:gd name="connsiteX14" fmla="*/ 362714 w 571202"/>
                <a:gd name="connsiteY14" fmla="*/ 527093 h 552162"/>
                <a:gd name="connsiteX15" fmla="*/ 371599 w 571202"/>
                <a:gd name="connsiteY15" fmla="*/ 509322 h 552162"/>
                <a:gd name="connsiteX16" fmla="*/ 402063 w 571202"/>
                <a:gd name="connsiteY16" fmla="*/ 549306 h 552162"/>
                <a:gd name="connsiteX17" fmla="*/ 380484 w 571202"/>
                <a:gd name="connsiteY17" fmla="*/ 480128 h 552162"/>
                <a:gd name="connsiteX18" fmla="*/ 398890 w 571202"/>
                <a:gd name="connsiteY18" fmla="*/ 477589 h 552162"/>
                <a:gd name="connsiteX19" fmla="*/ 375407 w 571202"/>
                <a:gd name="connsiteY19" fmla="*/ 450933 h 552162"/>
                <a:gd name="connsiteX20" fmla="*/ 416026 w 571202"/>
                <a:gd name="connsiteY20" fmla="*/ 441413 h 552162"/>
                <a:gd name="connsiteX21" fmla="*/ 348751 w 571202"/>
                <a:gd name="connsiteY21" fmla="*/ 348116 h 552162"/>
                <a:gd name="connsiteX22" fmla="*/ 430623 w 571202"/>
                <a:gd name="connsiteY22" fmla="*/ 379850 h 552162"/>
                <a:gd name="connsiteX23" fmla="*/ 429989 w 571202"/>
                <a:gd name="connsiteY23" fmla="*/ 326537 h 552162"/>
                <a:gd name="connsiteX24" fmla="*/ 504879 w 571202"/>
                <a:gd name="connsiteY24" fmla="*/ 345578 h 552162"/>
                <a:gd name="connsiteX25" fmla="*/ 508688 w 571202"/>
                <a:gd name="connsiteY25" fmla="*/ 310036 h 552162"/>
                <a:gd name="connsiteX26" fmla="*/ 568346 w 571202"/>
                <a:gd name="connsiteY26" fmla="*/ 307497 h 552162"/>
                <a:gd name="connsiteX27" fmla="*/ 503610 w 571202"/>
                <a:gd name="connsiteY27" fmla="*/ 268148 h 552162"/>
                <a:gd name="connsiteX28" fmla="*/ 515034 w 571202"/>
                <a:gd name="connsiteY28" fmla="*/ 245300 h 552162"/>
                <a:gd name="connsiteX29" fmla="*/ 433797 w 571202"/>
                <a:gd name="connsiteY29" fmla="*/ 241492 h 552162"/>
                <a:gd name="connsiteX30" fmla="*/ 449663 w 571202"/>
                <a:gd name="connsiteY30" fmla="*/ 211662 h 552162"/>
                <a:gd name="connsiteX31" fmla="*/ 353828 w 571202"/>
                <a:gd name="connsiteY31" fmla="*/ 200873 h 552162"/>
                <a:gd name="connsiteX32" fmla="*/ 409045 w 571202"/>
                <a:gd name="connsiteY32" fmla="*/ 140579 h 552162"/>
                <a:gd name="connsiteX33" fmla="*/ 373503 w 571202"/>
                <a:gd name="connsiteY33" fmla="*/ 127886 h 552162"/>
                <a:gd name="connsiteX34" fmla="*/ 424911 w 571202"/>
                <a:gd name="connsiteY34" fmla="*/ 77747 h 552162"/>
                <a:gd name="connsiteX35" fmla="*/ 404602 w 571202"/>
                <a:gd name="connsiteY35" fmla="*/ 66958 h 552162"/>
                <a:gd name="connsiteX36" fmla="*/ 409679 w 571202"/>
                <a:gd name="connsiteY36" fmla="*/ 4760 h 552162"/>
                <a:gd name="connsiteX37" fmla="*/ 358271 w 571202"/>
                <a:gd name="connsiteY37" fmla="*/ 54264 h 552162"/>
                <a:gd name="connsiteX38" fmla="*/ 343039 w 571202"/>
                <a:gd name="connsiteY38" fmla="*/ 14915 h 552162"/>
                <a:gd name="connsiteX39" fmla="*/ 308132 w 571202"/>
                <a:gd name="connsiteY39" fmla="*/ 68862 h 552162"/>
                <a:gd name="connsiteX40" fmla="*/ 283380 w 571202"/>
                <a:gd name="connsiteY40" fmla="*/ 40302 h 552162"/>
                <a:gd name="connsiteX41" fmla="*/ 243396 w 571202"/>
                <a:gd name="connsiteY41" fmla="*/ 150734 h 552162"/>
                <a:gd name="connsiteX42" fmla="*/ 233241 w 571202"/>
                <a:gd name="connsiteY42" fmla="*/ 63150 h 552162"/>
                <a:gd name="connsiteX43" fmla="*/ 205950 w 571202"/>
                <a:gd name="connsiteY43" fmla="*/ 69496 h 552162"/>
                <a:gd name="connsiteX44" fmla="*/ 166601 w 571202"/>
                <a:gd name="connsiteY44" fmla="*/ 21261 h 552162"/>
                <a:gd name="connsiteX45" fmla="*/ 148830 w 571202"/>
                <a:gd name="connsiteY45" fmla="*/ 96787 h 552162"/>
                <a:gd name="connsiteX46" fmla="*/ 120270 w 571202"/>
                <a:gd name="connsiteY46" fmla="*/ 89806 h 552162"/>
                <a:gd name="connsiteX47" fmla="*/ 127886 w 571202"/>
                <a:gd name="connsiteY47" fmla="*/ 157081 h 552162"/>
                <a:gd name="connsiteX48" fmla="*/ 101864 w 571202"/>
                <a:gd name="connsiteY48" fmla="*/ 162793 h 552162"/>
                <a:gd name="connsiteX49" fmla="*/ 123443 w 571202"/>
                <a:gd name="connsiteY49" fmla="*/ 213566 h 552162"/>
                <a:gd name="connsiteX50" fmla="*/ 158350 w 571202"/>
                <a:gd name="connsiteY50" fmla="*/ 257993 h 552162"/>
                <a:gd name="connsiteX51" fmla="*/ 4760 w 571202"/>
                <a:gd name="connsiteY51" fmla="*/ 265609 h 552162"/>
                <a:gd name="connsiteX52" fmla="*/ 25070 w 571202"/>
                <a:gd name="connsiteY52" fmla="*/ 285284 h 552162"/>
                <a:gd name="connsiteX53" fmla="*/ 63150 w 571202"/>
                <a:gd name="connsiteY53" fmla="*/ 267513 h 552162"/>
                <a:gd name="connsiteX54" fmla="*/ 157715 w 571202"/>
                <a:gd name="connsiteY54" fmla="*/ 265609 h 55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1202" h="552162">
                  <a:moveTo>
                    <a:pt x="157715" y="265609"/>
                  </a:moveTo>
                  <a:cubicBezTo>
                    <a:pt x="157081" y="266879"/>
                    <a:pt x="138041" y="279572"/>
                    <a:pt x="131694" y="297343"/>
                  </a:cubicBezTo>
                  <a:cubicBezTo>
                    <a:pt x="125347" y="315113"/>
                    <a:pt x="85363" y="353194"/>
                    <a:pt x="83459" y="353828"/>
                  </a:cubicBezTo>
                  <a:cubicBezTo>
                    <a:pt x="80920" y="354463"/>
                    <a:pt x="129155" y="357002"/>
                    <a:pt x="128521" y="390639"/>
                  </a:cubicBezTo>
                  <a:cubicBezTo>
                    <a:pt x="127886" y="424277"/>
                    <a:pt x="112019" y="432527"/>
                    <a:pt x="112019" y="432527"/>
                  </a:cubicBezTo>
                  <a:cubicBezTo>
                    <a:pt x="112019" y="432527"/>
                    <a:pt x="152638" y="424911"/>
                    <a:pt x="153907" y="446490"/>
                  </a:cubicBezTo>
                  <a:cubicBezTo>
                    <a:pt x="155811" y="467434"/>
                    <a:pt x="167235" y="513765"/>
                    <a:pt x="167235" y="513765"/>
                  </a:cubicBezTo>
                  <a:cubicBezTo>
                    <a:pt x="167235" y="513765"/>
                    <a:pt x="186910" y="457279"/>
                    <a:pt x="201508" y="466799"/>
                  </a:cubicBezTo>
                  <a:cubicBezTo>
                    <a:pt x="216740" y="476319"/>
                    <a:pt x="213566" y="473781"/>
                    <a:pt x="213566" y="473781"/>
                  </a:cubicBezTo>
                  <a:cubicBezTo>
                    <a:pt x="213566" y="473781"/>
                    <a:pt x="199604" y="391274"/>
                    <a:pt x="235145" y="400159"/>
                  </a:cubicBezTo>
                  <a:cubicBezTo>
                    <a:pt x="260532" y="407141"/>
                    <a:pt x="261166" y="494090"/>
                    <a:pt x="261166" y="494090"/>
                  </a:cubicBezTo>
                  <a:cubicBezTo>
                    <a:pt x="261166" y="494090"/>
                    <a:pt x="298612" y="447125"/>
                    <a:pt x="310671" y="492186"/>
                  </a:cubicBezTo>
                  <a:cubicBezTo>
                    <a:pt x="322729" y="537248"/>
                    <a:pt x="318287" y="541056"/>
                    <a:pt x="318287" y="541056"/>
                  </a:cubicBezTo>
                  <a:cubicBezTo>
                    <a:pt x="318287" y="541056"/>
                    <a:pt x="334153" y="483935"/>
                    <a:pt x="346847" y="500437"/>
                  </a:cubicBezTo>
                  <a:cubicBezTo>
                    <a:pt x="360175" y="517573"/>
                    <a:pt x="362714" y="527093"/>
                    <a:pt x="362714" y="527093"/>
                  </a:cubicBezTo>
                  <a:cubicBezTo>
                    <a:pt x="362714" y="527093"/>
                    <a:pt x="364618" y="500437"/>
                    <a:pt x="371599" y="509322"/>
                  </a:cubicBezTo>
                  <a:cubicBezTo>
                    <a:pt x="378580" y="518208"/>
                    <a:pt x="402063" y="549306"/>
                    <a:pt x="402063" y="549306"/>
                  </a:cubicBezTo>
                  <a:cubicBezTo>
                    <a:pt x="402063" y="549306"/>
                    <a:pt x="374772" y="489013"/>
                    <a:pt x="380484" y="480128"/>
                  </a:cubicBezTo>
                  <a:cubicBezTo>
                    <a:pt x="386196" y="471242"/>
                    <a:pt x="398890" y="477589"/>
                    <a:pt x="398890" y="477589"/>
                  </a:cubicBezTo>
                  <a:cubicBezTo>
                    <a:pt x="398890" y="477589"/>
                    <a:pt x="370330" y="458549"/>
                    <a:pt x="375407" y="450933"/>
                  </a:cubicBezTo>
                  <a:cubicBezTo>
                    <a:pt x="380484" y="443317"/>
                    <a:pt x="416026" y="441413"/>
                    <a:pt x="416026" y="441413"/>
                  </a:cubicBezTo>
                  <a:cubicBezTo>
                    <a:pt x="416026" y="441413"/>
                    <a:pt x="331615" y="383658"/>
                    <a:pt x="348751" y="348116"/>
                  </a:cubicBezTo>
                  <a:cubicBezTo>
                    <a:pt x="365887" y="312575"/>
                    <a:pt x="430623" y="379850"/>
                    <a:pt x="430623" y="379850"/>
                  </a:cubicBezTo>
                  <a:cubicBezTo>
                    <a:pt x="430623" y="379850"/>
                    <a:pt x="408410" y="329711"/>
                    <a:pt x="429989" y="326537"/>
                  </a:cubicBezTo>
                  <a:cubicBezTo>
                    <a:pt x="452202" y="323364"/>
                    <a:pt x="504879" y="345578"/>
                    <a:pt x="504879" y="345578"/>
                  </a:cubicBezTo>
                  <a:cubicBezTo>
                    <a:pt x="504879" y="345578"/>
                    <a:pt x="484570" y="315748"/>
                    <a:pt x="508688" y="310036"/>
                  </a:cubicBezTo>
                  <a:cubicBezTo>
                    <a:pt x="532805" y="304959"/>
                    <a:pt x="568346" y="307497"/>
                    <a:pt x="568346" y="307497"/>
                  </a:cubicBezTo>
                  <a:cubicBezTo>
                    <a:pt x="568346" y="307497"/>
                    <a:pt x="497898" y="285919"/>
                    <a:pt x="503610" y="268148"/>
                  </a:cubicBezTo>
                  <a:cubicBezTo>
                    <a:pt x="509322" y="250377"/>
                    <a:pt x="515034" y="245300"/>
                    <a:pt x="515034" y="245300"/>
                  </a:cubicBezTo>
                  <a:cubicBezTo>
                    <a:pt x="515034" y="245300"/>
                    <a:pt x="431892" y="268783"/>
                    <a:pt x="433797" y="241492"/>
                  </a:cubicBezTo>
                  <a:cubicBezTo>
                    <a:pt x="434431" y="228164"/>
                    <a:pt x="449663" y="211662"/>
                    <a:pt x="449663" y="211662"/>
                  </a:cubicBezTo>
                  <a:cubicBezTo>
                    <a:pt x="449663" y="211662"/>
                    <a:pt x="355098" y="235145"/>
                    <a:pt x="353828" y="200873"/>
                  </a:cubicBezTo>
                  <a:cubicBezTo>
                    <a:pt x="351924" y="166601"/>
                    <a:pt x="409045" y="140579"/>
                    <a:pt x="409045" y="140579"/>
                  </a:cubicBezTo>
                  <a:cubicBezTo>
                    <a:pt x="409045" y="140579"/>
                    <a:pt x="368426" y="153273"/>
                    <a:pt x="373503" y="127886"/>
                  </a:cubicBezTo>
                  <a:cubicBezTo>
                    <a:pt x="378580" y="102499"/>
                    <a:pt x="424911" y="77747"/>
                    <a:pt x="424911" y="77747"/>
                  </a:cubicBezTo>
                  <a:cubicBezTo>
                    <a:pt x="424911" y="77747"/>
                    <a:pt x="406506" y="84094"/>
                    <a:pt x="404602" y="66958"/>
                  </a:cubicBezTo>
                  <a:cubicBezTo>
                    <a:pt x="403332" y="52995"/>
                    <a:pt x="409679" y="4760"/>
                    <a:pt x="409679" y="4760"/>
                  </a:cubicBezTo>
                  <a:cubicBezTo>
                    <a:pt x="409679" y="4760"/>
                    <a:pt x="369695" y="64419"/>
                    <a:pt x="358271" y="54264"/>
                  </a:cubicBezTo>
                  <a:cubicBezTo>
                    <a:pt x="346847" y="44110"/>
                    <a:pt x="343039" y="14915"/>
                    <a:pt x="343039" y="14915"/>
                  </a:cubicBezTo>
                  <a:cubicBezTo>
                    <a:pt x="343039" y="14915"/>
                    <a:pt x="324633" y="79651"/>
                    <a:pt x="308132" y="68862"/>
                  </a:cubicBezTo>
                  <a:cubicBezTo>
                    <a:pt x="292265" y="58072"/>
                    <a:pt x="283380" y="40302"/>
                    <a:pt x="283380" y="40302"/>
                  </a:cubicBezTo>
                  <a:cubicBezTo>
                    <a:pt x="283380" y="40302"/>
                    <a:pt x="274495" y="171043"/>
                    <a:pt x="243396" y="150734"/>
                  </a:cubicBezTo>
                  <a:cubicBezTo>
                    <a:pt x="223721" y="138041"/>
                    <a:pt x="233241" y="63150"/>
                    <a:pt x="233241" y="63150"/>
                  </a:cubicBezTo>
                  <a:cubicBezTo>
                    <a:pt x="233241" y="63150"/>
                    <a:pt x="210393" y="80286"/>
                    <a:pt x="205950" y="69496"/>
                  </a:cubicBezTo>
                  <a:cubicBezTo>
                    <a:pt x="195161" y="43475"/>
                    <a:pt x="166601" y="21261"/>
                    <a:pt x="166601" y="21261"/>
                  </a:cubicBezTo>
                  <a:cubicBezTo>
                    <a:pt x="166601" y="21261"/>
                    <a:pt x="177390" y="103768"/>
                    <a:pt x="148830" y="96787"/>
                  </a:cubicBezTo>
                  <a:cubicBezTo>
                    <a:pt x="120270" y="89806"/>
                    <a:pt x="120270" y="89806"/>
                    <a:pt x="120270" y="89806"/>
                  </a:cubicBezTo>
                  <a:cubicBezTo>
                    <a:pt x="120270" y="89806"/>
                    <a:pt x="125347" y="147561"/>
                    <a:pt x="127886" y="157081"/>
                  </a:cubicBezTo>
                  <a:cubicBezTo>
                    <a:pt x="134233" y="180563"/>
                    <a:pt x="101864" y="162793"/>
                    <a:pt x="101864" y="162793"/>
                  </a:cubicBezTo>
                  <a:cubicBezTo>
                    <a:pt x="101864" y="162793"/>
                    <a:pt x="119001" y="178660"/>
                    <a:pt x="123443" y="213566"/>
                  </a:cubicBezTo>
                  <a:cubicBezTo>
                    <a:pt x="127886" y="248473"/>
                    <a:pt x="158350" y="257993"/>
                    <a:pt x="158350" y="257993"/>
                  </a:cubicBezTo>
                  <a:cubicBezTo>
                    <a:pt x="158350" y="257993"/>
                    <a:pt x="19357" y="248473"/>
                    <a:pt x="4760" y="265609"/>
                  </a:cubicBezTo>
                  <a:cubicBezTo>
                    <a:pt x="4760" y="265609"/>
                    <a:pt x="14915" y="287188"/>
                    <a:pt x="25070" y="285284"/>
                  </a:cubicBezTo>
                  <a:cubicBezTo>
                    <a:pt x="35224" y="284015"/>
                    <a:pt x="28243" y="271956"/>
                    <a:pt x="63150" y="267513"/>
                  </a:cubicBezTo>
                  <a:cubicBezTo>
                    <a:pt x="98691" y="264975"/>
                    <a:pt x="157715" y="265609"/>
                    <a:pt x="157715" y="265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4A6ED63E-F20D-4F57-AEC1-6B4611BD0D20}"/>
                </a:ext>
              </a:extLst>
            </p:cNvPr>
            <p:cNvSpPr/>
            <p:nvPr/>
          </p:nvSpPr>
          <p:spPr>
            <a:xfrm>
              <a:off x="4317339" y="2318646"/>
              <a:ext cx="507736" cy="571203"/>
            </a:xfrm>
            <a:custGeom>
              <a:avLst/>
              <a:gdLst>
                <a:gd name="connsiteX0" fmla="*/ 145657 w 507735"/>
                <a:gd name="connsiteY0" fmla="*/ 193257 h 571202"/>
                <a:gd name="connsiteX1" fmla="*/ 105673 w 507735"/>
                <a:gd name="connsiteY1" fmla="*/ 202777 h 571202"/>
                <a:gd name="connsiteX2" fmla="*/ 33320 w 507735"/>
                <a:gd name="connsiteY2" fmla="*/ 218644 h 571202"/>
                <a:gd name="connsiteX3" fmla="*/ 47283 w 507735"/>
                <a:gd name="connsiteY3" fmla="*/ 275129 h 571202"/>
                <a:gd name="connsiteX4" fmla="*/ 8568 w 507735"/>
                <a:gd name="connsiteY4" fmla="*/ 298612 h 571202"/>
                <a:gd name="connsiteX5" fmla="*/ 33955 w 507735"/>
                <a:gd name="connsiteY5" fmla="*/ 334788 h 571202"/>
                <a:gd name="connsiteX6" fmla="*/ 4760 w 507735"/>
                <a:gd name="connsiteY6" fmla="*/ 396986 h 571202"/>
                <a:gd name="connsiteX7" fmla="*/ 60611 w 507735"/>
                <a:gd name="connsiteY7" fmla="*/ 379850 h 571202"/>
                <a:gd name="connsiteX8" fmla="*/ 66323 w 507735"/>
                <a:gd name="connsiteY8" fmla="*/ 392543 h 571202"/>
                <a:gd name="connsiteX9" fmla="*/ 127251 w 507735"/>
                <a:gd name="connsiteY9" fmla="*/ 346847 h 571202"/>
                <a:gd name="connsiteX10" fmla="*/ 91710 w 507735"/>
                <a:gd name="connsiteY10" fmla="*/ 437605 h 571202"/>
                <a:gd name="connsiteX11" fmla="*/ 132328 w 507735"/>
                <a:gd name="connsiteY11" fmla="*/ 466165 h 571202"/>
                <a:gd name="connsiteX12" fmla="*/ 109480 w 507735"/>
                <a:gd name="connsiteY12" fmla="*/ 509957 h 571202"/>
                <a:gd name="connsiteX13" fmla="*/ 156446 w 507735"/>
                <a:gd name="connsiteY13" fmla="*/ 494725 h 571202"/>
                <a:gd name="connsiteX14" fmla="*/ 153273 w 507735"/>
                <a:gd name="connsiteY14" fmla="*/ 525824 h 571202"/>
                <a:gd name="connsiteX15" fmla="*/ 171044 w 507735"/>
                <a:gd name="connsiteY15" fmla="*/ 517573 h 571202"/>
                <a:gd name="connsiteX16" fmla="*/ 171044 w 507735"/>
                <a:gd name="connsiteY16" fmla="*/ 567712 h 571202"/>
                <a:gd name="connsiteX17" fmla="*/ 195795 w 507735"/>
                <a:gd name="connsiteY17" fmla="*/ 499802 h 571202"/>
                <a:gd name="connsiteX18" fmla="*/ 211662 w 507735"/>
                <a:gd name="connsiteY18" fmla="*/ 508688 h 571202"/>
                <a:gd name="connsiteX19" fmla="*/ 208489 w 507735"/>
                <a:gd name="connsiteY19" fmla="*/ 473146 h 571202"/>
                <a:gd name="connsiteX20" fmla="*/ 246569 w 507735"/>
                <a:gd name="connsiteY20" fmla="*/ 489648 h 571202"/>
                <a:gd name="connsiteX21" fmla="*/ 249108 w 507735"/>
                <a:gd name="connsiteY21" fmla="*/ 374772 h 571202"/>
                <a:gd name="connsiteX22" fmla="*/ 295439 w 507735"/>
                <a:gd name="connsiteY22" fmla="*/ 449663 h 571202"/>
                <a:gd name="connsiteX23" fmla="*/ 327172 w 507735"/>
                <a:gd name="connsiteY23" fmla="*/ 406506 h 571202"/>
                <a:gd name="connsiteX24" fmla="*/ 375407 w 507735"/>
                <a:gd name="connsiteY24" fmla="*/ 466800 h 571202"/>
                <a:gd name="connsiteX25" fmla="*/ 399525 w 507735"/>
                <a:gd name="connsiteY25" fmla="*/ 440778 h 571202"/>
                <a:gd name="connsiteX26" fmla="*/ 448394 w 507735"/>
                <a:gd name="connsiteY26" fmla="*/ 475050 h 571202"/>
                <a:gd name="connsiteX27" fmla="*/ 420469 w 507735"/>
                <a:gd name="connsiteY27" fmla="*/ 404602 h 571202"/>
                <a:gd name="connsiteX28" fmla="*/ 443316 w 507735"/>
                <a:gd name="connsiteY28" fmla="*/ 393178 h 571202"/>
                <a:gd name="connsiteX29" fmla="*/ 380484 w 507735"/>
                <a:gd name="connsiteY29" fmla="*/ 341135 h 571202"/>
                <a:gd name="connsiteX30" fmla="*/ 410948 w 507735"/>
                <a:gd name="connsiteY30" fmla="*/ 326538 h 571202"/>
                <a:gd name="connsiteX31" fmla="*/ 341135 w 507735"/>
                <a:gd name="connsiteY31" fmla="*/ 259897 h 571202"/>
                <a:gd name="connsiteX32" fmla="*/ 421103 w 507735"/>
                <a:gd name="connsiteY32" fmla="*/ 245300 h 571202"/>
                <a:gd name="connsiteX33" fmla="*/ 400159 w 507735"/>
                <a:gd name="connsiteY33" fmla="*/ 213566 h 571202"/>
                <a:gd name="connsiteX34" fmla="*/ 471877 w 507735"/>
                <a:gd name="connsiteY34" fmla="*/ 204681 h 571202"/>
                <a:gd name="connsiteX35" fmla="*/ 462357 w 507735"/>
                <a:gd name="connsiteY35" fmla="*/ 183737 h 571202"/>
                <a:gd name="connsiteX36" fmla="*/ 503610 w 507735"/>
                <a:gd name="connsiteY36" fmla="*/ 137406 h 571202"/>
                <a:gd name="connsiteX37" fmla="*/ 433162 w 507735"/>
                <a:gd name="connsiteY37" fmla="*/ 146291 h 571202"/>
                <a:gd name="connsiteX38" fmla="*/ 444586 w 507735"/>
                <a:gd name="connsiteY38" fmla="*/ 105673 h 571202"/>
                <a:gd name="connsiteX39" fmla="*/ 384927 w 507735"/>
                <a:gd name="connsiteY39" fmla="*/ 127886 h 571202"/>
                <a:gd name="connsiteX40" fmla="*/ 382388 w 507735"/>
                <a:gd name="connsiteY40" fmla="*/ 90440 h 571202"/>
                <a:gd name="connsiteX41" fmla="*/ 284015 w 507735"/>
                <a:gd name="connsiteY41" fmla="*/ 154542 h 571202"/>
                <a:gd name="connsiteX42" fmla="*/ 328441 w 507735"/>
                <a:gd name="connsiteY42" fmla="*/ 78382 h 571202"/>
                <a:gd name="connsiteX43" fmla="*/ 302420 w 507735"/>
                <a:gd name="connsiteY43" fmla="*/ 66958 h 571202"/>
                <a:gd name="connsiteX44" fmla="*/ 299881 w 507735"/>
                <a:gd name="connsiteY44" fmla="*/ 4760 h 571202"/>
                <a:gd name="connsiteX45" fmla="*/ 240222 w 507735"/>
                <a:gd name="connsiteY45" fmla="*/ 54899 h 571202"/>
                <a:gd name="connsiteX46" fmla="*/ 221817 w 507735"/>
                <a:gd name="connsiteY46" fmla="*/ 32686 h 571202"/>
                <a:gd name="connsiteX47" fmla="*/ 187545 w 507735"/>
                <a:gd name="connsiteY47" fmla="*/ 91075 h 571202"/>
                <a:gd name="connsiteX48" fmla="*/ 163427 w 507735"/>
                <a:gd name="connsiteY48" fmla="*/ 79651 h 571202"/>
                <a:gd name="connsiteX49" fmla="*/ 150099 w 507735"/>
                <a:gd name="connsiteY49" fmla="*/ 132963 h 571202"/>
                <a:gd name="connsiteX50" fmla="*/ 151369 w 507735"/>
                <a:gd name="connsiteY50" fmla="*/ 189449 h 571202"/>
                <a:gd name="connsiteX51" fmla="*/ 24435 w 507735"/>
                <a:gd name="connsiteY51" fmla="*/ 103134 h 571202"/>
                <a:gd name="connsiteX52" fmla="*/ 28877 w 507735"/>
                <a:gd name="connsiteY52" fmla="*/ 131059 h 571202"/>
                <a:gd name="connsiteX53" fmla="*/ 69496 w 507735"/>
                <a:gd name="connsiteY53" fmla="*/ 139945 h 571202"/>
                <a:gd name="connsiteX54" fmla="*/ 145657 w 507735"/>
                <a:gd name="connsiteY54" fmla="*/ 193257 h 57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7735" h="571202">
                  <a:moveTo>
                    <a:pt x="145657" y="193257"/>
                  </a:moveTo>
                  <a:cubicBezTo>
                    <a:pt x="145022" y="193892"/>
                    <a:pt x="121539" y="192622"/>
                    <a:pt x="105673" y="202777"/>
                  </a:cubicBezTo>
                  <a:cubicBezTo>
                    <a:pt x="89806" y="212932"/>
                    <a:pt x="35224" y="219278"/>
                    <a:pt x="33320" y="218644"/>
                  </a:cubicBezTo>
                  <a:cubicBezTo>
                    <a:pt x="30781" y="218009"/>
                    <a:pt x="68227" y="248473"/>
                    <a:pt x="47283" y="275129"/>
                  </a:cubicBezTo>
                  <a:cubicBezTo>
                    <a:pt x="26339" y="301785"/>
                    <a:pt x="8568" y="298612"/>
                    <a:pt x="8568" y="298612"/>
                  </a:cubicBezTo>
                  <a:cubicBezTo>
                    <a:pt x="8568" y="298612"/>
                    <a:pt x="45379" y="317017"/>
                    <a:pt x="33955" y="334788"/>
                  </a:cubicBezTo>
                  <a:cubicBezTo>
                    <a:pt x="22531" y="352559"/>
                    <a:pt x="4760" y="396986"/>
                    <a:pt x="4760" y="396986"/>
                  </a:cubicBezTo>
                  <a:cubicBezTo>
                    <a:pt x="4760" y="396986"/>
                    <a:pt x="54264" y="363348"/>
                    <a:pt x="60611" y="379850"/>
                  </a:cubicBezTo>
                  <a:cubicBezTo>
                    <a:pt x="66958" y="396351"/>
                    <a:pt x="66323" y="392543"/>
                    <a:pt x="66323" y="392543"/>
                  </a:cubicBezTo>
                  <a:cubicBezTo>
                    <a:pt x="66323" y="392543"/>
                    <a:pt x="105038" y="317652"/>
                    <a:pt x="127251" y="346847"/>
                  </a:cubicBezTo>
                  <a:cubicBezTo>
                    <a:pt x="143118" y="367156"/>
                    <a:pt x="91710" y="437605"/>
                    <a:pt x="91710" y="437605"/>
                  </a:cubicBezTo>
                  <a:cubicBezTo>
                    <a:pt x="91710" y="437605"/>
                    <a:pt x="150099" y="422373"/>
                    <a:pt x="132328" y="466165"/>
                  </a:cubicBezTo>
                  <a:cubicBezTo>
                    <a:pt x="114558" y="509957"/>
                    <a:pt x="109480" y="509957"/>
                    <a:pt x="109480" y="509957"/>
                  </a:cubicBezTo>
                  <a:cubicBezTo>
                    <a:pt x="109480" y="509957"/>
                    <a:pt x="156446" y="473781"/>
                    <a:pt x="156446" y="494725"/>
                  </a:cubicBezTo>
                  <a:cubicBezTo>
                    <a:pt x="156446" y="516304"/>
                    <a:pt x="153273" y="525824"/>
                    <a:pt x="153273" y="525824"/>
                  </a:cubicBezTo>
                  <a:cubicBezTo>
                    <a:pt x="153273" y="525824"/>
                    <a:pt x="171044" y="506149"/>
                    <a:pt x="171044" y="517573"/>
                  </a:cubicBezTo>
                  <a:cubicBezTo>
                    <a:pt x="171678" y="528997"/>
                    <a:pt x="171044" y="567712"/>
                    <a:pt x="171044" y="567712"/>
                  </a:cubicBezTo>
                  <a:cubicBezTo>
                    <a:pt x="171044" y="567712"/>
                    <a:pt x="185641" y="502976"/>
                    <a:pt x="195795" y="499802"/>
                  </a:cubicBezTo>
                  <a:cubicBezTo>
                    <a:pt x="205950" y="496629"/>
                    <a:pt x="211662" y="508688"/>
                    <a:pt x="211662" y="508688"/>
                  </a:cubicBezTo>
                  <a:cubicBezTo>
                    <a:pt x="211662" y="508688"/>
                    <a:pt x="200238" y="476320"/>
                    <a:pt x="208489" y="473146"/>
                  </a:cubicBezTo>
                  <a:cubicBezTo>
                    <a:pt x="216740" y="469973"/>
                    <a:pt x="246569" y="489648"/>
                    <a:pt x="246569" y="489648"/>
                  </a:cubicBezTo>
                  <a:cubicBezTo>
                    <a:pt x="246569" y="489648"/>
                    <a:pt x="214201" y="392543"/>
                    <a:pt x="249108" y="374772"/>
                  </a:cubicBezTo>
                  <a:cubicBezTo>
                    <a:pt x="284015" y="357002"/>
                    <a:pt x="295439" y="449663"/>
                    <a:pt x="295439" y="449663"/>
                  </a:cubicBezTo>
                  <a:cubicBezTo>
                    <a:pt x="295439" y="449663"/>
                    <a:pt x="308132" y="395716"/>
                    <a:pt x="327172" y="406506"/>
                  </a:cubicBezTo>
                  <a:cubicBezTo>
                    <a:pt x="346847" y="417295"/>
                    <a:pt x="375407" y="466800"/>
                    <a:pt x="375407" y="466800"/>
                  </a:cubicBezTo>
                  <a:cubicBezTo>
                    <a:pt x="375407" y="466800"/>
                    <a:pt x="377311" y="430623"/>
                    <a:pt x="399525" y="440778"/>
                  </a:cubicBezTo>
                  <a:cubicBezTo>
                    <a:pt x="421738" y="450933"/>
                    <a:pt x="448394" y="475050"/>
                    <a:pt x="448394" y="475050"/>
                  </a:cubicBezTo>
                  <a:cubicBezTo>
                    <a:pt x="448394" y="475050"/>
                    <a:pt x="405236" y="415391"/>
                    <a:pt x="420469" y="404602"/>
                  </a:cubicBezTo>
                  <a:cubicBezTo>
                    <a:pt x="435701" y="393813"/>
                    <a:pt x="443316" y="393178"/>
                    <a:pt x="443316" y="393178"/>
                  </a:cubicBezTo>
                  <a:cubicBezTo>
                    <a:pt x="443316" y="393178"/>
                    <a:pt x="362714" y="362079"/>
                    <a:pt x="380484" y="341135"/>
                  </a:cubicBezTo>
                  <a:cubicBezTo>
                    <a:pt x="389370" y="330980"/>
                    <a:pt x="410948" y="326538"/>
                    <a:pt x="410948" y="326538"/>
                  </a:cubicBezTo>
                  <a:cubicBezTo>
                    <a:pt x="410948" y="326538"/>
                    <a:pt x="321460" y="288457"/>
                    <a:pt x="341135" y="259897"/>
                  </a:cubicBezTo>
                  <a:cubicBezTo>
                    <a:pt x="360809" y="231337"/>
                    <a:pt x="421103" y="245300"/>
                    <a:pt x="421103" y="245300"/>
                  </a:cubicBezTo>
                  <a:cubicBezTo>
                    <a:pt x="421103" y="245300"/>
                    <a:pt x="380484" y="231337"/>
                    <a:pt x="400159" y="213566"/>
                  </a:cubicBezTo>
                  <a:cubicBezTo>
                    <a:pt x="419834" y="195796"/>
                    <a:pt x="471877" y="204681"/>
                    <a:pt x="471877" y="204681"/>
                  </a:cubicBezTo>
                  <a:cubicBezTo>
                    <a:pt x="471877" y="204681"/>
                    <a:pt x="452837" y="198334"/>
                    <a:pt x="462357" y="183737"/>
                  </a:cubicBezTo>
                  <a:cubicBezTo>
                    <a:pt x="469973" y="171678"/>
                    <a:pt x="503610" y="137406"/>
                    <a:pt x="503610" y="137406"/>
                  </a:cubicBezTo>
                  <a:cubicBezTo>
                    <a:pt x="503610" y="137406"/>
                    <a:pt x="435701" y="160889"/>
                    <a:pt x="433162" y="146291"/>
                  </a:cubicBezTo>
                  <a:cubicBezTo>
                    <a:pt x="430623" y="131059"/>
                    <a:pt x="444586" y="105673"/>
                    <a:pt x="444586" y="105673"/>
                  </a:cubicBezTo>
                  <a:cubicBezTo>
                    <a:pt x="444586" y="105673"/>
                    <a:pt x="390639" y="146291"/>
                    <a:pt x="384927" y="127886"/>
                  </a:cubicBezTo>
                  <a:cubicBezTo>
                    <a:pt x="378580" y="109480"/>
                    <a:pt x="382388" y="90440"/>
                    <a:pt x="382388" y="90440"/>
                  </a:cubicBezTo>
                  <a:cubicBezTo>
                    <a:pt x="382388" y="90440"/>
                    <a:pt x="296708" y="189449"/>
                    <a:pt x="284015" y="154542"/>
                  </a:cubicBezTo>
                  <a:cubicBezTo>
                    <a:pt x="275764" y="132963"/>
                    <a:pt x="328441" y="78382"/>
                    <a:pt x="328441" y="78382"/>
                  </a:cubicBezTo>
                  <a:cubicBezTo>
                    <a:pt x="328441" y="78382"/>
                    <a:pt x="299881" y="78382"/>
                    <a:pt x="302420" y="66958"/>
                  </a:cubicBezTo>
                  <a:cubicBezTo>
                    <a:pt x="309401" y="39667"/>
                    <a:pt x="299881" y="4760"/>
                    <a:pt x="299881" y="4760"/>
                  </a:cubicBezTo>
                  <a:cubicBezTo>
                    <a:pt x="299881" y="4760"/>
                    <a:pt x="258628" y="77112"/>
                    <a:pt x="240222" y="54899"/>
                  </a:cubicBezTo>
                  <a:cubicBezTo>
                    <a:pt x="221817" y="32686"/>
                    <a:pt x="221817" y="32686"/>
                    <a:pt x="221817" y="32686"/>
                  </a:cubicBezTo>
                  <a:cubicBezTo>
                    <a:pt x="221817" y="32686"/>
                    <a:pt x="190718" y="82190"/>
                    <a:pt x="187545" y="91075"/>
                  </a:cubicBezTo>
                  <a:cubicBezTo>
                    <a:pt x="178660" y="113923"/>
                    <a:pt x="163427" y="79651"/>
                    <a:pt x="163427" y="79651"/>
                  </a:cubicBezTo>
                  <a:cubicBezTo>
                    <a:pt x="163427" y="79651"/>
                    <a:pt x="167235" y="102499"/>
                    <a:pt x="150099" y="132963"/>
                  </a:cubicBezTo>
                  <a:cubicBezTo>
                    <a:pt x="132328" y="163427"/>
                    <a:pt x="151369" y="189449"/>
                    <a:pt x="151369" y="189449"/>
                  </a:cubicBezTo>
                  <a:cubicBezTo>
                    <a:pt x="151369" y="189449"/>
                    <a:pt x="46014" y="98691"/>
                    <a:pt x="24435" y="103134"/>
                  </a:cubicBezTo>
                  <a:cubicBezTo>
                    <a:pt x="24435" y="103134"/>
                    <a:pt x="19357" y="126617"/>
                    <a:pt x="28877" y="131059"/>
                  </a:cubicBezTo>
                  <a:cubicBezTo>
                    <a:pt x="37763" y="136137"/>
                    <a:pt x="39032" y="122174"/>
                    <a:pt x="69496" y="139945"/>
                  </a:cubicBezTo>
                  <a:cubicBezTo>
                    <a:pt x="98691" y="157715"/>
                    <a:pt x="145657" y="193257"/>
                    <a:pt x="145657" y="193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D4D2107F-469B-4B4F-A9D6-89E52B766F0B}"/>
                </a:ext>
              </a:extLst>
            </p:cNvPr>
            <p:cNvSpPr/>
            <p:nvPr/>
          </p:nvSpPr>
          <p:spPr>
            <a:xfrm>
              <a:off x="-1587" y="102380"/>
              <a:ext cx="12185653" cy="3471642"/>
            </a:xfrm>
            <a:custGeom>
              <a:avLst/>
              <a:gdLst>
                <a:gd name="connsiteX0" fmla="*/ 4760 w 12185653"/>
                <a:gd name="connsiteY0" fmla="*/ 4760 h 3471641"/>
                <a:gd name="connsiteX1" fmla="*/ 12185971 w 12185653"/>
                <a:gd name="connsiteY1" fmla="*/ 3263153 h 347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5653" h="3471641">
                  <a:moveTo>
                    <a:pt x="4760" y="4760"/>
                  </a:moveTo>
                  <a:cubicBezTo>
                    <a:pt x="4760" y="50456"/>
                    <a:pt x="7754709" y="4465852"/>
                    <a:pt x="12185971" y="3263153"/>
                  </a:cubicBez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1C73BCCD-BDB4-4EDD-ADE5-0DEFF083AC1D}"/>
                </a:ext>
              </a:extLst>
            </p:cNvPr>
            <p:cNvSpPr/>
            <p:nvPr/>
          </p:nvSpPr>
          <p:spPr>
            <a:xfrm>
              <a:off x="2856" y="756724"/>
              <a:ext cx="12185653" cy="1301072"/>
            </a:xfrm>
            <a:custGeom>
              <a:avLst/>
              <a:gdLst>
                <a:gd name="connsiteX0" fmla="*/ 4760 w 12185653"/>
                <a:gd name="connsiteY0" fmla="*/ 757478 h 1301072"/>
                <a:gd name="connsiteX1" fmla="*/ 12185971 w 12185653"/>
                <a:gd name="connsiteY1" fmla="*/ 4760 h 130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5653" h="1301072">
                  <a:moveTo>
                    <a:pt x="4760" y="757478"/>
                  </a:moveTo>
                  <a:cubicBezTo>
                    <a:pt x="4760" y="803174"/>
                    <a:pt x="6349551" y="2344786"/>
                    <a:pt x="12185971" y="4760"/>
                  </a:cubicBez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3197DD73-80F2-4431-BF74-8D95734F42E0}"/>
                </a:ext>
              </a:extLst>
            </p:cNvPr>
            <p:cNvSpPr/>
            <p:nvPr/>
          </p:nvSpPr>
          <p:spPr>
            <a:xfrm>
              <a:off x="2226738" y="1255574"/>
              <a:ext cx="6347" cy="774297"/>
            </a:xfrm>
            <a:custGeom>
              <a:avLst/>
              <a:gdLst>
                <a:gd name="connsiteX0" fmla="*/ 4760 w 6346"/>
                <a:gd name="connsiteY0" fmla="*/ 4760 h 774296"/>
                <a:gd name="connsiteX1" fmla="*/ 4760 w 6346"/>
                <a:gd name="connsiteY1" fmla="*/ 770806 h 7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46" h="774296">
                  <a:moveTo>
                    <a:pt x="4760" y="4760"/>
                  </a:moveTo>
                  <a:lnTo>
                    <a:pt x="4760" y="770806"/>
                  </a:lnTo>
                </a:path>
              </a:pathLst>
            </a:custGeom>
            <a:grp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CEF33FA-F8B9-461D-B8CA-A7E022A9DEB6}"/>
                </a:ext>
              </a:extLst>
            </p:cNvPr>
            <p:cNvSpPr/>
            <p:nvPr/>
          </p:nvSpPr>
          <p:spPr>
            <a:xfrm>
              <a:off x="1922731" y="2021621"/>
              <a:ext cx="615629" cy="38080"/>
            </a:xfrm>
            <a:custGeom>
              <a:avLst/>
              <a:gdLst>
                <a:gd name="connsiteX0" fmla="*/ 612773 w 615629"/>
                <a:gd name="connsiteY0" fmla="*/ 19357 h 38080"/>
                <a:gd name="connsiteX1" fmla="*/ 598176 w 615629"/>
                <a:gd name="connsiteY1" fmla="*/ 33955 h 38080"/>
                <a:gd name="connsiteX2" fmla="*/ 19357 w 615629"/>
                <a:gd name="connsiteY2" fmla="*/ 33955 h 38080"/>
                <a:gd name="connsiteX3" fmla="*/ 4760 w 615629"/>
                <a:gd name="connsiteY3" fmla="*/ 19357 h 38080"/>
                <a:gd name="connsiteX4" fmla="*/ 4760 w 615629"/>
                <a:gd name="connsiteY4" fmla="*/ 19357 h 38080"/>
                <a:gd name="connsiteX5" fmla="*/ 19357 w 615629"/>
                <a:gd name="connsiteY5" fmla="*/ 4760 h 38080"/>
                <a:gd name="connsiteX6" fmla="*/ 598810 w 615629"/>
                <a:gd name="connsiteY6" fmla="*/ 4760 h 38080"/>
                <a:gd name="connsiteX7" fmla="*/ 612773 w 615629"/>
                <a:gd name="connsiteY7" fmla="*/ 19357 h 38080"/>
                <a:gd name="connsiteX8" fmla="*/ 612773 w 615629"/>
                <a:gd name="connsiteY8" fmla="*/ 19357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629" h="38080">
                  <a:moveTo>
                    <a:pt x="612773" y="19357"/>
                  </a:moveTo>
                  <a:cubicBezTo>
                    <a:pt x="612773" y="27608"/>
                    <a:pt x="606427" y="33955"/>
                    <a:pt x="598176" y="33955"/>
                  </a:cubicBezTo>
                  <a:lnTo>
                    <a:pt x="19357" y="33955"/>
                  </a:lnTo>
                  <a:cubicBezTo>
                    <a:pt x="11107" y="33955"/>
                    <a:pt x="4760" y="27608"/>
                    <a:pt x="4760" y="19357"/>
                  </a:cubicBezTo>
                  <a:lnTo>
                    <a:pt x="4760" y="19357"/>
                  </a:lnTo>
                  <a:cubicBezTo>
                    <a:pt x="4760" y="11741"/>
                    <a:pt x="11107" y="4760"/>
                    <a:pt x="19357" y="4760"/>
                  </a:cubicBezTo>
                  <a:lnTo>
                    <a:pt x="598810" y="4760"/>
                  </a:lnTo>
                  <a:cubicBezTo>
                    <a:pt x="606427" y="4760"/>
                    <a:pt x="612773" y="11107"/>
                    <a:pt x="612773" y="19357"/>
                  </a:cubicBezTo>
                  <a:lnTo>
                    <a:pt x="612773" y="193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E0E13CE-6916-4CE7-A9CE-D44A13B6F0D9}"/>
                </a:ext>
              </a:extLst>
            </p:cNvPr>
            <p:cNvSpPr/>
            <p:nvPr/>
          </p:nvSpPr>
          <p:spPr>
            <a:xfrm>
              <a:off x="2084572" y="2734354"/>
              <a:ext cx="291948" cy="38080"/>
            </a:xfrm>
            <a:custGeom>
              <a:avLst/>
              <a:gdLst>
                <a:gd name="connsiteX0" fmla="*/ 288457 w 291947"/>
                <a:gd name="connsiteY0" fmla="*/ 19358 h 38080"/>
                <a:gd name="connsiteX1" fmla="*/ 273860 w 291947"/>
                <a:gd name="connsiteY1" fmla="*/ 33955 h 38080"/>
                <a:gd name="connsiteX2" fmla="*/ 19357 w 291947"/>
                <a:gd name="connsiteY2" fmla="*/ 33955 h 38080"/>
                <a:gd name="connsiteX3" fmla="*/ 4760 w 291947"/>
                <a:gd name="connsiteY3" fmla="*/ 19358 h 38080"/>
                <a:gd name="connsiteX4" fmla="*/ 4760 w 291947"/>
                <a:gd name="connsiteY4" fmla="*/ 19358 h 38080"/>
                <a:gd name="connsiteX5" fmla="*/ 19357 w 291947"/>
                <a:gd name="connsiteY5" fmla="*/ 4760 h 38080"/>
                <a:gd name="connsiteX6" fmla="*/ 273860 w 291947"/>
                <a:gd name="connsiteY6" fmla="*/ 4760 h 38080"/>
                <a:gd name="connsiteX7" fmla="*/ 288457 w 291947"/>
                <a:gd name="connsiteY7" fmla="*/ 19358 h 38080"/>
                <a:gd name="connsiteX8" fmla="*/ 288457 w 291947"/>
                <a:gd name="connsiteY8" fmla="*/ 19358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947" h="38080">
                  <a:moveTo>
                    <a:pt x="288457" y="19358"/>
                  </a:moveTo>
                  <a:cubicBezTo>
                    <a:pt x="288457" y="26973"/>
                    <a:pt x="282110" y="33955"/>
                    <a:pt x="273860" y="33955"/>
                  </a:cubicBezTo>
                  <a:lnTo>
                    <a:pt x="19357" y="33955"/>
                  </a:lnTo>
                  <a:cubicBezTo>
                    <a:pt x="11107" y="33955"/>
                    <a:pt x="4760" y="27608"/>
                    <a:pt x="4760" y="19358"/>
                  </a:cubicBezTo>
                  <a:lnTo>
                    <a:pt x="4760" y="19358"/>
                  </a:lnTo>
                  <a:cubicBezTo>
                    <a:pt x="4760" y="11107"/>
                    <a:pt x="11107" y="4760"/>
                    <a:pt x="19357" y="4760"/>
                  </a:cubicBezTo>
                  <a:lnTo>
                    <a:pt x="273860" y="4760"/>
                  </a:lnTo>
                  <a:cubicBezTo>
                    <a:pt x="282110" y="5395"/>
                    <a:pt x="288457" y="11741"/>
                    <a:pt x="288457" y="19358"/>
                  </a:cubicBezTo>
                  <a:lnTo>
                    <a:pt x="288457" y="19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3D7A528-EB76-4C1D-8A92-CB93795D366D}"/>
                </a:ext>
              </a:extLst>
            </p:cNvPr>
            <p:cNvSpPr/>
            <p:nvPr/>
          </p:nvSpPr>
          <p:spPr>
            <a:xfrm>
              <a:off x="1849109" y="2076168"/>
              <a:ext cx="761603" cy="44427"/>
            </a:xfrm>
            <a:custGeom>
              <a:avLst/>
              <a:gdLst>
                <a:gd name="connsiteX0" fmla="*/ 760017 w 761603"/>
                <a:gd name="connsiteY0" fmla="*/ 22565 h 44426"/>
                <a:gd name="connsiteX1" fmla="*/ 742246 w 761603"/>
                <a:gd name="connsiteY1" fmla="*/ 40336 h 44426"/>
                <a:gd name="connsiteX2" fmla="*/ 22531 w 761603"/>
                <a:gd name="connsiteY2" fmla="*/ 40336 h 44426"/>
                <a:gd name="connsiteX3" fmla="*/ 4760 w 761603"/>
                <a:gd name="connsiteY3" fmla="*/ 22565 h 44426"/>
                <a:gd name="connsiteX4" fmla="*/ 4760 w 761603"/>
                <a:gd name="connsiteY4" fmla="*/ 22565 h 44426"/>
                <a:gd name="connsiteX5" fmla="*/ 22531 w 761603"/>
                <a:gd name="connsiteY5" fmla="*/ 4794 h 44426"/>
                <a:gd name="connsiteX6" fmla="*/ 741611 w 761603"/>
                <a:gd name="connsiteY6" fmla="*/ 4794 h 44426"/>
                <a:gd name="connsiteX7" fmla="*/ 760017 w 761603"/>
                <a:gd name="connsiteY7" fmla="*/ 22565 h 44426"/>
                <a:gd name="connsiteX8" fmla="*/ 760017 w 761603"/>
                <a:gd name="connsiteY8" fmla="*/ 22565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603" h="44426">
                  <a:moveTo>
                    <a:pt x="760017" y="22565"/>
                  </a:moveTo>
                  <a:cubicBezTo>
                    <a:pt x="760017" y="32720"/>
                    <a:pt x="751766" y="40336"/>
                    <a:pt x="742246" y="40336"/>
                  </a:cubicBezTo>
                  <a:lnTo>
                    <a:pt x="22531" y="40336"/>
                  </a:lnTo>
                  <a:cubicBezTo>
                    <a:pt x="12376" y="40336"/>
                    <a:pt x="4760" y="32085"/>
                    <a:pt x="4760" y="22565"/>
                  </a:cubicBezTo>
                  <a:lnTo>
                    <a:pt x="4760" y="22565"/>
                  </a:lnTo>
                  <a:cubicBezTo>
                    <a:pt x="4760" y="12410"/>
                    <a:pt x="13011" y="4794"/>
                    <a:pt x="22531" y="4794"/>
                  </a:cubicBezTo>
                  <a:lnTo>
                    <a:pt x="741611" y="4794"/>
                  </a:lnTo>
                  <a:cubicBezTo>
                    <a:pt x="751766" y="4160"/>
                    <a:pt x="760017" y="12410"/>
                    <a:pt x="760017" y="22565"/>
                  </a:cubicBezTo>
                  <a:lnTo>
                    <a:pt x="760017" y="225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2676CA75-750D-4CF4-B0DA-973F242FAC8F}"/>
                </a:ext>
              </a:extLst>
            </p:cNvPr>
            <p:cNvSpPr/>
            <p:nvPr/>
          </p:nvSpPr>
          <p:spPr>
            <a:xfrm>
              <a:off x="1864341" y="2142208"/>
              <a:ext cx="729870" cy="44427"/>
            </a:xfrm>
            <a:custGeom>
              <a:avLst/>
              <a:gdLst>
                <a:gd name="connsiteX0" fmla="*/ 730187 w 729869"/>
                <a:gd name="connsiteY0" fmla="*/ 22531 h 44426"/>
                <a:gd name="connsiteX1" fmla="*/ 712416 w 729869"/>
                <a:gd name="connsiteY1" fmla="*/ 40302 h 44426"/>
                <a:gd name="connsiteX2" fmla="*/ 22531 w 729869"/>
                <a:gd name="connsiteY2" fmla="*/ 40302 h 44426"/>
                <a:gd name="connsiteX3" fmla="*/ 4760 w 729869"/>
                <a:gd name="connsiteY3" fmla="*/ 22531 h 44426"/>
                <a:gd name="connsiteX4" fmla="*/ 4760 w 729869"/>
                <a:gd name="connsiteY4" fmla="*/ 22531 h 44426"/>
                <a:gd name="connsiteX5" fmla="*/ 22531 w 729869"/>
                <a:gd name="connsiteY5" fmla="*/ 4760 h 44426"/>
                <a:gd name="connsiteX6" fmla="*/ 712416 w 729869"/>
                <a:gd name="connsiteY6" fmla="*/ 4760 h 44426"/>
                <a:gd name="connsiteX7" fmla="*/ 730187 w 729869"/>
                <a:gd name="connsiteY7" fmla="*/ 22531 h 44426"/>
                <a:gd name="connsiteX8" fmla="*/ 730187 w 729869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9869" h="44426">
                  <a:moveTo>
                    <a:pt x="730187" y="22531"/>
                  </a:moveTo>
                  <a:cubicBezTo>
                    <a:pt x="730187" y="32685"/>
                    <a:pt x="721937" y="40302"/>
                    <a:pt x="712416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712416" y="4760"/>
                  </a:lnTo>
                  <a:cubicBezTo>
                    <a:pt x="721937" y="4760"/>
                    <a:pt x="730187" y="13011"/>
                    <a:pt x="730187" y="22531"/>
                  </a:cubicBezTo>
                  <a:lnTo>
                    <a:pt x="730187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5A810A7B-C43E-41C5-BFC3-64E0025AADC5}"/>
                </a:ext>
              </a:extLst>
            </p:cNvPr>
            <p:cNvSpPr/>
            <p:nvPr/>
          </p:nvSpPr>
          <p:spPr>
            <a:xfrm>
              <a:off x="1878939" y="2208848"/>
              <a:ext cx="704483" cy="44427"/>
            </a:xfrm>
            <a:custGeom>
              <a:avLst/>
              <a:gdLst>
                <a:gd name="connsiteX0" fmla="*/ 700358 w 704483"/>
                <a:gd name="connsiteY0" fmla="*/ 22531 h 44426"/>
                <a:gd name="connsiteX1" fmla="*/ 682587 w 704483"/>
                <a:gd name="connsiteY1" fmla="*/ 40302 h 44426"/>
                <a:gd name="connsiteX2" fmla="*/ 22531 w 704483"/>
                <a:gd name="connsiteY2" fmla="*/ 40302 h 44426"/>
                <a:gd name="connsiteX3" fmla="*/ 4760 w 704483"/>
                <a:gd name="connsiteY3" fmla="*/ 22531 h 44426"/>
                <a:gd name="connsiteX4" fmla="*/ 4760 w 704483"/>
                <a:gd name="connsiteY4" fmla="*/ 22531 h 44426"/>
                <a:gd name="connsiteX5" fmla="*/ 22531 w 704483"/>
                <a:gd name="connsiteY5" fmla="*/ 4760 h 44426"/>
                <a:gd name="connsiteX6" fmla="*/ 682587 w 704483"/>
                <a:gd name="connsiteY6" fmla="*/ 4760 h 44426"/>
                <a:gd name="connsiteX7" fmla="*/ 700358 w 704483"/>
                <a:gd name="connsiteY7" fmla="*/ 22531 h 44426"/>
                <a:gd name="connsiteX8" fmla="*/ 700358 w 704483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83" h="44426">
                  <a:moveTo>
                    <a:pt x="700358" y="22531"/>
                  </a:moveTo>
                  <a:cubicBezTo>
                    <a:pt x="700358" y="32685"/>
                    <a:pt x="692107" y="40302"/>
                    <a:pt x="682587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682587" y="4760"/>
                  </a:lnTo>
                  <a:cubicBezTo>
                    <a:pt x="692742" y="4760"/>
                    <a:pt x="700358" y="12376"/>
                    <a:pt x="700358" y="22531"/>
                  </a:cubicBezTo>
                  <a:lnTo>
                    <a:pt x="700358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B3519801-CC0B-4F27-960A-C4BE876285FA}"/>
                </a:ext>
              </a:extLst>
            </p:cNvPr>
            <p:cNvSpPr/>
            <p:nvPr/>
          </p:nvSpPr>
          <p:spPr>
            <a:xfrm>
              <a:off x="1893536" y="2275454"/>
              <a:ext cx="672750" cy="44427"/>
            </a:xfrm>
            <a:custGeom>
              <a:avLst/>
              <a:gdLst>
                <a:gd name="connsiteX0" fmla="*/ 671163 w 672749"/>
                <a:gd name="connsiteY0" fmla="*/ 22565 h 44426"/>
                <a:gd name="connsiteX1" fmla="*/ 653392 w 672749"/>
                <a:gd name="connsiteY1" fmla="*/ 40336 h 44426"/>
                <a:gd name="connsiteX2" fmla="*/ 22531 w 672749"/>
                <a:gd name="connsiteY2" fmla="*/ 40336 h 44426"/>
                <a:gd name="connsiteX3" fmla="*/ 4760 w 672749"/>
                <a:gd name="connsiteY3" fmla="*/ 22565 h 44426"/>
                <a:gd name="connsiteX4" fmla="*/ 4760 w 672749"/>
                <a:gd name="connsiteY4" fmla="*/ 22565 h 44426"/>
                <a:gd name="connsiteX5" fmla="*/ 22531 w 672749"/>
                <a:gd name="connsiteY5" fmla="*/ 4794 h 44426"/>
                <a:gd name="connsiteX6" fmla="*/ 653392 w 672749"/>
                <a:gd name="connsiteY6" fmla="*/ 4794 h 44426"/>
                <a:gd name="connsiteX7" fmla="*/ 671163 w 672749"/>
                <a:gd name="connsiteY7" fmla="*/ 22565 h 44426"/>
                <a:gd name="connsiteX8" fmla="*/ 671163 w 672749"/>
                <a:gd name="connsiteY8" fmla="*/ 22565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749" h="44426">
                  <a:moveTo>
                    <a:pt x="671163" y="22565"/>
                  </a:moveTo>
                  <a:cubicBezTo>
                    <a:pt x="671163" y="32720"/>
                    <a:pt x="662912" y="40336"/>
                    <a:pt x="653392" y="40336"/>
                  </a:cubicBezTo>
                  <a:lnTo>
                    <a:pt x="22531" y="40336"/>
                  </a:lnTo>
                  <a:cubicBezTo>
                    <a:pt x="12376" y="40336"/>
                    <a:pt x="4760" y="32085"/>
                    <a:pt x="4760" y="22565"/>
                  </a:cubicBezTo>
                  <a:lnTo>
                    <a:pt x="4760" y="22565"/>
                  </a:lnTo>
                  <a:cubicBezTo>
                    <a:pt x="4760" y="12410"/>
                    <a:pt x="13011" y="4794"/>
                    <a:pt x="22531" y="4794"/>
                  </a:cubicBezTo>
                  <a:lnTo>
                    <a:pt x="653392" y="4794"/>
                  </a:lnTo>
                  <a:cubicBezTo>
                    <a:pt x="662912" y="4160"/>
                    <a:pt x="671163" y="12410"/>
                    <a:pt x="671163" y="22565"/>
                  </a:cubicBezTo>
                  <a:lnTo>
                    <a:pt x="671163" y="225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1A7E0538-7C62-4383-8891-AB31C3BCE662}"/>
                </a:ext>
              </a:extLst>
            </p:cNvPr>
            <p:cNvSpPr/>
            <p:nvPr/>
          </p:nvSpPr>
          <p:spPr>
            <a:xfrm>
              <a:off x="1908768" y="2341494"/>
              <a:ext cx="641016" cy="44427"/>
            </a:xfrm>
            <a:custGeom>
              <a:avLst/>
              <a:gdLst>
                <a:gd name="connsiteX0" fmla="*/ 641333 w 641016"/>
                <a:gd name="connsiteY0" fmla="*/ 22531 h 44426"/>
                <a:gd name="connsiteX1" fmla="*/ 623563 w 641016"/>
                <a:gd name="connsiteY1" fmla="*/ 40302 h 44426"/>
                <a:gd name="connsiteX2" fmla="*/ 22531 w 641016"/>
                <a:gd name="connsiteY2" fmla="*/ 40302 h 44426"/>
                <a:gd name="connsiteX3" fmla="*/ 4760 w 641016"/>
                <a:gd name="connsiteY3" fmla="*/ 22531 h 44426"/>
                <a:gd name="connsiteX4" fmla="*/ 4760 w 641016"/>
                <a:gd name="connsiteY4" fmla="*/ 22531 h 44426"/>
                <a:gd name="connsiteX5" fmla="*/ 22531 w 641016"/>
                <a:gd name="connsiteY5" fmla="*/ 4760 h 44426"/>
                <a:gd name="connsiteX6" fmla="*/ 623563 w 641016"/>
                <a:gd name="connsiteY6" fmla="*/ 4760 h 44426"/>
                <a:gd name="connsiteX7" fmla="*/ 641333 w 641016"/>
                <a:gd name="connsiteY7" fmla="*/ 22531 h 44426"/>
                <a:gd name="connsiteX8" fmla="*/ 641333 w 641016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1016" h="44426">
                  <a:moveTo>
                    <a:pt x="641333" y="22531"/>
                  </a:moveTo>
                  <a:cubicBezTo>
                    <a:pt x="641333" y="32685"/>
                    <a:pt x="633083" y="40302"/>
                    <a:pt x="623563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623563" y="4760"/>
                  </a:lnTo>
                  <a:cubicBezTo>
                    <a:pt x="633083" y="4760"/>
                    <a:pt x="641333" y="13011"/>
                    <a:pt x="641333" y="22531"/>
                  </a:cubicBezTo>
                  <a:lnTo>
                    <a:pt x="641333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46A0B953-C23A-49D5-8396-462AA4F32FD3}"/>
                </a:ext>
              </a:extLst>
            </p:cNvPr>
            <p:cNvSpPr/>
            <p:nvPr/>
          </p:nvSpPr>
          <p:spPr>
            <a:xfrm>
              <a:off x="1922731" y="2408134"/>
              <a:ext cx="615629" cy="44427"/>
            </a:xfrm>
            <a:custGeom>
              <a:avLst/>
              <a:gdLst>
                <a:gd name="connsiteX0" fmla="*/ 612139 w 615629"/>
                <a:gd name="connsiteY0" fmla="*/ 22531 h 44426"/>
                <a:gd name="connsiteX1" fmla="*/ 594368 w 615629"/>
                <a:gd name="connsiteY1" fmla="*/ 40302 h 44426"/>
                <a:gd name="connsiteX2" fmla="*/ 22531 w 615629"/>
                <a:gd name="connsiteY2" fmla="*/ 40302 h 44426"/>
                <a:gd name="connsiteX3" fmla="*/ 4760 w 615629"/>
                <a:gd name="connsiteY3" fmla="*/ 22531 h 44426"/>
                <a:gd name="connsiteX4" fmla="*/ 4760 w 615629"/>
                <a:gd name="connsiteY4" fmla="*/ 22531 h 44426"/>
                <a:gd name="connsiteX5" fmla="*/ 22531 w 615629"/>
                <a:gd name="connsiteY5" fmla="*/ 4760 h 44426"/>
                <a:gd name="connsiteX6" fmla="*/ 594368 w 615629"/>
                <a:gd name="connsiteY6" fmla="*/ 4760 h 44426"/>
                <a:gd name="connsiteX7" fmla="*/ 612139 w 615629"/>
                <a:gd name="connsiteY7" fmla="*/ 22531 h 44426"/>
                <a:gd name="connsiteX8" fmla="*/ 612139 w 615629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629" h="44426">
                  <a:moveTo>
                    <a:pt x="612139" y="22531"/>
                  </a:moveTo>
                  <a:cubicBezTo>
                    <a:pt x="612139" y="32685"/>
                    <a:pt x="603888" y="40302"/>
                    <a:pt x="594368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94368" y="4760"/>
                  </a:lnTo>
                  <a:cubicBezTo>
                    <a:pt x="604523" y="4760"/>
                    <a:pt x="612139" y="12376"/>
                    <a:pt x="612139" y="22531"/>
                  </a:cubicBezTo>
                  <a:lnTo>
                    <a:pt x="612139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3C0D525-6746-473B-BD5F-68275DBED066}"/>
                </a:ext>
              </a:extLst>
            </p:cNvPr>
            <p:cNvSpPr/>
            <p:nvPr/>
          </p:nvSpPr>
          <p:spPr>
            <a:xfrm>
              <a:off x="1937963" y="2474140"/>
              <a:ext cx="583896" cy="44427"/>
            </a:xfrm>
            <a:custGeom>
              <a:avLst/>
              <a:gdLst>
                <a:gd name="connsiteX0" fmla="*/ 582309 w 583895"/>
                <a:gd name="connsiteY0" fmla="*/ 22531 h 44426"/>
                <a:gd name="connsiteX1" fmla="*/ 564538 w 583895"/>
                <a:gd name="connsiteY1" fmla="*/ 40302 h 44426"/>
                <a:gd name="connsiteX2" fmla="*/ 22531 w 583895"/>
                <a:gd name="connsiteY2" fmla="*/ 40302 h 44426"/>
                <a:gd name="connsiteX3" fmla="*/ 4760 w 583895"/>
                <a:gd name="connsiteY3" fmla="*/ 22531 h 44426"/>
                <a:gd name="connsiteX4" fmla="*/ 4760 w 583895"/>
                <a:gd name="connsiteY4" fmla="*/ 22531 h 44426"/>
                <a:gd name="connsiteX5" fmla="*/ 22531 w 583895"/>
                <a:gd name="connsiteY5" fmla="*/ 4760 h 44426"/>
                <a:gd name="connsiteX6" fmla="*/ 564538 w 583895"/>
                <a:gd name="connsiteY6" fmla="*/ 4760 h 44426"/>
                <a:gd name="connsiteX7" fmla="*/ 582309 w 583895"/>
                <a:gd name="connsiteY7" fmla="*/ 22531 h 44426"/>
                <a:gd name="connsiteX8" fmla="*/ 582309 w 583895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3895" h="44426">
                  <a:moveTo>
                    <a:pt x="582309" y="22531"/>
                  </a:moveTo>
                  <a:cubicBezTo>
                    <a:pt x="582309" y="32686"/>
                    <a:pt x="574058" y="40302"/>
                    <a:pt x="564538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64538" y="4760"/>
                  </a:lnTo>
                  <a:cubicBezTo>
                    <a:pt x="574693" y="4760"/>
                    <a:pt x="582309" y="13011"/>
                    <a:pt x="582309" y="22531"/>
                  </a:cubicBezTo>
                  <a:lnTo>
                    <a:pt x="582309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A791E2F-5460-47DB-BFC6-384F59369650}"/>
                </a:ext>
              </a:extLst>
            </p:cNvPr>
            <p:cNvSpPr/>
            <p:nvPr/>
          </p:nvSpPr>
          <p:spPr>
            <a:xfrm>
              <a:off x="1952561" y="2540780"/>
              <a:ext cx="552162" cy="44427"/>
            </a:xfrm>
            <a:custGeom>
              <a:avLst/>
              <a:gdLst>
                <a:gd name="connsiteX0" fmla="*/ 553114 w 552162"/>
                <a:gd name="connsiteY0" fmla="*/ 22531 h 44426"/>
                <a:gd name="connsiteX1" fmla="*/ 535344 w 552162"/>
                <a:gd name="connsiteY1" fmla="*/ 40302 h 44426"/>
                <a:gd name="connsiteX2" fmla="*/ 22531 w 552162"/>
                <a:gd name="connsiteY2" fmla="*/ 40302 h 44426"/>
                <a:gd name="connsiteX3" fmla="*/ 4760 w 552162"/>
                <a:gd name="connsiteY3" fmla="*/ 22531 h 44426"/>
                <a:gd name="connsiteX4" fmla="*/ 4760 w 552162"/>
                <a:gd name="connsiteY4" fmla="*/ 22531 h 44426"/>
                <a:gd name="connsiteX5" fmla="*/ 22531 w 552162"/>
                <a:gd name="connsiteY5" fmla="*/ 4760 h 44426"/>
                <a:gd name="connsiteX6" fmla="*/ 535344 w 552162"/>
                <a:gd name="connsiteY6" fmla="*/ 4760 h 44426"/>
                <a:gd name="connsiteX7" fmla="*/ 553114 w 552162"/>
                <a:gd name="connsiteY7" fmla="*/ 22531 h 44426"/>
                <a:gd name="connsiteX8" fmla="*/ 553114 w 552162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162" h="44426">
                  <a:moveTo>
                    <a:pt x="553114" y="22531"/>
                  </a:moveTo>
                  <a:cubicBezTo>
                    <a:pt x="553114" y="32686"/>
                    <a:pt x="544864" y="40302"/>
                    <a:pt x="535344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35344" y="4760"/>
                  </a:lnTo>
                  <a:cubicBezTo>
                    <a:pt x="544864" y="4760"/>
                    <a:pt x="553114" y="13011"/>
                    <a:pt x="553114" y="22531"/>
                  </a:cubicBezTo>
                  <a:lnTo>
                    <a:pt x="553114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463C207-71DC-4F83-9E9C-496C1E4EFC26}"/>
                </a:ext>
              </a:extLst>
            </p:cNvPr>
            <p:cNvSpPr/>
            <p:nvPr/>
          </p:nvSpPr>
          <p:spPr>
            <a:xfrm>
              <a:off x="1967793" y="2607420"/>
              <a:ext cx="526776" cy="44427"/>
            </a:xfrm>
            <a:custGeom>
              <a:avLst/>
              <a:gdLst>
                <a:gd name="connsiteX0" fmla="*/ 523285 w 526775"/>
                <a:gd name="connsiteY0" fmla="*/ 22531 h 44426"/>
                <a:gd name="connsiteX1" fmla="*/ 505514 w 526775"/>
                <a:gd name="connsiteY1" fmla="*/ 40302 h 44426"/>
                <a:gd name="connsiteX2" fmla="*/ 22531 w 526775"/>
                <a:gd name="connsiteY2" fmla="*/ 40302 h 44426"/>
                <a:gd name="connsiteX3" fmla="*/ 4760 w 526775"/>
                <a:gd name="connsiteY3" fmla="*/ 22531 h 44426"/>
                <a:gd name="connsiteX4" fmla="*/ 4760 w 526775"/>
                <a:gd name="connsiteY4" fmla="*/ 22531 h 44426"/>
                <a:gd name="connsiteX5" fmla="*/ 22531 w 526775"/>
                <a:gd name="connsiteY5" fmla="*/ 4760 h 44426"/>
                <a:gd name="connsiteX6" fmla="*/ 505514 w 526775"/>
                <a:gd name="connsiteY6" fmla="*/ 4760 h 44426"/>
                <a:gd name="connsiteX7" fmla="*/ 523285 w 526775"/>
                <a:gd name="connsiteY7" fmla="*/ 22531 h 44426"/>
                <a:gd name="connsiteX8" fmla="*/ 523285 w 526775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6775" h="44426">
                  <a:moveTo>
                    <a:pt x="523285" y="22531"/>
                  </a:moveTo>
                  <a:cubicBezTo>
                    <a:pt x="523285" y="32686"/>
                    <a:pt x="515034" y="40302"/>
                    <a:pt x="505514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05514" y="4760"/>
                  </a:lnTo>
                  <a:cubicBezTo>
                    <a:pt x="515034" y="4760"/>
                    <a:pt x="523285" y="12376"/>
                    <a:pt x="523285" y="22531"/>
                  </a:cubicBezTo>
                  <a:lnTo>
                    <a:pt x="523285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C638EC82-EF10-4B2E-9BFA-64A7969A6C7D}"/>
                </a:ext>
              </a:extLst>
            </p:cNvPr>
            <p:cNvSpPr/>
            <p:nvPr/>
          </p:nvSpPr>
          <p:spPr>
            <a:xfrm>
              <a:off x="1981755" y="2673426"/>
              <a:ext cx="495042" cy="44427"/>
            </a:xfrm>
            <a:custGeom>
              <a:avLst/>
              <a:gdLst>
                <a:gd name="connsiteX0" fmla="*/ 494090 w 495042"/>
                <a:gd name="connsiteY0" fmla="*/ 22531 h 44426"/>
                <a:gd name="connsiteX1" fmla="*/ 476319 w 495042"/>
                <a:gd name="connsiteY1" fmla="*/ 40301 h 44426"/>
                <a:gd name="connsiteX2" fmla="*/ 22531 w 495042"/>
                <a:gd name="connsiteY2" fmla="*/ 40301 h 44426"/>
                <a:gd name="connsiteX3" fmla="*/ 4760 w 495042"/>
                <a:gd name="connsiteY3" fmla="*/ 22531 h 44426"/>
                <a:gd name="connsiteX4" fmla="*/ 4760 w 495042"/>
                <a:gd name="connsiteY4" fmla="*/ 22531 h 44426"/>
                <a:gd name="connsiteX5" fmla="*/ 22531 w 495042"/>
                <a:gd name="connsiteY5" fmla="*/ 4760 h 44426"/>
                <a:gd name="connsiteX6" fmla="*/ 476319 w 495042"/>
                <a:gd name="connsiteY6" fmla="*/ 4760 h 44426"/>
                <a:gd name="connsiteX7" fmla="*/ 494090 w 495042"/>
                <a:gd name="connsiteY7" fmla="*/ 22531 h 44426"/>
                <a:gd name="connsiteX8" fmla="*/ 494090 w 495042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042" h="44426">
                  <a:moveTo>
                    <a:pt x="494090" y="22531"/>
                  </a:moveTo>
                  <a:cubicBezTo>
                    <a:pt x="494090" y="32685"/>
                    <a:pt x="485839" y="40301"/>
                    <a:pt x="476319" y="40301"/>
                  </a:cubicBezTo>
                  <a:lnTo>
                    <a:pt x="22531" y="40301"/>
                  </a:lnTo>
                  <a:cubicBezTo>
                    <a:pt x="12376" y="40301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476319" y="4760"/>
                  </a:lnTo>
                  <a:cubicBezTo>
                    <a:pt x="486474" y="4760"/>
                    <a:pt x="494090" y="13011"/>
                    <a:pt x="494090" y="22531"/>
                  </a:cubicBezTo>
                  <a:lnTo>
                    <a:pt x="494090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A8DB3D00-401C-4F6E-B627-4E017C62A232}"/>
                </a:ext>
              </a:extLst>
            </p:cNvPr>
            <p:cNvSpPr/>
            <p:nvPr/>
          </p:nvSpPr>
          <p:spPr>
            <a:xfrm>
              <a:off x="2194370" y="1230822"/>
              <a:ext cx="69814" cy="69814"/>
            </a:xfrm>
            <a:custGeom>
              <a:avLst/>
              <a:gdLst>
                <a:gd name="connsiteX0" fmla="*/ 69496 w 69813"/>
                <a:gd name="connsiteY0" fmla="*/ 37128 h 69813"/>
                <a:gd name="connsiteX1" fmla="*/ 37128 w 69813"/>
                <a:gd name="connsiteY1" fmla="*/ 69496 h 69813"/>
                <a:gd name="connsiteX2" fmla="*/ 4760 w 69813"/>
                <a:gd name="connsiteY2" fmla="*/ 37128 h 69813"/>
                <a:gd name="connsiteX3" fmla="*/ 37128 w 69813"/>
                <a:gd name="connsiteY3" fmla="*/ 4760 h 69813"/>
                <a:gd name="connsiteX4" fmla="*/ 69496 w 69813"/>
                <a:gd name="connsiteY4" fmla="*/ 37128 h 6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13" h="69813">
                  <a:moveTo>
                    <a:pt x="69496" y="37128"/>
                  </a:moveTo>
                  <a:cubicBezTo>
                    <a:pt x="69496" y="54899"/>
                    <a:pt x="54899" y="69496"/>
                    <a:pt x="37128" y="69496"/>
                  </a:cubicBezTo>
                  <a:cubicBezTo>
                    <a:pt x="19357" y="69496"/>
                    <a:pt x="4760" y="54899"/>
                    <a:pt x="4760" y="37128"/>
                  </a:cubicBezTo>
                  <a:cubicBezTo>
                    <a:pt x="4760" y="19357"/>
                    <a:pt x="19357" y="4760"/>
                    <a:pt x="37128" y="4760"/>
                  </a:cubicBezTo>
                  <a:cubicBezTo>
                    <a:pt x="54899" y="4760"/>
                    <a:pt x="69496" y="19357"/>
                    <a:pt x="69496" y="371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49" name="组合 9848">
            <a:extLst>
              <a:ext uri="{FF2B5EF4-FFF2-40B4-BE49-F238E27FC236}">
                <a16:creationId xmlns:a16="http://schemas.microsoft.com/office/drawing/2014/main" xmlns="" id="{EFAC0A54-24CB-45DA-9A8D-CAD3BA5C6397}"/>
              </a:ext>
            </a:extLst>
          </p:cNvPr>
          <p:cNvGrpSpPr/>
          <p:nvPr userDrawn="1"/>
        </p:nvGrpSpPr>
        <p:grpSpPr>
          <a:xfrm>
            <a:off x="5481957" y="1661128"/>
            <a:ext cx="6373985" cy="3795323"/>
            <a:chOff x="5481957" y="1661128"/>
            <a:chExt cx="6373985" cy="3795323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7F055098-D779-4AB1-85DB-80BCBBE4DAF7}"/>
                </a:ext>
              </a:extLst>
            </p:cNvPr>
            <p:cNvSpPr/>
            <p:nvPr/>
          </p:nvSpPr>
          <p:spPr>
            <a:xfrm>
              <a:off x="9238566" y="2622018"/>
              <a:ext cx="952004" cy="837764"/>
            </a:xfrm>
            <a:custGeom>
              <a:avLst/>
              <a:gdLst>
                <a:gd name="connsiteX0" fmla="*/ 632448 w 952004"/>
                <a:gd name="connsiteY0" fmla="*/ 237684 h 837763"/>
                <a:gd name="connsiteX1" fmla="*/ 615312 w 952004"/>
                <a:gd name="connsiteY1" fmla="*/ 171043 h 837763"/>
                <a:gd name="connsiteX2" fmla="*/ 586752 w 952004"/>
                <a:gd name="connsiteY2" fmla="*/ 49822 h 837763"/>
                <a:gd name="connsiteX3" fmla="*/ 492186 w 952004"/>
                <a:gd name="connsiteY3" fmla="*/ 73939 h 837763"/>
                <a:gd name="connsiteX4" fmla="*/ 451567 w 952004"/>
                <a:gd name="connsiteY4" fmla="*/ 9837 h 837763"/>
                <a:gd name="connsiteX5" fmla="*/ 391274 w 952004"/>
                <a:gd name="connsiteY5" fmla="*/ 52995 h 837763"/>
                <a:gd name="connsiteX6" fmla="*/ 287188 w 952004"/>
                <a:gd name="connsiteY6" fmla="*/ 4760 h 837763"/>
                <a:gd name="connsiteX7" fmla="*/ 316383 w 952004"/>
                <a:gd name="connsiteY7" fmla="*/ 98056 h 837763"/>
                <a:gd name="connsiteX8" fmla="*/ 294804 w 952004"/>
                <a:gd name="connsiteY8" fmla="*/ 107576 h 837763"/>
                <a:gd name="connsiteX9" fmla="*/ 372868 w 952004"/>
                <a:gd name="connsiteY9" fmla="*/ 209123 h 837763"/>
                <a:gd name="connsiteX10" fmla="*/ 219913 w 952004"/>
                <a:gd name="connsiteY10" fmla="*/ 151369 h 837763"/>
                <a:gd name="connsiteX11" fmla="*/ 172947 w 952004"/>
                <a:gd name="connsiteY11" fmla="*/ 220548 h 837763"/>
                <a:gd name="connsiteX12" fmla="*/ 99326 w 952004"/>
                <a:gd name="connsiteY12" fmla="*/ 183102 h 837763"/>
                <a:gd name="connsiteX13" fmla="*/ 125347 w 952004"/>
                <a:gd name="connsiteY13" fmla="*/ 261801 h 837763"/>
                <a:gd name="connsiteX14" fmla="*/ 73939 w 952004"/>
                <a:gd name="connsiteY14" fmla="*/ 256724 h 837763"/>
                <a:gd name="connsiteX15" fmla="*/ 88536 w 952004"/>
                <a:gd name="connsiteY15" fmla="*/ 286553 h 837763"/>
                <a:gd name="connsiteX16" fmla="*/ 4760 w 952004"/>
                <a:gd name="connsiteY16" fmla="*/ 287823 h 837763"/>
                <a:gd name="connsiteX17" fmla="*/ 119001 w 952004"/>
                <a:gd name="connsiteY17" fmla="*/ 327172 h 837763"/>
                <a:gd name="connsiteX18" fmla="*/ 104403 w 952004"/>
                <a:gd name="connsiteY18" fmla="*/ 353828 h 837763"/>
                <a:gd name="connsiteX19" fmla="*/ 164062 w 952004"/>
                <a:gd name="connsiteY19" fmla="*/ 348116 h 837763"/>
                <a:gd name="connsiteX20" fmla="*/ 136771 w 952004"/>
                <a:gd name="connsiteY20" fmla="*/ 412218 h 837763"/>
                <a:gd name="connsiteX21" fmla="*/ 329710 w 952004"/>
                <a:gd name="connsiteY21" fmla="*/ 414122 h 837763"/>
                <a:gd name="connsiteX22" fmla="*/ 205315 w 952004"/>
                <a:gd name="connsiteY22" fmla="*/ 492821 h 837763"/>
                <a:gd name="connsiteX23" fmla="*/ 278302 w 952004"/>
                <a:gd name="connsiteY23" fmla="*/ 545498 h 837763"/>
                <a:gd name="connsiteX24" fmla="*/ 178024 w 952004"/>
                <a:gd name="connsiteY24" fmla="*/ 627371 h 837763"/>
                <a:gd name="connsiteX25" fmla="*/ 221817 w 952004"/>
                <a:gd name="connsiteY25" fmla="*/ 667355 h 837763"/>
                <a:gd name="connsiteX26" fmla="*/ 165331 w 952004"/>
                <a:gd name="connsiteY26" fmla="*/ 750496 h 837763"/>
                <a:gd name="connsiteX27" fmla="*/ 282745 w 952004"/>
                <a:gd name="connsiteY27" fmla="*/ 702262 h 837763"/>
                <a:gd name="connsiteX28" fmla="*/ 302420 w 952004"/>
                <a:gd name="connsiteY28" fmla="*/ 740342 h 837763"/>
                <a:gd name="connsiteX29" fmla="*/ 388101 w 952004"/>
                <a:gd name="connsiteY29" fmla="*/ 634352 h 837763"/>
                <a:gd name="connsiteX30" fmla="*/ 412852 w 952004"/>
                <a:gd name="connsiteY30" fmla="*/ 685126 h 837763"/>
                <a:gd name="connsiteX31" fmla="*/ 522650 w 952004"/>
                <a:gd name="connsiteY31" fmla="*/ 566443 h 837763"/>
                <a:gd name="connsiteX32" fmla="*/ 549306 w 952004"/>
                <a:gd name="connsiteY32" fmla="*/ 700358 h 837763"/>
                <a:gd name="connsiteX33" fmla="*/ 601984 w 952004"/>
                <a:gd name="connsiteY33" fmla="*/ 664816 h 837763"/>
                <a:gd name="connsiteX34" fmla="*/ 618485 w 952004"/>
                <a:gd name="connsiteY34" fmla="*/ 784134 h 837763"/>
                <a:gd name="connsiteX35" fmla="*/ 653392 w 952004"/>
                <a:gd name="connsiteY35" fmla="*/ 766998 h 837763"/>
                <a:gd name="connsiteX36" fmla="*/ 732091 w 952004"/>
                <a:gd name="connsiteY36" fmla="*/ 835542 h 837763"/>
                <a:gd name="connsiteX37" fmla="*/ 716224 w 952004"/>
                <a:gd name="connsiteY37" fmla="*/ 717494 h 837763"/>
                <a:gd name="connsiteX38" fmla="*/ 784769 w 952004"/>
                <a:gd name="connsiteY38" fmla="*/ 735265 h 837763"/>
                <a:gd name="connsiteX39" fmla="*/ 746053 w 952004"/>
                <a:gd name="connsiteY39" fmla="*/ 634987 h 837763"/>
                <a:gd name="connsiteX40" fmla="*/ 808886 w 952004"/>
                <a:gd name="connsiteY40" fmla="*/ 629909 h 837763"/>
                <a:gd name="connsiteX41" fmla="*/ 699089 w 952004"/>
                <a:gd name="connsiteY41" fmla="*/ 466165 h 837763"/>
                <a:gd name="connsiteX42" fmla="*/ 827291 w 952004"/>
                <a:gd name="connsiteY42" fmla="*/ 539152 h 837763"/>
                <a:gd name="connsiteX43" fmla="*/ 845697 w 952004"/>
                <a:gd name="connsiteY43" fmla="*/ 495359 h 837763"/>
                <a:gd name="connsiteX44" fmla="*/ 949783 w 952004"/>
                <a:gd name="connsiteY44" fmla="*/ 490282 h 837763"/>
                <a:gd name="connsiteX45" fmla="*/ 864737 w 952004"/>
                <a:gd name="connsiteY45" fmla="*/ 391908 h 837763"/>
                <a:gd name="connsiteX46" fmla="*/ 902183 w 952004"/>
                <a:gd name="connsiteY46" fmla="*/ 360175 h 837763"/>
                <a:gd name="connsiteX47" fmla="*/ 803809 w 952004"/>
                <a:gd name="connsiteY47" fmla="*/ 303689 h 837763"/>
                <a:gd name="connsiteX48" fmla="*/ 822214 w 952004"/>
                <a:gd name="connsiteY48" fmla="*/ 263070 h 837763"/>
                <a:gd name="connsiteX49" fmla="*/ 732726 w 952004"/>
                <a:gd name="connsiteY49" fmla="*/ 241492 h 837763"/>
                <a:gd name="connsiteX50" fmla="*/ 638160 w 952004"/>
                <a:gd name="connsiteY50" fmla="*/ 244665 h 837763"/>
                <a:gd name="connsiteX51" fmla="*/ 780326 w 952004"/>
                <a:gd name="connsiteY51" fmla="*/ 30147 h 837763"/>
                <a:gd name="connsiteX52" fmla="*/ 733360 w 952004"/>
                <a:gd name="connsiteY52" fmla="*/ 37763 h 837763"/>
                <a:gd name="connsiteX53" fmla="*/ 720032 w 952004"/>
                <a:gd name="connsiteY53" fmla="*/ 106307 h 837763"/>
                <a:gd name="connsiteX54" fmla="*/ 632448 w 952004"/>
                <a:gd name="connsiteY54" fmla="*/ 237684 h 83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004" h="837763">
                  <a:moveTo>
                    <a:pt x="632448" y="237684"/>
                  </a:moveTo>
                  <a:cubicBezTo>
                    <a:pt x="631178" y="235780"/>
                    <a:pt x="632448" y="197065"/>
                    <a:pt x="615312" y="171043"/>
                  </a:cubicBezTo>
                  <a:cubicBezTo>
                    <a:pt x="598176" y="145022"/>
                    <a:pt x="585483" y="53629"/>
                    <a:pt x="586752" y="49822"/>
                  </a:cubicBezTo>
                  <a:cubicBezTo>
                    <a:pt x="588021" y="46014"/>
                    <a:pt x="537248" y="108846"/>
                    <a:pt x="492186" y="73939"/>
                  </a:cubicBezTo>
                  <a:cubicBezTo>
                    <a:pt x="447124" y="39032"/>
                    <a:pt x="451567" y="9837"/>
                    <a:pt x="451567" y="9837"/>
                  </a:cubicBezTo>
                  <a:cubicBezTo>
                    <a:pt x="451567" y="9837"/>
                    <a:pt x="421103" y="72035"/>
                    <a:pt x="391274" y="52995"/>
                  </a:cubicBezTo>
                  <a:cubicBezTo>
                    <a:pt x="360809" y="33955"/>
                    <a:pt x="287188" y="4760"/>
                    <a:pt x="287188" y="4760"/>
                  </a:cubicBezTo>
                  <a:cubicBezTo>
                    <a:pt x="287188" y="4760"/>
                    <a:pt x="344308" y="87267"/>
                    <a:pt x="316383" y="98056"/>
                  </a:cubicBezTo>
                  <a:cubicBezTo>
                    <a:pt x="288457" y="108846"/>
                    <a:pt x="294804" y="107576"/>
                    <a:pt x="294804" y="107576"/>
                  </a:cubicBezTo>
                  <a:cubicBezTo>
                    <a:pt x="294804" y="107576"/>
                    <a:pt x="420469" y="170409"/>
                    <a:pt x="372868" y="209123"/>
                  </a:cubicBezTo>
                  <a:cubicBezTo>
                    <a:pt x="339231" y="236414"/>
                    <a:pt x="219913" y="151369"/>
                    <a:pt x="219913" y="151369"/>
                  </a:cubicBezTo>
                  <a:cubicBezTo>
                    <a:pt x="219913" y="151369"/>
                    <a:pt x="246569" y="249108"/>
                    <a:pt x="172947" y="220548"/>
                  </a:cubicBezTo>
                  <a:cubicBezTo>
                    <a:pt x="99960" y="191988"/>
                    <a:pt x="99326" y="183102"/>
                    <a:pt x="99326" y="183102"/>
                  </a:cubicBezTo>
                  <a:cubicBezTo>
                    <a:pt x="99326" y="183102"/>
                    <a:pt x="161523" y="261166"/>
                    <a:pt x="125347" y="261801"/>
                  </a:cubicBezTo>
                  <a:cubicBezTo>
                    <a:pt x="89171" y="262436"/>
                    <a:pt x="73939" y="256724"/>
                    <a:pt x="73939" y="256724"/>
                  </a:cubicBezTo>
                  <a:cubicBezTo>
                    <a:pt x="73939" y="256724"/>
                    <a:pt x="107576" y="285919"/>
                    <a:pt x="88536" y="286553"/>
                  </a:cubicBezTo>
                  <a:cubicBezTo>
                    <a:pt x="69496" y="287188"/>
                    <a:pt x="4760" y="287823"/>
                    <a:pt x="4760" y="287823"/>
                  </a:cubicBezTo>
                  <a:cubicBezTo>
                    <a:pt x="4760" y="287823"/>
                    <a:pt x="113288" y="310671"/>
                    <a:pt x="119001" y="327172"/>
                  </a:cubicBezTo>
                  <a:cubicBezTo>
                    <a:pt x="124713" y="343673"/>
                    <a:pt x="104403" y="353828"/>
                    <a:pt x="104403" y="353828"/>
                  </a:cubicBezTo>
                  <a:cubicBezTo>
                    <a:pt x="104403" y="353828"/>
                    <a:pt x="158350" y="334153"/>
                    <a:pt x="164062" y="348116"/>
                  </a:cubicBezTo>
                  <a:cubicBezTo>
                    <a:pt x="169140" y="362079"/>
                    <a:pt x="136771" y="412218"/>
                    <a:pt x="136771" y="412218"/>
                  </a:cubicBezTo>
                  <a:cubicBezTo>
                    <a:pt x="136771" y="412218"/>
                    <a:pt x="298612" y="355732"/>
                    <a:pt x="329710" y="414122"/>
                  </a:cubicBezTo>
                  <a:cubicBezTo>
                    <a:pt x="360809" y="472511"/>
                    <a:pt x="205315" y="492821"/>
                    <a:pt x="205315" y="492821"/>
                  </a:cubicBezTo>
                  <a:cubicBezTo>
                    <a:pt x="205315" y="492821"/>
                    <a:pt x="295438" y="512496"/>
                    <a:pt x="278302" y="545498"/>
                  </a:cubicBezTo>
                  <a:cubicBezTo>
                    <a:pt x="260531" y="578501"/>
                    <a:pt x="178024" y="627371"/>
                    <a:pt x="178024" y="627371"/>
                  </a:cubicBezTo>
                  <a:cubicBezTo>
                    <a:pt x="178024" y="627371"/>
                    <a:pt x="238318" y="629909"/>
                    <a:pt x="221817" y="667355"/>
                  </a:cubicBezTo>
                  <a:cubicBezTo>
                    <a:pt x="205315" y="705435"/>
                    <a:pt x="165331" y="750496"/>
                    <a:pt x="165331" y="750496"/>
                  </a:cubicBezTo>
                  <a:cubicBezTo>
                    <a:pt x="165331" y="750496"/>
                    <a:pt x="264340" y="676875"/>
                    <a:pt x="282745" y="702262"/>
                  </a:cubicBezTo>
                  <a:cubicBezTo>
                    <a:pt x="301150" y="727649"/>
                    <a:pt x="302420" y="740342"/>
                    <a:pt x="302420" y="740342"/>
                  </a:cubicBezTo>
                  <a:cubicBezTo>
                    <a:pt x="302420" y="740342"/>
                    <a:pt x="352558" y="604523"/>
                    <a:pt x="388101" y="634352"/>
                  </a:cubicBezTo>
                  <a:cubicBezTo>
                    <a:pt x="405236" y="648949"/>
                    <a:pt x="412852" y="685126"/>
                    <a:pt x="412852" y="685126"/>
                  </a:cubicBezTo>
                  <a:cubicBezTo>
                    <a:pt x="412852" y="685126"/>
                    <a:pt x="474415" y="534709"/>
                    <a:pt x="522650" y="566443"/>
                  </a:cubicBezTo>
                  <a:cubicBezTo>
                    <a:pt x="570885" y="598176"/>
                    <a:pt x="549306" y="700358"/>
                    <a:pt x="549306" y="700358"/>
                  </a:cubicBezTo>
                  <a:cubicBezTo>
                    <a:pt x="549306" y="700358"/>
                    <a:pt x="572155" y="632448"/>
                    <a:pt x="601984" y="664816"/>
                  </a:cubicBezTo>
                  <a:cubicBezTo>
                    <a:pt x="631813" y="697184"/>
                    <a:pt x="618485" y="784134"/>
                    <a:pt x="618485" y="784134"/>
                  </a:cubicBezTo>
                  <a:cubicBezTo>
                    <a:pt x="618485" y="784134"/>
                    <a:pt x="628640" y="752401"/>
                    <a:pt x="653392" y="766998"/>
                  </a:cubicBezTo>
                  <a:cubicBezTo>
                    <a:pt x="674336" y="779057"/>
                    <a:pt x="732091" y="835542"/>
                    <a:pt x="732091" y="835542"/>
                  </a:cubicBezTo>
                  <a:cubicBezTo>
                    <a:pt x="732091" y="835542"/>
                    <a:pt x="690838" y="721936"/>
                    <a:pt x="716224" y="717494"/>
                  </a:cubicBezTo>
                  <a:cubicBezTo>
                    <a:pt x="740977" y="712416"/>
                    <a:pt x="784769" y="735265"/>
                    <a:pt x="784769" y="735265"/>
                  </a:cubicBezTo>
                  <a:cubicBezTo>
                    <a:pt x="784769" y="735265"/>
                    <a:pt x="715590" y="645776"/>
                    <a:pt x="746053" y="634987"/>
                  </a:cubicBezTo>
                  <a:cubicBezTo>
                    <a:pt x="777152" y="624197"/>
                    <a:pt x="808886" y="629909"/>
                    <a:pt x="808886" y="629909"/>
                  </a:cubicBezTo>
                  <a:cubicBezTo>
                    <a:pt x="808886" y="629909"/>
                    <a:pt x="641333" y="488378"/>
                    <a:pt x="699089" y="466165"/>
                  </a:cubicBezTo>
                  <a:cubicBezTo>
                    <a:pt x="735264" y="452202"/>
                    <a:pt x="827291" y="539152"/>
                    <a:pt x="827291" y="539152"/>
                  </a:cubicBezTo>
                  <a:cubicBezTo>
                    <a:pt x="827291" y="539152"/>
                    <a:pt x="826657" y="490917"/>
                    <a:pt x="845697" y="495359"/>
                  </a:cubicBezTo>
                  <a:cubicBezTo>
                    <a:pt x="891393" y="506149"/>
                    <a:pt x="949783" y="490282"/>
                    <a:pt x="949783" y="490282"/>
                  </a:cubicBezTo>
                  <a:cubicBezTo>
                    <a:pt x="949783" y="490282"/>
                    <a:pt x="827291" y="423007"/>
                    <a:pt x="864737" y="391908"/>
                  </a:cubicBezTo>
                  <a:cubicBezTo>
                    <a:pt x="902183" y="360175"/>
                    <a:pt x="902183" y="360175"/>
                    <a:pt x="902183" y="360175"/>
                  </a:cubicBezTo>
                  <a:cubicBezTo>
                    <a:pt x="902183" y="360175"/>
                    <a:pt x="819040" y="309401"/>
                    <a:pt x="803809" y="303689"/>
                  </a:cubicBezTo>
                  <a:cubicBezTo>
                    <a:pt x="765729" y="289092"/>
                    <a:pt x="822214" y="263070"/>
                    <a:pt x="822214" y="263070"/>
                  </a:cubicBezTo>
                  <a:cubicBezTo>
                    <a:pt x="822214" y="263070"/>
                    <a:pt x="784134" y="270686"/>
                    <a:pt x="732726" y="241492"/>
                  </a:cubicBezTo>
                  <a:cubicBezTo>
                    <a:pt x="681318" y="212932"/>
                    <a:pt x="638160" y="244665"/>
                    <a:pt x="638160" y="244665"/>
                  </a:cubicBezTo>
                  <a:cubicBezTo>
                    <a:pt x="638160" y="244665"/>
                    <a:pt x="788577" y="66323"/>
                    <a:pt x="780326" y="30147"/>
                  </a:cubicBezTo>
                  <a:cubicBezTo>
                    <a:pt x="780326" y="30147"/>
                    <a:pt x="741611" y="22531"/>
                    <a:pt x="733360" y="37763"/>
                  </a:cubicBezTo>
                  <a:cubicBezTo>
                    <a:pt x="725110" y="52995"/>
                    <a:pt x="747958" y="54899"/>
                    <a:pt x="720032" y="106307"/>
                  </a:cubicBezTo>
                  <a:cubicBezTo>
                    <a:pt x="692107" y="158985"/>
                    <a:pt x="632448" y="237684"/>
                    <a:pt x="632448" y="237684"/>
                  </a:cubicBezTo>
                  <a:close/>
                </a:path>
              </a:pathLst>
            </a:custGeom>
            <a:solidFill>
              <a:srgbClr val="374B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7D58D6D7-7324-4423-8E3D-979C258E53BC}"/>
                </a:ext>
              </a:extLst>
            </p:cNvPr>
            <p:cNvSpPr/>
            <p:nvPr/>
          </p:nvSpPr>
          <p:spPr>
            <a:xfrm>
              <a:off x="7909568" y="1809641"/>
              <a:ext cx="69814" cy="69814"/>
            </a:xfrm>
            <a:custGeom>
              <a:avLst/>
              <a:gdLst>
                <a:gd name="connsiteX0" fmla="*/ 69496 w 69813"/>
                <a:gd name="connsiteY0" fmla="*/ 37128 h 69813"/>
                <a:gd name="connsiteX1" fmla="*/ 37128 w 69813"/>
                <a:gd name="connsiteY1" fmla="*/ 69496 h 69813"/>
                <a:gd name="connsiteX2" fmla="*/ 4760 w 69813"/>
                <a:gd name="connsiteY2" fmla="*/ 37128 h 69813"/>
                <a:gd name="connsiteX3" fmla="*/ 37128 w 69813"/>
                <a:gd name="connsiteY3" fmla="*/ 4760 h 69813"/>
                <a:gd name="connsiteX4" fmla="*/ 69496 w 69813"/>
                <a:gd name="connsiteY4" fmla="*/ 37128 h 6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13" h="69813">
                  <a:moveTo>
                    <a:pt x="69496" y="37128"/>
                  </a:moveTo>
                  <a:cubicBezTo>
                    <a:pt x="69496" y="54899"/>
                    <a:pt x="54899" y="69496"/>
                    <a:pt x="37128" y="69496"/>
                  </a:cubicBezTo>
                  <a:cubicBezTo>
                    <a:pt x="19358" y="69496"/>
                    <a:pt x="4760" y="54899"/>
                    <a:pt x="4760" y="37128"/>
                  </a:cubicBezTo>
                  <a:cubicBezTo>
                    <a:pt x="4760" y="19357"/>
                    <a:pt x="19358" y="4760"/>
                    <a:pt x="37128" y="4760"/>
                  </a:cubicBezTo>
                  <a:cubicBezTo>
                    <a:pt x="54899" y="4760"/>
                    <a:pt x="69496" y="19357"/>
                    <a:pt x="69496" y="37128"/>
                  </a:cubicBezTo>
                  <a:close/>
                </a:path>
              </a:pathLst>
            </a:custGeom>
            <a:solidFill>
              <a:srgbClr val="374B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B1EA5C55-8E58-4706-A1CB-D2DC9590C87F}"/>
                </a:ext>
              </a:extLst>
            </p:cNvPr>
            <p:cNvSpPr/>
            <p:nvPr/>
          </p:nvSpPr>
          <p:spPr>
            <a:xfrm>
              <a:off x="6572954" y="1661128"/>
              <a:ext cx="4131698" cy="3795323"/>
            </a:xfrm>
            <a:custGeom>
              <a:avLst/>
              <a:gdLst>
                <a:gd name="connsiteX0" fmla="*/ 3247286 w 4131698"/>
                <a:gd name="connsiteY0" fmla="*/ 3192705 h 3795323"/>
                <a:gd name="connsiteX1" fmla="*/ 3332332 w 4131698"/>
                <a:gd name="connsiteY1" fmla="*/ 3277751 h 3795323"/>
                <a:gd name="connsiteX2" fmla="*/ 3629992 w 4131698"/>
                <a:gd name="connsiteY2" fmla="*/ 3277751 h 3795323"/>
                <a:gd name="connsiteX3" fmla="*/ 3457996 w 4131698"/>
                <a:gd name="connsiteY3" fmla="*/ 3447842 h 3795323"/>
                <a:gd name="connsiteX4" fmla="*/ 3455458 w 4131698"/>
                <a:gd name="connsiteY4" fmla="*/ 3450380 h 3795323"/>
                <a:gd name="connsiteX5" fmla="*/ 2980090 w 4131698"/>
                <a:gd name="connsiteY5" fmla="*/ 3450380 h 3795323"/>
                <a:gd name="connsiteX6" fmla="*/ 2895045 w 4131698"/>
                <a:gd name="connsiteY6" fmla="*/ 3535426 h 3795323"/>
                <a:gd name="connsiteX7" fmla="*/ 2980090 w 4131698"/>
                <a:gd name="connsiteY7" fmla="*/ 3620472 h 3795323"/>
                <a:gd name="connsiteX8" fmla="*/ 3228881 w 4131698"/>
                <a:gd name="connsiteY8" fmla="*/ 3620472 h 3795323"/>
                <a:gd name="connsiteX9" fmla="*/ 2900756 w 4131698"/>
                <a:gd name="connsiteY9" fmla="*/ 3790563 h 3795323"/>
                <a:gd name="connsiteX10" fmla="*/ 2897583 w 4131698"/>
                <a:gd name="connsiteY10" fmla="*/ 3791833 h 3795323"/>
                <a:gd name="connsiteX11" fmla="*/ 2881082 w 4131698"/>
                <a:gd name="connsiteY11" fmla="*/ 3790563 h 3795323"/>
                <a:gd name="connsiteX12" fmla="*/ 1435305 w 4131698"/>
                <a:gd name="connsiteY12" fmla="*/ 3790563 h 3795323"/>
                <a:gd name="connsiteX13" fmla="*/ 1107181 w 4131698"/>
                <a:gd name="connsiteY13" fmla="*/ 3620472 h 3795323"/>
                <a:gd name="connsiteX14" fmla="*/ 1116066 w 4131698"/>
                <a:gd name="connsiteY14" fmla="*/ 3620472 h 3795323"/>
                <a:gd name="connsiteX15" fmla="*/ 1201112 w 4131698"/>
                <a:gd name="connsiteY15" fmla="*/ 3535426 h 3795323"/>
                <a:gd name="connsiteX16" fmla="*/ 1176360 w 4131698"/>
                <a:gd name="connsiteY16" fmla="*/ 3475133 h 3795323"/>
                <a:gd name="connsiteX17" fmla="*/ 1116066 w 4131698"/>
                <a:gd name="connsiteY17" fmla="*/ 3450380 h 3795323"/>
                <a:gd name="connsiteX18" fmla="*/ 880604 w 4131698"/>
                <a:gd name="connsiteY18" fmla="*/ 3450380 h 3795323"/>
                <a:gd name="connsiteX19" fmla="*/ 707973 w 4131698"/>
                <a:gd name="connsiteY19" fmla="*/ 3280289 h 3795323"/>
                <a:gd name="connsiteX20" fmla="*/ 833004 w 4131698"/>
                <a:gd name="connsiteY20" fmla="*/ 3280289 h 3795323"/>
                <a:gd name="connsiteX21" fmla="*/ 918050 w 4131698"/>
                <a:gd name="connsiteY21" fmla="*/ 3195244 h 3795323"/>
                <a:gd name="connsiteX22" fmla="*/ 893297 w 4131698"/>
                <a:gd name="connsiteY22" fmla="*/ 3134950 h 3795323"/>
                <a:gd name="connsiteX23" fmla="*/ 847601 w 4131698"/>
                <a:gd name="connsiteY23" fmla="*/ 3111467 h 3795323"/>
                <a:gd name="connsiteX24" fmla="*/ 572789 w 4131698"/>
                <a:gd name="connsiteY24" fmla="*/ 3111467 h 3795323"/>
                <a:gd name="connsiteX25" fmla="*/ 572155 w 4131698"/>
                <a:gd name="connsiteY25" fmla="*/ 3110198 h 3795323"/>
                <a:gd name="connsiteX26" fmla="*/ 464261 w 4131698"/>
                <a:gd name="connsiteY26" fmla="*/ 2941376 h 3795323"/>
                <a:gd name="connsiteX27" fmla="*/ 464261 w 4131698"/>
                <a:gd name="connsiteY27" fmla="*/ 2940741 h 3795323"/>
                <a:gd name="connsiteX28" fmla="*/ 541690 w 4131698"/>
                <a:gd name="connsiteY28" fmla="*/ 2856330 h 3795323"/>
                <a:gd name="connsiteX29" fmla="*/ 516938 w 4131698"/>
                <a:gd name="connsiteY29" fmla="*/ 2796036 h 3795323"/>
                <a:gd name="connsiteX30" fmla="*/ 457279 w 4131698"/>
                <a:gd name="connsiteY30" fmla="*/ 2771284 h 3795323"/>
                <a:gd name="connsiteX31" fmla="*/ 378580 w 4131698"/>
                <a:gd name="connsiteY31" fmla="*/ 2771284 h 3795323"/>
                <a:gd name="connsiteX32" fmla="*/ 225625 w 4131698"/>
                <a:gd name="connsiteY32" fmla="*/ 2238797 h 3795323"/>
                <a:gd name="connsiteX33" fmla="*/ 207854 w 4131698"/>
                <a:gd name="connsiteY33" fmla="*/ 2033798 h 3795323"/>
                <a:gd name="connsiteX34" fmla="*/ 206584 w 4131698"/>
                <a:gd name="connsiteY34" fmla="*/ 1967793 h 3795323"/>
                <a:gd name="connsiteX35" fmla="*/ 382388 w 4131698"/>
                <a:gd name="connsiteY35" fmla="*/ 1155416 h 3795323"/>
                <a:gd name="connsiteX36" fmla="*/ 89806 w 4131698"/>
                <a:gd name="connsiteY36" fmla="*/ 1155416 h 3795323"/>
                <a:gd name="connsiteX37" fmla="*/ 4760 w 4131698"/>
                <a:gd name="connsiteY37" fmla="*/ 1070370 h 3795323"/>
                <a:gd name="connsiteX38" fmla="*/ 29512 w 4131698"/>
                <a:gd name="connsiteY38" fmla="*/ 1010076 h 3795323"/>
                <a:gd name="connsiteX39" fmla="*/ 89806 w 4131698"/>
                <a:gd name="connsiteY39" fmla="*/ 985324 h 3795323"/>
                <a:gd name="connsiteX40" fmla="*/ 1708848 w 4131698"/>
                <a:gd name="connsiteY40" fmla="*/ 985324 h 3795323"/>
                <a:gd name="connsiteX41" fmla="*/ 1793893 w 4131698"/>
                <a:gd name="connsiteY41" fmla="*/ 900278 h 3795323"/>
                <a:gd name="connsiteX42" fmla="*/ 1722810 w 4131698"/>
                <a:gd name="connsiteY42" fmla="*/ 816502 h 3795323"/>
                <a:gd name="connsiteX43" fmla="*/ 339231 w 4131698"/>
                <a:gd name="connsiteY43" fmla="*/ 816502 h 3795323"/>
                <a:gd name="connsiteX44" fmla="*/ 325903 w 4131698"/>
                <a:gd name="connsiteY44" fmla="*/ 815233 h 3795323"/>
                <a:gd name="connsiteX45" fmla="*/ 254185 w 4131698"/>
                <a:gd name="connsiteY45" fmla="*/ 731457 h 3795323"/>
                <a:gd name="connsiteX46" fmla="*/ 278937 w 4131698"/>
                <a:gd name="connsiteY46" fmla="*/ 671163 h 3795323"/>
                <a:gd name="connsiteX47" fmla="*/ 338596 w 4131698"/>
                <a:gd name="connsiteY47" fmla="*/ 646411 h 3795323"/>
                <a:gd name="connsiteX48" fmla="*/ 1116701 w 4131698"/>
                <a:gd name="connsiteY48" fmla="*/ 646411 h 3795323"/>
                <a:gd name="connsiteX49" fmla="*/ 1201746 w 4131698"/>
                <a:gd name="connsiteY49" fmla="*/ 561365 h 3795323"/>
                <a:gd name="connsiteX50" fmla="*/ 1116701 w 4131698"/>
                <a:gd name="connsiteY50" fmla="*/ 476319 h 3795323"/>
                <a:gd name="connsiteX51" fmla="*/ 892663 w 4131698"/>
                <a:gd name="connsiteY51" fmla="*/ 476319 h 3795323"/>
                <a:gd name="connsiteX52" fmla="*/ 2168348 w 4131698"/>
                <a:gd name="connsiteY52" fmla="*/ 4760 h 3795323"/>
                <a:gd name="connsiteX53" fmla="*/ 3065770 w 4131698"/>
                <a:gd name="connsiteY53" fmla="*/ 221817 h 3795323"/>
                <a:gd name="connsiteX54" fmla="*/ 2078225 w 4131698"/>
                <a:gd name="connsiteY54" fmla="*/ 221817 h 3795323"/>
                <a:gd name="connsiteX55" fmla="*/ 2018566 w 4131698"/>
                <a:gd name="connsiteY55" fmla="*/ 246569 h 3795323"/>
                <a:gd name="connsiteX56" fmla="*/ 1993814 w 4131698"/>
                <a:gd name="connsiteY56" fmla="*/ 306228 h 3795323"/>
                <a:gd name="connsiteX57" fmla="*/ 2078859 w 4131698"/>
                <a:gd name="connsiteY57" fmla="*/ 391274 h 3795323"/>
                <a:gd name="connsiteX58" fmla="*/ 3493538 w 4131698"/>
                <a:gd name="connsiteY58" fmla="*/ 391274 h 3795323"/>
                <a:gd name="connsiteX59" fmla="*/ 3578584 w 4131698"/>
                <a:gd name="connsiteY59" fmla="*/ 476319 h 3795323"/>
                <a:gd name="connsiteX60" fmla="*/ 3529079 w 4131698"/>
                <a:gd name="connsiteY60" fmla="*/ 553114 h 3795323"/>
                <a:gd name="connsiteX61" fmla="*/ 3537330 w 4131698"/>
                <a:gd name="connsiteY61" fmla="*/ 560730 h 3795323"/>
                <a:gd name="connsiteX62" fmla="*/ 2942010 w 4131698"/>
                <a:gd name="connsiteY62" fmla="*/ 560730 h 3795323"/>
                <a:gd name="connsiteX63" fmla="*/ 2882352 w 4131698"/>
                <a:gd name="connsiteY63" fmla="*/ 585483 h 3795323"/>
                <a:gd name="connsiteX64" fmla="*/ 2857599 w 4131698"/>
                <a:gd name="connsiteY64" fmla="*/ 645776 h 3795323"/>
                <a:gd name="connsiteX65" fmla="*/ 2942645 w 4131698"/>
                <a:gd name="connsiteY65" fmla="*/ 730822 h 3795323"/>
                <a:gd name="connsiteX66" fmla="*/ 3802622 w 4131698"/>
                <a:gd name="connsiteY66" fmla="*/ 730822 h 3795323"/>
                <a:gd name="connsiteX67" fmla="*/ 3887667 w 4131698"/>
                <a:gd name="connsiteY67" fmla="*/ 815868 h 3795323"/>
                <a:gd name="connsiteX68" fmla="*/ 3815950 w 4131698"/>
                <a:gd name="connsiteY68" fmla="*/ 899644 h 3795323"/>
                <a:gd name="connsiteX69" fmla="*/ 3816585 w 4131698"/>
                <a:gd name="connsiteY69" fmla="*/ 900913 h 3795323"/>
                <a:gd name="connsiteX70" fmla="*/ 3932729 w 4131698"/>
                <a:gd name="connsiteY70" fmla="*/ 1105912 h 3795323"/>
                <a:gd name="connsiteX71" fmla="*/ 3932729 w 4131698"/>
                <a:gd name="connsiteY71" fmla="*/ 1105912 h 3795323"/>
                <a:gd name="connsiteX72" fmla="*/ 4103455 w 4131698"/>
                <a:gd name="connsiteY72" fmla="*/ 1638399 h 3795323"/>
                <a:gd name="connsiteX73" fmla="*/ 4130746 w 4131698"/>
                <a:gd name="connsiteY73" fmla="*/ 1967158 h 3795323"/>
                <a:gd name="connsiteX74" fmla="*/ 3766446 w 4131698"/>
                <a:gd name="connsiteY74" fmla="*/ 3106390 h 3795323"/>
                <a:gd name="connsiteX75" fmla="*/ 3332967 w 4131698"/>
                <a:gd name="connsiteY75" fmla="*/ 3106390 h 3795323"/>
                <a:gd name="connsiteX76" fmla="*/ 3247286 w 4131698"/>
                <a:gd name="connsiteY76" fmla="*/ 3192705 h 3795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131698" h="3795323">
                  <a:moveTo>
                    <a:pt x="3247286" y="3192705"/>
                  </a:moveTo>
                  <a:cubicBezTo>
                    <a:pt x="3247286" y="3239670"/>
                    <a:pt x="3285367" y="3277751"/>
                    <a:pt x="3332332" y="3277751"/>
                  </a:cubicBezTo>
                  <a:lnTo>
                    <a:pt x="3629992" y="3277751"/>
                  </a:lnTo>
                  <a:cubicBezTo>
                    <a:pt x="3576045" y="3338044"/>
                    <a:pt x="3518925" y="3394529"/>
                    <a:pt x="3457996" y="3447842"/>
                  </a:cubicBezTo>
                  <a:cubicBezTo>
                    <a:pt x="3457362" y="3448476"/>
                    <a:pt x="3456092" y="3449746"/>
                    <a:pt x="3455458" y="3450380"/>
                  </a:cubicBezTo>
                  <a:lnTo>
                    <a:pt x="2980090" y="3450380"/>
                  </a:lnTo>
                  <a:cubicBezTo>
                    <a:pt x="2933125" y="3450380"/>
                    <a:pt x="2895045" y="3488460"/>
                    <a:pt x="2895045" y="3535426"/>
                  </a:cubicBezTo>
                  <a:cubicBezTo>
                    <a:pt x="2895045" y="3582392"/>
                    <a:pt x="2933125" y="3620472"/>
                    <a:pt x="2980090" y="3620472"/>
                  </a:cubicBezTo>
                  <a:lnTo>
                    <a:pt x="3228881" y="3620472"/>
                  </a:lnTo>
                  <a:cubicBezTo>
                    <a:pt x="3126064" y="3687112"/>
                    <a:pt x="3016267" y="3743598"/>
                    <a:pt x="2900756" y="3790563"/>
                  </a:cubicBezTo>
                  <a:cubicBezTo>
                    <a:pt x="2899487" y="3791198"/>
                    <a:pt x="2898853" y="3791198"/>
                    <a:pt x="2897583" y="3791833"/>
                  </a:cubicBezTo>
                  <a:cubicBezTo>
                    <a:pt x="2892506" y="3791198"/>
                    <a:pt x="2886794" y="3790563"/>
                    <a:pt x="2881082" y="3790563"/>
                  </a:cubicBezTo>
                  <a:lnTo>
                    <a:pt x="1435305" y="3790563"/>
                  </a:lnTo>
                  <a:cubicBezTo>
                    <a:pt x="1320429" y="3744233"/>
                    <a:pt x="1210632" y="3687112"/>
                    <a:pt x="1107181" y="3620472"/>
                  </a:cubicBezTo>
                  <a:lnTo>
                    <a:pt x="1116066" y="3620472"/>
                  </a:lnTo>
                  <a:cubicBezTo>
                    <a:pt x="1163032" y="3620472"/>
                    <a:pt x="1201112" y="3582392"/>
                    <a:pt x="1201112" y="3535426"/>
                  </a:cubicBezTo>
                  <a:cubicBezTo>
                    <a:pt x="1201112" y="3511943"/>
                    <a:pt x="1191592" y="3490999"/>
                    <a:pt x="1176360" y="3475133"/>
                  </a:cubicBezTo>
                  <a:cubicBezTo>
                    <a:pt x="1161127" y="3459900"/>
                    <a:pt x="1139549" y="3450380"/>
                    <a:pt x="1116066" y="3450380"/>
                  </a:cubicBezTo>
                  <a:lnTo>
                    <a:pt x="880604" y="3450380"/>
                  </a:lnTo>
                  <a:cubicBezTo>
                    <a:pt x="819676" y="3397068"/>
                    <a:pt x="761920" y="3340583"/>
                    <a:pt x="707973" y="3280289"/>
                  </a:cubicBezTo>
                  <a:lnTo>
                    <a:pt x="833004" y="3280289"/>
                  </a:lnTo>
                  <a:cubicBezTo>
                    <a:pt x="879969" y="3280289"/>
                    <a:pt x="918050" y="3242209"/>
                    <a:pt x="918050" y="3195244"/>
                  </a:cubicBezTo>
                  <a:cubicBezTo>
                    <a:pt x="918050" y="3171761"/>
                    <a:pt x="908529" y="3150817"/>
                    <a:pt x="893297" y="3134950"/>
                  </a:cubicBezTo>
                  <a:cubicBezTo>
                    <a:pt x="881238" y="3122891"/>
                    <a:pt x="865372" y="3114640"/>
                    <a:pt x="847601" y="3111467"/>
                  </a:cubicBezTo>
                  <a:lnTo>
                    <a:pt x="572789" y="3111467"/>
                  </a:lnTo>
                  <a:cubicBezTo>
                    <a:pt x="572789" y="3110832"/>
                    <a:pt x="572155" y="3110832"/>
                    <a:pt x="572155" y="3110198"/>
                  </a:cubicBezTo>
                  <a:cubicBezTo>
                    <a:pt x="533439" y="3056251"/>
                    <a:pt x="497263" y="2999765"/>
                    <a:pt x="464261" y="2941376"/>
                  </a:cubicBezTo>
                  <a:cubicBezTo>
                    <a:pt x="464261" y="2941376"/>
                    <a:pt x="464261" y="2941376"/>
                    <a:pt x="464261" y="2940741"/>
                  </a:cubicBezTo>
                  <a:cubicBezTo>
                    <a:pt x="507418" y="2936933"/>
                    <a:pt x="541690" y="2900757"/>
                    <a:pt x="541690" y="2856330"/>
                  </a:cubicBezTo>
                  <a:cubicBezTo>
                    <a:pt x="541690" y="2832847"/>
                    <a:pt x="532170" y="2811903"/>
                    <a:pt x="516938" y="2796036"/>
                  </a:cubicBezTo>
                  <a:cubicBezTo>
                    <a:pt x="501706" y="2780804"/>
                    <a:pt x="480128" y="2771284"/>
                    <a:pt x="457279" y="2771284"/>
                  </a:cubicBezTo>
                  <a:lnTo>
                    <a:pt x="378580" y="2771284"/>
                  </a:lnTo>
                  <a:cubicBezTo>
                    <a:pt x="303689" y="2605001"/>
                    <a:pt x="251647" y="2426024"/>
                    <a:pt x="225625" y="2238797"/>
                  </a:cubicBezTo>
                  <a:cubicBezTo>
                    <a:pt x="216104" y="2171521"/>
                    <a:pt x="210393" y="2102977"/>
                    <a:pt x="207854" y="2033798"/>
                  </a:cubicBezTo>
                  <a:cubicBezTo>
                    <a:pt x="207220" y="2012219"/>
                    <a:pt x="206584" y="1990006"/>
                    <a:pt x="206584" y="1967793"/>
                  </a:cubicBezTo>
                  <a:cubicBezTo>
                    <a:pt x="206584" y="1678383"/>
                    <a:pt x="269417" y="1402937"/>
                    <a:pt x="382388" y="1155416"/>
                  </a:cubicBezTo>
                  <a:lnTo>
                    <a:pt x="89806" y="1155416"/>
                  </a:lnTo>
                  <a:cubicBezTo>
                    <a:pt x="42840" y="1155416"/>
                    <a:pt x="4760" y="1117336"/>
                    <a:pt x="4760" y="1070370"/>
                  </a:cubicBezTo>
                  <a:cubicBezTo>
                    <a:pt x="4760" y="1046887"/>
                    <a:pt x="14280" y="1025943"/>
                    <a:pt x="29512" y="1010076"/>
                  </a:cubicBezTo>
                  <a:cubicBezTo>
                    <a:pt x="44744" y="994844"/>
                    <a:pt x="66323" y="985324"/>
                    <a:pt x="89806" y="985324"/>
                  </a:cubicBezTo>
                  <a:lnTo>
                    <a:pt x="1708848" y="985324"/>
                  </a:lnTo>
                  <a:cubicBezTo>
                    <a:pt x="1755813" y="985324"/>
                    <a:pt x="1793893" y="947244"/>
                    <a:pt x="1793893" y="900278"/>
                  </a:cubicBezTo>
                  <a:cubicBezTo>
                    <a:pt x="1793893" y="857756"/>
                    <a:pt x="1762794" y="822849"/>
                    <a:pt x="1722810" y="816502"/>
                  </a:cubicBezTo>
                  <a:lnTo>
                    <a:pt x="339231" y="816502"/>
                  </a:lnTo>
                  <a:cubicBezTo>
                    <a:pt x="334788" y="816502"/>
                    <a:pt x="330345" y="815868"/>
                    <a:pt x="325903" y="815233"/>
                  </a:cubicBezTo>
                  <a:cubicBezTo>
                    <a:pt x="285284" y="808886"/>
                    <a:pt x="254185" y="773979"/>
                    <a:pt x="254185" y="731457"/>
                  </a:cubicBezTo>
                  <a:cubicBezTo>
                    <a:pt x="254185" y="707974"/>
                    <a:pt x="263705" y="687030"/>
                    <a:pt x="278937" y="671163"/>
                  </a:cubicBezTo>
                  <a:cubicBezTo>
                    <a:pt x="294169" y="655931"/>
                    <a:pt x="315748" y="646411"/>
                    <a:pt x="338596" y="646411"/>
                  </a:cubicBezTo>
                  <a:lnTo>
                    <a:pt x="1116701" y="646411"/>
                  </a:lnTo>
                  <a:cubicBezTo>
                    <a:pt x="1163666" y="646411"/>
                    <a:pt x="1201746" y="608331"/>
                    <a:pt x="1201746" y="561365"/>
                  </a:cubicBezTo>
                  <a:cubicBezTo>
                    <a:pt x="1201746" y="514400"/>
                    <a:pt x="1163666" y="476319"/>
                    <a:pt x="1116701" y="476319"/>
                  </a:cubicBezTo>
                  <a:lnTo>
                    <a:pt x="892663" y="476319"/>
                  </a:lnTo>
                  <a:cubicBezTo>
                    <a:pt x="1235384" y="182467"/>
                    <a:pt x="1681556" y="4760"/>
                    <a:pt x="2168348" y="4760"/>
                  </a:cubicBezTo>
                  <a:cubicBezTo>
                    <a:pt x="2492030" y="4760"/>
                    <a:pt x="2797306" y="82824"/>
                    <a:pt x="3065770" y="221817"/>
                  </a:cubicBezTo>
                  <a:lnTo>
                    <a:pt x="2078225" y="221817"/>
                  </a:lnTo>
                  <a:cubicBezTo>
                    <a:pt x="2054742" y="221817"/>
                    <a:pt x="2033798" y="231337"/>
                    <a:pt x="2018566" y="246569"/>
                  </a:cubicBezTo>
                  <a:cubicBezTo>
                    <a:pt x="2003334" y="261801"/>
                    <a:pt x="1993814" y="283380"/>
                    <a:pt x="1993814" y="306228"/>
                  </a:cubicBezTo>
                  <a:cubicBezTo>
                    <a:pt x="1993814" y="353194"/>
                    <a:pt x="2031894" y="391274"/>
                    <a:pt x="2078859" y="391274"/>
                  </a:cubicBezTo>
                  <a:lnTo>
                    <a:pt x="3493538" y="391274"/>
                  </a:lnTo>
                  <a:cubicBezTo>
                    <a:pt x="3540503" y="391274"/>
                    <a:pt x="3578584" y="429354"/>
                    <a:pt x="3578584" y="476319"/>
                  </a:cubicBezTo>
                  <a:cubicBezTo>
                    <a:pt x="3578584" y="510591"/>
                    <a:pt x="3558275" y="539786"/>
                    <a:pt x="3529079" y="553114"/>
                  </a:cubicBezTo>
                  <a:cubicBezTo>
                    <a:pt x="3531618" y="555653"/>
                    <a:pt x="3534157" y="558192"/>
                    <a:pt x="3537330" y="560730"/>
                  </a:cubicBezTo>
                  <a:lnTo>
                    <a:pt x="2942010" y="560730"/>
                  </a:lnTo>
                  <a:cubicBezTo>
                    <a:pt x="2918527" y="560730"/>
                    <a:pt x="2897583" y="570250"/>
                    <a:pt x="2882352" y="585483"/>
                  </a:cubicBezTo>
                  <a:cubicBezTo>
                    <a:pt x="2867119" y="600715"/>
                    <a:pt x="2857599" y="622293"/>
                    <a:pt x="2857599" y="645776"/>
                  </a:cubicBezTo>
                  <a:cubicBezTo>
                    <a:pt x="2857599" y="692742"/>
                    <a:pt x="2895679" y="730822"/>
                    <a:pt x="2942645" y="730822"/>
                  </a:cubicBezTo>
                  <a:lnTo>
                    <a:pt x="3802622" y="730822"/>
                  </a:lnTo>
                  <a:cubicBezTo>
                    <a:pt x="3849587" y="730822"/>
                    <a:pt x="3887667" y="768902"/>
                    <a:pt x="3887667" y="815868"/>
                  </a:cubicBezTo>
                  <a:cubicBezTo>
                    <a:pt x="3887667" y="858390"/>
                    <a:pt x="3856569" y="893297"/>
                    <a:pt x="3815950" y="899644"/>
                  </a:cubicBezTo>
                  <a:cubicBezTo>
                    <a:pt x="3815950" y="899644"/>
                    <a:pt x="3816585" y="900278"/>
                    <a:pt x="3816585" y="900913"/>
                  </a:cubicBezTo>
                  <a:cubicBezTo>
                    <a:pt x="3859107" y="966284"/>
                    <a:pt x="3897823" y="1034828"/>
                    <a:pt x="3932729" y="1105912"/>
                  </a:cubicBezTo>
                  <a:cubicBezTo>
                    <a:pt x="3932729" y="1105912"/>
                    <a:pt x="3932729" y="1105912"/>
                    <a:pt x="3932729" y="1105912"/>
                  </a:cubicBezTo>
                  <a:cubicBezTo>
                    <a:pt x="4013967" y="1271560"/>
                    <a:pt x="4072357" y="1450537"/>
                    <a:pt x="4103455" y="1638399"/>
                  </a:cubicBezTo>
                  <a:cubicBezTo>
                    <a:pt x="4121861" y="1745024"/>
                    <a:pt x="4130746" y="1854822"/>
                    <a:pt x="4130746" y="1967158"/>
                  </a:cubicBezTo>
                  <a:cubicBezTo>
                    <a:pt x="4130746" y="2391752"/>
                    <a:pt x="3995561" y="2785247"/>
                    <a:pt x="3766446" y="3106390"/>
                  </a:cubicBezTo>
                  <a:lnTo>
                    <a:pt x="3332967" y="3106390"/>
                  </a:lnTo>
                  <a:cubicBezTo>
                    <a:pt x="3285367" y="3107659"/>
                    <a:pt x="3247286" y="3145739"/>
                    <a:pt x="3247286" y="319270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2" name="任意多边形: 形状 9791">
              <a:extLst>
                <a:ext uri="{FF2B5EF4-FFF2-40B4-BE49-F238E27FC236}">
                  <a16:creationId xmlns:a16="http://schemas.microsoft.com/office/drawing/2014/main" xmlns="" id="{2A3D776F-526A-478C-B70C-FD2096896B3A}"/>
                </a:ext>
              </a:extLst>
            </p:cNvPr>
            <p:cNvSpPr/>
            <p:nvPr/>
          </p:nvSpPr>
          <p:spPr>
            <a:xfrm>
              <a:off x="10292752" y="2049546"/>
              <a:ext cx="177707" cy="177707"/>
            </a:xfrm>
            <a:custGeom>
              <a:avLst/>
              <a:gdLst>
                <a:gd name="connsiteX0" fmla="*/ 89806 w 177707"/>
                <a:gd name="connsiteY0" fmla="*/ 174852 h 177707"/>
                <a:gd name="connsiteX1" fmla="*/ 174852 w 177707"/>
                <a:gd name="connsiteY1" fmla="*/ 89806 h 177707"/>
                <a:gd name="connsiteX2" fmla="*/ 89806 w 177707"/>
                <a:gd name="connsiteY2" fmla="*/ 4760 h 177707"/>
                <a:gd name="connsiteX3" fmla="*/ 4760 w 177707"/>
                <a:gd name="connsiteY3" fmla="*/ 89806 h 177707"/>
                <a:gd name="connsiteX4" fmla="*/ 89806 w 177707"/>
                <a:gd name="connsiteY4" fmla="*/ 174852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7" h="177707">
                  <a:moveTo>
                    <a:pt x="89806" y="174852"/>
                  </a:moveTo>
                  <a:cubicBezTo>
                    <a:pt x="136772" y="174852"/>
                    <a:pt x="174852" y="136771"/>
                    <a:pt x="174852" y="89806"/>
                  </a:cubicBezTo>
                  <a:cubicBezTo>
                    <a:pt x="174852" y="42840"/>
                    <a:pt x="136772" y="4760"/>
                    <a:pt x="89806" y="4760"/>
                  </a:cubicBezTo>
                  <a:cubicBezTo>
                    <a:pt x="42840" y="4760"/>
                    <a:pt x="4760" y="42840"/>
                    <a:pt x="4760" y="89806"/>
                  </a:cubicBezTo>
                  <a:cubicBezTo>
                    <a:pt x="4760" y="136771"/>
                    <a:pt x="42840" y="174852"/>
                    <a:pt x="89806" y="17485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3" name="任意多边形: 形状 9792">
              <a:extLst>
                <a:ext uri="{FF2B5EF4-FFF2-40B4-BE49-F238E27FC236}">
                  <a16:creationId xmlns:a16="http://schemas.microsoft.com/office/drawing/2014/main" xmlns="" id="{8AAEE3D7-1EA8-4DCA-948C-8F40E8B8135C}"/>
                </a:ext>
              </a:extLst>
            </p:cNvPr>
            <p:cNvSpPr/>
            <p:nvPr/>
          </p:nvSpPr>
          <p:spPr>
            <a:xfrm>
              <a:off x="6893462" y="2473505"/>
              <a:ext cx="1402619" cy="6347"/>
            </a:xfrm>
            <a:custGeom>
              <a:avLst/>
              <a:gdLst>
                <a:gd name="connsiteX0" fmla="*/ 1401667 w 1402619"/>
                <a:gd name="connsiteY0" fmla="*/ 6029 h 6346"/>
                <a:gd name="connsiteX1" fmla="*/ 18088 w 1402619"/>
                <a:gd name="connsiteY1" fmla="*/ 6029 h 6346"/>
                <a:gd name="connsiteX2" fmla="*/ 4760 w 1402619"/>
                <a:gd name="connsiteY2" fmla="*/ 4760 h 6346"/>
                <a:gd name="connsiteX3" fmla="*/ 1388339 w 1402619"/>
                <a:gd name="connsiteY3" fmla="*/ 4760 h 6346"/>
                <a:gd name="connsiteX4" fmla="*/ 1401667 w 1402619"/>
                <a:gd name="connsiteY4" fmla="*/ 6029 h 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619" h="6346">
                  <a:moveTo>
                    <a:pt x="1401667" y="6029"/>
                  </a:moveTo>
                  <a:lnTo>
                    <a:pt x="18088" y="6029"/>
                  </a:lnTo>
                  <a:cubicBezTo>
                    <a:pt x="13646" y="6029"/>
                    <a:pt x="9202" y="5395"/>
                    <a:pt x="4760" y="4760"/>
                  </a:cubicBezTo>
                  <a:lnTo>
                    <a:pt x="1388339" y="4760"/>
                  </a:lnTo>
                  <a:cubicBezTo>
                    <a:pt x="1392782" y="4760"/>
                    <a:pt x="1397225" y="5395"/>
                    <a:pt x="1401667" y="6029"/>
                  </a:cubicBezTo>
                  <a:close/>
                </a:path>
              </a:pathLst>
            </a:custGeom>
            <a:solidFill>
              <a:srgbClr val="4158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4" name="任意多边形: 形状 9793">
              <a:extLst>
                <a:ext uri="{FF2B5EF4-FFF2-40B4-BE49-F238E27FC236}">
                  <a16:creationId xmlns:a16="http://schemas.microsoft.com/office/drawing/2014/main" xmlns="" id="{E4229000-B643-4EA5-86E1-60A548C87877}"/>
                </a:ext>
              </a:extLst>
            </p:cNvPr>
            <p:cNvSpPr/>
            <p:nvPr/>
          </p:nvSpPr>
          <p:spPr>
            <a:xfrm>
              <a:off x="6755739" y="4766566"/>
              <a:ext cx="666403" cy="6347"/>
            </a:xfrm>
            <a:custGeom>
              <a:avLst/>
              <a:gdLst>
                <a:gd name="connsiteX0" fmla="*/ 665452 w 666402"/>
                <a:gd name="connsiteY0" fmla="*/ 6029 h 6346"/>
                <a:gd name="connsiteX1" fmla="*/ 19358 w 666402"/>
                <a:gd name="connsiteY1" fmla="*/ 6029 h 6346"/>
                <a:gd name="connsiteX2" fmla="*/ 4760 w 666402"/>
                <a:gd name="connsiteY2" fmla="*/ 4760 h 6346"/>
                <a:gd name="connsiteX3" fmla="*/ 650854 w 666402"/>
                <a:gd name="connsiteY3" fmla="*/ 4760 h 6346"/>
                <a:gd name="connsiteX4" fmla="*/ 665452 w 666402"/>
                <a:gd name="connsiteY4" fmla="*/ 6029 h 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402" h="6346">
                  <a:moveTo>
                    <a:pt x="665452" y="6029"/>
                  </a:moveTo>
                  <a:lnTo>
                    <a:pt x="19358" y="6029"/>
                  </a:lnTo>
                  <a:cubicBezTo>
                    <a:pt x="14280" y="6029"/>
                    <a:pt x="9838" y="5395"/>
                    <a:pt x="4760" y="4760"/>
                  </a:cubicBezTo>
                  <a:lnTo>
                    <a:pt x="650854" y="4760"/>
                  </a:lnTo>
                  <a:cubicBezTo>
                    <a:pt x="655296" y="4760"/>
                    <a:pt x="660374" y="5395"/>
                    <a:pt x="665452" y="6029"/>
                  </a:cubicBezTo>
                  <a:close/>
                </a:path>
              </a:pathLst>
            </a:custGeom>
            <a:solidFill>
              <a:srgbClr val="4158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5" name="任意多边形: 形状 9794">
              <a:extLst>
                <a:ext uri="{FF2B5EF4-FFF2-40B4-BE49-F238E27FC236}">
                  <a16:creationId xmlns:a16="http://schemas.microsoft.com/office/drawing/2014/main" xmlns="" id="{9712CD40-235C-4707-9AAE-6BEE8210637E}"/>
                </a:ext>
              </a:extLst>
            </p:cNvPr>
            <p:cNvSpPr/>
            <p:nvPr/>
          </p:nvSpPr>
          <p:spPr>
            <a:xfrm>
              <a:off x="6684656" y="4597744"/>
              <a:ext cx="2081716" cy="177707"/>
            </a:xfrm>
            <a:custGeom>
              <a:avLst/>
              <a:gdLst>
                <a:gd name="connsiteX0" fmla="*/ 2080129 w 2081715"/>
                <a:gd name="connsiteY0" fmla="*/ 89805 h 177707"/>
                <a:gd name="connsiteX1" fmla="*/ 2005238 w 2081715"/>
                <a:gd name="connsiteY1" fmla="*/ 174216 h 177707"/>
                <a:gd name="connsiteX2" fmla="*/ 1995083 w 2081715"/>
                <a:gd name="connsiteY2" fmla="*/ 174851 h 177707"/>
                <a:gd name="connsiteX3" fmla="*/ 89806 w 2081715"/>
                <a:gd name="connsiteY3" fmla="*/ 174851 h 177707"/>
                <a:gd name="connsiteX4" fmla="*/ 75208 w 2081715"/>
                <a:gd name="connsiteY4" fmla="*/ 173582 h 177707"/>
                <a:gd name="connsiteX5" fmla="*/ 4760 w 2081715"/>
                <a:gd name="connsiteY5" fmla="*/ 89805 h 177707"/>
                <a:gd name="connsiteX6" fmla="*/ 89806 w 2081715"/>
                <a:gd name="connsiteY6" fmla="*/ 4760 h 177707"/>
                <a:gd name="connsiteX7" fmla="*/ 1995083 w 2081715"/>
                <a:gd name="connsiteY7" fmla="*/ 4760 h 177707"/>
                <a:gd name="connsiteX8" fmla="*/ 2005238 w 2081715"/>
                <a:gd name="connsiteY8" fmla="*/ 5395 h 177707"/>
                <a:gd name="connsiteX9" fmla="*/ 2054742 w 2081715"/>
                <a:gd name="connsiteY9" fmla="*/ 29512 h 177707"/>
                <a:gd name="connsiteX10" fmla="*/ 2080129 w 2081715"/>
                <a:gd name="connsiteY10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1715" h="177707">
                  <a:moveTo>
                    <a:pt x="2080129" y="89805"/>
                  </a:moveTo>
                  <a:cubicBezTo>
                    <a:pt x="2080129" y="132963"/>
                    <a:pt x="2047761" y="169139"/>
                    <a:pt x="2005238" y="174216"/>
                  </a:cubicBezTo>
                  <a:cubicBezTo>
                    <a:pt x="2002065" y="174851"/>
                    <a:pt x="1998257" y="174851"/>
                    <a:pt x="1995083" y="174851"/>
                  </a:cubicBezTo>
                  <a:lnTo>
                    <a:pt x="89806" y="174851"/>
                  </a:lnTo>
                  <a:cubicBezTo>
                    <a:pt x="84728" y="174851"/>
                    <a:pt x="80286" y="174216"/>
                    <a:pt x="75208" y="173582"/>
                  </a:cubicBezTo>
                  <a:cubicBezTo>
                    <a:pt x="35224" y="166601"/>
                    <a:pt x="4760" y="131694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lnTo>
                    <a:pt x="1995083" y="4760"/>
                  </a:lnTo>
                  <a:cubicBezTo>
                    <a:pt x="1998891" y="4760"/>
                    <a:pt x="2002065" y="4760"/>
                    <a:pt x="2005238" y="5395"/>
                  </a:cubicBezTo>
                  <a:cubicBezTo>
                    <a:pt x="2024913" y="7933"/>
                    <a:pt x="2042049" y="16819"/>
                    <a:pt x="2054742" y="29512"/>
                  </a:cubicBezTo>
                  <a:cubicBezTo>
                    <a:pt x="2070609" y="45379"/>
                    <a:pt x="2080129" y="66323"/>
                    <a:pt x="2080129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6" name="任意多边形: 形状 9795">
              <a:extLst>
                <a:ext uri="{FF2B5EF4-FFF2-40B4-BE49-F238E27FC236}">
                  <a16:creationId xmlns:a16="http://schemas.microsoft.com/office/drawing/2014/main" xmlns="" id="{C4C6F9F1-310B-4EFE-9349-FE188DCBC192}"/>
                </a:ext>
              </a:extLst>
            </p:cNvPr>
            <p:cNvSpPr/>
            <p:nvPr/>
          </p:nvSpPr>
          <p:spPr>
            <a:xfrm>
              <a:off x="6698618" y="5275571"/>
              <a:ext cx="2081716" cy="177707"/>
            </a:xfrm>
            <a:custGeom>
              <a:avLst/>
              <a:gdLst>
                <a:gd name="connsiteX0" fmla="*/ 2080129 w 2081715"/>
                <a:gd name="connsiteY0" fmla="*/ 89805 h 177707"/>
                <a:gd name="connsiteX1" fmla="*/ 1995084 w 2081715"/>
                <a:gd name="connsiteY1" fmla="*/ 174851 h 177707"/>
                <a:gd name="connsiteX2" fmla="*/ 89806 w 2081715"/>
                <a:gd name="connsiteY2" fmla="*/ 174851 h 177707"/>
                <a:gd name="connsiteX3" fmla="*/ 4760 w 2081715"/>
                <a:gd name="connsiteY3" fmla="*/ 89805 h 177707"/>
                <a:gd name="connsiteX4" fmla="*/ 89806 w 2081715"/>
                <a:gd name="connsiteY4" fmla="*/ 4760 h 177707"/>
                <a:gd name="connsiteX5" fmla="*/ 1995084 w 2081715"/>
                <a:gd name="connsiteY5" fmla="*/ 4760 h 177707"/>
                <a:gd name="connsiteX6" fmla="*/ 2055378 w 2081715"/>
                <a:gd name="connsiteY6" fmla="*/ 29512 h 177707"/>
                <a:gd name="connsiteX7" fmla="*/ 2080129 w 2081715"/>
                <a:gd name="connsiteY7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1715" h="177707">
                  <a:moveTo>
                    <a:pt x="2080129" y="89805"/>
                  </a:moveTo>
                  <a:cubicBezTo>
                    <a:pt x="2080129" y="136771"/>
                    <a:pt x="2042049" y="174851"/>
                    <a:pt x="1995084" y="174851"/>
                  </a:cubicBezTo>
                  <a:lnTo>
                    <a:pt x="89806" y="174851"/>
                  </a:lnTo>
                  <a:cubicBezTo>
                    <a:pt x="42840" y="174851"/>
                    <a:pt x="4760" y="136771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lnTo>
                    <a:pt x="1995084" y="4760"/>
                  </a:lnTo>
                  <a:cubicBezTo>
                    <a:pt x="2018567" y="4760"/>
                    <a:pt x="2039511" y="14280"/>
                    <a:pt x="2055378" y="29512"/>
                  </a:cubicBezTo>
                  <a:cubicBezTo>
                    <a:pt x="2070609" y="45379"/>
                    <a:pt x="2080129" y="66323"/>
                    <a:pt x="2080129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7" name="任意多边形: 形状 9796">
              <a:extLst>
                <a:ext uri="{FF2B5EF4-FFF2-40B4-BE49-F238E27FC236}">
                  <a16:creationId xmlns:a16="http://schemas.microsoft.com/office/drawing/2014/main" xmlns="" id="{DF198AF1-2B1F-4429-B541-889F1A21EAD6}"/>
                </a:ext>
              </a:extLst>
            </p:cNvPr>
            <p:cNvSpPr/>
            <p:nvPr/>
          </p:nvSpPr>
          <p:spPr>
            <a:xfrm>
              <a:off x="8528371" y="5275571"/>
              <a:ext cx="2081716" cy="177707"/>
            </a:xfrm>
            <a:custGeom>
              <a:avLst/>
              <a:gdLst>
                <a:gd name="connsiteX0" fmla="*/ 2080129 w 2081715"/>
                <a:gd name="connsiteY0" fmla="*/ 89805 h 177707"/>
                <a:gd name="connsiteX1" fmla="*/ 1995083 w 2081715"/>
                <a:gd name="connsiteY1" fmla="*/ 174851 h 177707"/>
                <a:gd name="connsiteX2" fmla="*/ 89806 w 2081715"/>
                <a:gd name="connsiteY2" fmla="*/ 174851 h 177707"/>
                <a:gd name="connsiteX3" fmla="*/ 4760 w 2081715"/>
                <a:gd name="connsiteY3" fmla="*/ 89805 h 177707"/>
                <a:gd name="connsiteX4" fmla="*/ 89806 w 2081715"/>
                <a:gd name="connsiteY4" fmla="*/ 4760 h 177707"/>
                <a:gd name="connsiteX5" fmla="*/ 1995083 w 2081715"/>
                <a:gd name="connsiteY5" fmla="*/ 4760 h 177707"/>
                <a:gd name="connsiteX6" fmla="*/ 2055377 w 2081715"/>
                <a:gd name="connsiteY6" fmla="*/ 29512 h 177707"/>
                <a:gd name="connsiteX7" fmla="*/ 2080129 w 2081715"/>
                <a:gd name="connsiteY7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1715" h="177707">
                  <a:moveTo>
                    <a:pt x="2080129" y="89805"/>
                  </a:moveTo>
                  <a:cubicBezTo>
                    <a:pt x="2080129" y="136771"/>
                    <a:pt x="2042049" y="174851"/>
                    <a:pt x="1995083" y="174851"/>
                  </a:cubicBezTo>
                  <a:lnTo>
                    <a:pt x="89806" y="174851"/>
                  </a:lnTo>
                  <a:cubicBezTo>
                    <a:pt x="42840" y="174851"/>
                    <a:pt x="4760" y="136771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lnTo>
                    <a:pt x="1995083" y="4760"/>
                  </a:lnTo>
                  <a:cubicBezTo>
                    <a:pt x="2018567" y="4760"/>
                    <a:pt x="2039510" y="14280"/>
                    <a:pt x="2055377" y="29512"/>
                  </a:cubicBezTo>
                  <a:cubicBezTo>
                    <a:pt x="2070609" y="45379"/>
                    <a:pt x="2080129" y="66323"/>
                    <a:pt x="2080129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8" name="任意多边形: 形状 9797">
              <a:extLst>
                <a:ext uri="{FF2B5EF4-FFF2-40B4-BE49-F238E27FC236}">
                  <a16:creationId xmlns:a16="http://schemas.microsoft.com/office/drawing/2014/main" xmlns="" id="{B13BEB81-8116-4136-90B2-382D7671B3D3}"/>
                </a:ext>
              </a:extLst>
            </p:cNvPr>
            <p:cNvSpPr/>
            <p:nvPr/>
          </p:nvSpPr>
          <p:spPr>
            <a:xfrm>
              <a:off x="10806199" y="5275571"/>
              <a:ext cx="177707" cy="177707"/>
            </a:xfrm>
            <a:custGeom>
              <a:avLst/>
              <a:gdLst>
                <a:gd name="connsiteX0" fmla="*/ 174851 w 177707"/>
                <a:gd name="connsiteY0" fmla="*/ 89805 h 177707"/>
                <a:gd name="connsiteX1" fmla="*/ 89806 w 177707"/>
                <a:gd name="connsiteY1" fmla="*/ 174851 h 177707"/>
                <a:gd name="connsiteX2" fmla="*/ 4760 w 177707"/>
                <a:gd name="connsiteY2" fmla="*/ 89805 h 177707"/>
                <a:gd name="connsiteX3" fmla="*/ 89806 w 177707"/>
                <a:gd name="connsiteY3" fmla="*/ 4760 h 177707"/>
                <a:gd name="connsiteX4" fmla="*/ 174851 w 177707"/>
                <a:gd name="connsiteY4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7" h="177707">
                  <a:moveTo>
                    <a:pt x="174851" y="89805"/>
                  </a:moveTo>
                  <a:cubicBezTo>
                    <a:pt x="174851" y="136771"/>
                    <a:pt x="136771" y="174851"/>
                    <a:pt x="89806" y="174851"/>
                  </a:cubicBezTo>
                  <a:cubicBezTo>
                    <a:pt x="42840" y="174851"/>
                    <a:pt x="4760" y="136771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cubicBezTo>
                    <a:pt x="136771" y="4760"/>
                    <a:pt x="174851" y="42840"/>
                    <a:pt x="174851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9" name="任意多边形: 形状 9798">
              <a:extLst>
                <a:ext uri="{FF2B5EF4-FFF2-40B4-BE49-F238E27FC236}">
                  <a16:creationId xmlns:a16="http://schemas.microsoft.com/office/drawing/2014/main" xmlns="" id="{7C22C5D9-B17F-49B0-9A15-BB39CE0B2C59}"/>
                </a:ext>
              </a:extLst>
            </p:cNvPr>
            <p:cNvSpPr/>
            <p:nvPr/>
          </p:nvSpPr>
          <p:spPr>
            <a:xfrm>
              <a:off x="6402863" y="5275571"/>
              <a:ext cx="177707" cy="177707"/>
            </a:xfrm>
            <a:custGeom>
              <a:avLst/>
              <a:gdLst>
                <a:gd name="connsiteX0" fmla="*/ 174852 w 177707"/>
                <a:gd name="connsiteY0" fmla="*/ 89805 h 177707"/>
                <a:gd name="connsiteX1" fmla="*/ 89806 w 177707"/>
                <a:gd name="connsiteY1" fmla="*/ 174851 h 177707"/>
                <a:gd name="connsiteX2" fmla="*/ 4760 w 177707"/>
                <a:gd name="connsiteY2" fmla="*/ 89805 h 177707"/>
                <a:gd name="connsiteX3" fmla="*/ 89806 w 177707"/>
                <a:gd name="connsiteY3" fmla="*/ 4760 h 177707"/>
                <a:gd name="connsiteX4" fmla="*/ 174852 w 177707"/>
                <a:gd name="connsiteY4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7" h="177707">
                  <a:moveTo>
                    <a:pt x="174852" y="89805"/>
                  </a:moveTo>
                  <a:cubicBezTo>
                    <a:pt x="174852" y="136771"/>
                    <a:pt x="136772" y="174851"/>
                    <a:pt x="89806" y="174851"/>
                  </a:cubicBezTo>
                  <a:cubicBezTo>
                    <a:pt x="42840" y="174851"/>
                    <a:pt x="4760" y="136771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cubicBezTo>
                    <a:pt x="136772" y="4760"/>
                    <a:pt x="174852" y="42840"/>
                    <a:pt x="174852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0" name="任意多边形: 形状 9799">
              <a:extLst>
                <a:ext uri="{FF2B5EF4-FFF2-40B4-BE49-F238E27FC236}">
                  <a16:creationId xmlns:a16="http://schemas.microsoft.com/office/drawing/2014/main" xmlns="" id="{0751BD31-A19A-474C-8D2F-36B641FC70DD}"/>
                </a:ext>
              </a:extLst>
            </p:cNvPr>
            <p:cNvSpPr/>
            <p:nvPr/>
          </p:nvSpPr>
          <p:spPr>
            <a:xfrm>
              <a:off x="11127342" y="5275571"/>
              <a:ext cx="177707" cy="177707"/>
            </a:xfrm>
            <a:custGeom>
              <a:avLst/>
              <a:gdLst>
                <a:gd name="connsiteX0" fmla="*/ 174852 w 177707"/>
                <a:gd name="connsiteY0" fmla="*/ 89805 h 177707"/>
                <a:gd name="connsiteX1" fmla="*/ 89806 w 177707"/>
                <a:gd name="connsiteY1" fmla="*/ 174851 h 177707"/>
                <a:gd name="connsiteX2" fmla="*/ 4760 w 177707"/>
                <a:gd name="connsiteY2" fmla="*/ 89805 h 177707"/>
                <a:gd name="connsiteX3" fmla="*/ 89806 w 177707"/>
                <a:gd name="connsiteY3" fmla="*/ 4760 h 177707"/>
                <a:gd name="connsiteX4" fmla="*/ 174852 w 177707"/>
                <a:gd name="connsiteY4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7" h="177707">
                  <a:moveTo>
                    <a:pt x="174852" y="89805"/>
                  </a:moveTo>
                  <a:cubicBezTo>
                    <a:pt x="174852" y="136771"/>
                    <a:pt x="136772" y="174851"/>
                    <a:pt x="89806" y="174851"/>
                  </a:cubicBezTo>
                  <a:cubicBezTo>
                    <a:pt x="42840" y="174851"/>
                    <a:pt x="4760" y="136771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cubicBezTo>
                    <a:pt x="136772" y="4760"/>
                    <a:pt x="174852" y="42840"/>
                    <a:pt x="174852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3" name="任意多边形: 形状 9802">
              <a:extLst>
                <a:ext uri="{FF2B5EF4-FFF2-40B4-BE49-F238E27FC236}">
                  <a16:creationId xmlns:a16="http://schemas.microsoft.com/office/drawing/2014/main" xmlns="" id="{2DDD8759-943B-456D-857B-374941E08851}"/>
                </a:ext>
              </a:extLst>
            </p:cNvPr>
            <p:cNvSpPr/>
            <p:nvPr/>
          </p:nvSpPr>
          <p:spPr>
            <a:xfrm>
              <a:off x="6085528" y="4936023"/>
              <a:ext cx="1688221" cy="177707"/>
            </a:xfrm>
            <a:custGeom>
              <a:avLst/>
              <a:gdLst>
                <a:gd name="connsiteX0" fmla="*/ 1688538 w 1688220"/>
                <a:gd name="connsiteY0" fmla="*/ 89805 h 177707"/>
                <a:gd name="connsiteX1" fmla="*/ 1603493 w 1688220"/>
                <a:gd name="connsiteY1" fmla="*/ 174851 h 177707"/>
                <a:gd name="connsiteX2" fmla="*/ 89806 w 1688220"/>
                <a:gd name="connsiteY2" fmla="*/ 174851 h 177707"/>
                <a:gd name="connsiteX3" fmla="*/ 4760 w 1688220"/>
                <a:gd name="connsiteY3" fmla="*/ 89805 h 177707"/>
                <a:gd name="connsiteX4" fmla="*/ 89806 w 1688220"/>
                <a:gd name="connsiteY4" fmla="*/ 4760 h 177707"/>
                <a:gd name="connsiteX5" fmla="*/ 1603493 w 1688220"/>
                <a:gd name="connsiteY5" fmla="*/ 4760 h 177707"/>
                <a:gd name="connsiteX6" fmla="*/ 1663786 w 1688220"/>
                <a:gd name="connsiteY6" fmla="*/ 29512 h 177707"/>
                <a:gd name="connsiteX7" fmla="*/ 1688538 w 1688220"/>
                <a:gd name="connsiteY7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8220" h="177707">
                  <a:moveTo>
                    <a:pt x="1688538" y="89805"/>
                  </a:moveTo>
                  <a:cubicBezTo>
                    <a:pt x="1688538" y="136771"/>
                    <a:pt x="1650458" y="174851"/>
                    <a:pt x="1603493" y="174851"/>
                  </a:cubicBezTo>
                  <a:lnTo>
                    <a:pt x="89806" y="174851"/>
                  </a:lnTo>
                  <a:cubicBezTo>
                    <a:pt x="42840" y="174851"/>
                    <a:pt x="4760" y="136771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lnTo>
                    <a:pt x="1603493" y="4760"/>
                  </a:lnTo>
                  <a:cubicBezTo>
                    <a:pt x="1626975" y="4760"/>
                    <a:pt x="1647919" y="14280"/>
                    <a:pt x="1663786" y="29512"/>
                  </a:cubicBezTo>
                  <a:cubicBezTo>
                    <a:pt x="1679018" y="45379"/>
                    <a:pt x="1688538" y="66323"/>
                    <a:pt x="1688538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4" name="任意多边形: 形状 9803">
              <a:extLst>
                <a:ext uri="{FF2B5EF4-FFF2-40B4-BE49-F238E27FC236}">
                  <a16:creationId xmlns:a16="http://schemas.microsoft.com/office/drawing/2014/main" xmlns="" id="{DEF7E377-7F3A-49CD-BB3D-C016BDC4BB47}"/>
                </a:ext>
              </a:extLst>
            </p:cNvPr>
            <p:cNvSpPr/>
            <p:nvPr/>
          </p:nvSpPr>
          <p:spPr>
            <a:xfrm>
              <a:off x="7934320" y="4934119"/>
              <a:ext cx="3046413" cy="177707"/>
            </a:xfrm>
            <a:custGeom>
              <a:avLst/>
              <a:gdLst>
                <a:gd name="connsiteX0" fmla="*/ 3046730 w 3046413"/>
                <a:gd name="connsiteY0" fmla="*/ 89805 h 177707"/>
                <a:gd name="connsiteX1" fmla="*/ 2961685 w 3046413"/>
                <a:gd name="connsiteY1" fmla="*/ 174851 h 177707"/>
                <a:gd name="connsiteX2" fmla="*/ 89806 w 3046413"/>
                <a:gd name="connsiteY2" fmla="*/ 174851 h 177707"/>
                <a:gd name="connsiteX3" fmla="*/ 4760 w 3046413"/>
                <a:gd name="connsiteY3" fmla="*/ 89805 h 177707"/>
                <a:gd name="connsiteX4" fmla="*/ 89806 w 3046413"/>
                <a:gd name="connsiteY4" fmla="*/ 4760 h 177707"/>
                <a:gd name="connsiteX5" fmla="*/ 2961685 w 3046413"/>
                <a:gd name="connsiteY5" fmla="*/ 4760 h 177707"/>
                <a:gd name="connsiteX6" fmla="*/ 3021979 w 3046413"/>
                <a:gd name="connsiteY6" fmla="*/ 29512 h 177707"/>
                <a:gd name="connsiteX7" fmla="*/ 3046730 w 3046413"/>
                <a:gd name="connsiteY7" fmla="*/ 89805 h 17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6413" h="177707">
                  <a:moveTo>
                    <a:pt x="3046730" y="89805"/>
                  </a:moveTo>
                  <a:cubicBezTo>
                    <a:pt x="3046730" y="136771"/>
                    <a:pt x="3008650" y="174851"/>
                    <a:pt x="2961685" y="174851"/>
                  </a:cubicBezTo>
                  <a:lnTo>
                    <a:pt x="89806" y="174851"/>
                  </a:lnTo>
                  <a:cubicBezTo>
                    <a:pt x="42840" y="174851"/>
                    <a:pt x="4760" y="136771"/>
                    <a:pt x="4760" y="89805"/>
                  </a:cubicBezTo>
                  <a:cubicBezTo>
                    <a:pt x="4760" y="42840"/>
                    <a:pt x="42840" y="4760"/>
                    <a:pt x="89806" y="4760"/>
                  </a:cubicBezTo>
                  <a:lnTo>
                    <a:pt x="2961685" y="4760"/>
                  </a:lnTo>
                  <a:cubicBezTo>
                    <a:pt x="2985168" y="4760"/>
                    <a:pt x="3006112" y="14280"/>
                    <a:pt x="3021979" y="29512"/>
                  </a:cubicBezTo>
                  <a:cubicBezTo>
                    <a:pt x="3037210" y="44744"/>
                    <a:pt x="3046730" y="66323"/>
                    <a:pt x="3046730" y="8980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5" name="任意多边形: 形状 9804">
              <a:extLst>
                <a:ext uri="{FF2B5EF4-FFF2-40B4-BE49-F238E27FC236}">
                  <a16:creationId xmlns:a16="http://schemas.microsoft.com/office/drawing/2014/main" xmlns="" id="{E7484F89-6240-43E1-B926-7FC9340F8433}"/>
                </a:ext>
              </a:extLst>
            </p:cNvPr>
            <p:cNvSpPr/>
            <p:nvPr/>
          </p:nvSpPr>
          <p:spPr>
            <a:xfrm>
              <a:off x="8574067" y="2457004"/>
              <a:ext cx="1485126" cy="1485127"/>
            </a:xfrm>
            <a:custGeom>
              <a:avLst/>
              <a:gdLst>
                <a:gd name="connsiteX0" fmla="*/ 1481636 w 1485126"/>
                <a:gd name="connsiteY0" fmla="*/ 743515 h 1485126"/>
                <a:gd name="connsiteX1" fmla="*/ 742881 w 1485126"/>
                <a:gd name="connsiteY1" fmla="*/ 1482271 h 1485126"/>
                <a:gd name="connsiteX2" fmla="*/ 4760 w 1485126"/>
                <a:gd name="connsiteY2" fmla="*/ 743515 h 1485126"/>
                <a:gd name="connsiteX3" fmla="*/ 742881 w 1485126"/>
                <a:gd name="connsiteY3" fmla="*/ 4760 h 1485126"/>
                <a:gd name="connsiteX4" fmla="*/ 1481636 w 1485126"/>
                <a:gd name="connsiteY4" fmla="*/ 743515 h 148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126" h="1485126">
                  <a:moveTo>
                    <a:pt x="1481636" y="743515"/>
                  </a:moveTo>
                  <a:cubicBezTo>
                    <a:pt x="1481636" y="1151608"/>
                    <a:pt x="1150974" y="1482271"/>
                    <a:pt x="742881" y="1482271"/>
                  </a:cubicBezTo>
                  <a:cubicBezTo>
                    <a:pt x="334788" y="1482271"/>
                    <a:pt x="4760" y="1151608"/>
                    <a:pt x="4760" y="743515"/>
                  </a:cubicBezTo>
                  <a:cubicBezTo>
                    <a:pt x="4760" y="335423"/>
                    <a:pt x="335423" y="4760"/>
                    <a:pt x="742881" y="4760"/>
                  </a:cubicBezTo>
                  <a:cubicBezTo>
                    <a:pt x="1150974" y="5395"/>
                    <a:pt x="1481636" y="335423"/>
                    <a:pt x="1481636" y="74351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6" name="任意多边形: 形状 9805">
              <a:extLst>
                <a:ext uri="{FF2B5EF4-FFF2-40B4-BE49-F238E27FC236}">
                  <a16:creationId xmlns:a16="http://schemas.microsoft.com/office/drawing/2014/main" xmlns="" id="{B0EE73E2-83C0-4512-9BD1-E133A7C5C944}"/>
                </a:ext>
              </a:extLst>
            </p:cNvPr>
            <p:cNvSpPr/>
            <p:nvPr/>
          </p:nvSpPr>
          <p:spPr>
            <a:xfrm>
              <a:off x="9046261" y="2929198"/>
              <a:ext cx="539469" cy="539469"/>
            </a:xfrm>
            <a:custGeom>
              <a:avLst/>
              <a:gdLst>
                <a:gd name="connsiteX0" fmla="*/ 271321 w 539469"/>
                <a:gd name="connsiteY0" fmla="*/ 537882 h 539469"/>
                <a:gd name="connsiteX1" fmla="*/ 4760 w 539469"/>
                <a:gd name="connsiteY1" fmla="*/ 271321 h 539469"/>
                <a:gd name="connsiteX2" fmla="*/ 271321 w 539469"/>
                <a:gd name="connsiteY2" fmla="*/ 4760 h 539469"/>
                <a:gd name="connsiteX3" fmla="*/ 537882 w 539469"/>
                <a:gd name="connsiteY3" fmla="*/ 271321 h 539469"/>
                <a:gd name="connsiteX4" fmla="*/ 271321 w 539469"/>
                <a:gd name="connsiteY4" fmla="*/ 537882 h 5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469" h="539469">
                  <a:moveTo>
                    <a:pt x="271321" y="537882"/>
                  </a:moveTo>
                  <a:cubicBezTo>
                    <a:pt x="124078" y="537882"/>
                    <a:pt x="4760" y="417930"/>
                    <a:pt x="4760" y="271321"/>
                  </a:cubicBezTo>
                  <a:cubicBezTo>
                    <a:pt x="4760" y="124078"/>
                    <a:pt x="124713" y="4760"/>
                    <a:pt x="271321" y="4760"/>
                  </a:cubicBezTo>
                  <a:cubicBezTo>
                    <a:pt x="418565" y="4760"/>
                    <a:pt x="537882" y="124713"/>
                    <a:pt x="537882" y="271321"/>
                  </a:cubicBezTo>
                  <a:cubicBezTo>
                    <a:pt x="537882" y="418565"/>
                    <a:pt x="418565" y="537882"/>
                    <a:pt x="271321" y="537882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7" name="任意多边形: 形状 9806">
              <a:extLst>
                <a:ext uri="{FF2B5EF4-FFF2-40B4-BE49-F238E27FC236}">
                  <a16:creationId xmlns:a16="http://schemas.microsoft.com/office/drawing/2014/main" xmlns="" id="{B510741E-EA43-456D-9667-19539A685994}"/>
                </a:ext>
              </a:extLst>
            </p:cNvPr>
            <p:cNvSpPr/>
            <p:nvPr/>
          </p:nvSpPr>
          <p:spPr>
            <a:xfrm>
              <a:off x="5935111" y="3690801"/>
              <a:ext cx="1491473" cy="209441"/>
            </a:xfrm>
            <a:custGeom>
              <a:avLst/>
              <a:gdLst>
                <a:gd name="connsiteX0" fmla="*/ 107576 w 1491473"/>
                <a:gd name="connsiteY0" fmla="*/ 209758 h 209440"/>
                <a:gd name="connsiteX1" fmla="*/ 1387705 w 1491473"/>
                <a:gd name="connsiteY1" fmla="*/ 209758 h 209440"/>
                <a:gd name="connsiteX2" fmla="*/ 1490521 w 1491473"/>
                <a:gd name="connsiteY2" fmla="*/ 106942 h 209440"/>
                <a:gd name="connsiteX3" fmla="*/ 1387705 w 1491473"/>
                <a:gd name="connsiteY3" fmla="*/ 4760 h 209440"/>
                <a:gd name="connsiteX4" fmla="*/ 107576 w 1491473"/>
                <a:gd name="connsiteY4" fmla="*/ 4760 h 209440"/>
                <a:gd name="connsiteX5" fmla="*/ 4760 w 1491473"/>
                <a:gd name="connsiteY5" fmla="*/ 106942 h 209440"/>
                <a:gd name="connsiteX6" fmla="*/ 107576 w 1491473"/>
                <a:gd name="connsiteY6" fmla="*/ 209758 h 20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1473" h="209440">
                  <a:moveTo>
                    <a:pt x="107576" y="209758"/>
                  </a:moveTo>
                  <a:lnTo>
                    <a:pt x="1387705" y="209758"/>
                  </a:lnTo>
                  <a:cubicBezTo>
                    <a:pt x="1444190" y="209758"/>
                    <a:pt x="1490521" y="164062"/>
                    <a:pt x="1490521" y="106942"/>
                  </a:cubicBezTo>
                  <a:cubicBezTo>
                    <a:pt x="1490521" y="50456"/>
                    <a:pt x="1444825" y="4760"/>
                    <a:pt x="1387705" y="4760"/>
                  </a:cubicBezTo>
                  <a:lnTo>
                    <a:pt x="107576" y="4760"/>
                  </a:lnTo>
                  <a:cubicBezTo>
                    <a:pt x="51091" y="4760"/>
                    <a:pt x="4760" y="50456"/>
                    <a:pt x="4760" y="106942"/>
                  </a:cubicBezTo>
                  <a:cubicBezTo>
                    <a:pt x="5395" y="164062"/>
                    <a:pt x="51091" y="209758"/>
                    <a:pt x="107576" y="20975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8" name="任意多边形: 形状 9807">
              <a:extLst>
                <a:ext uri="{FF2B5EF4-FFF2-40B4-BE49-F238E27FC236}">
                  <a16:creationId xmlns:a16="http://schemas.microsoft.com/office/drawing/2014/main" xmlns="" id="{DF3B60AA-EB0C-4509-A53C-CDDBE194C9A8}"/>
                </a:ext>
              </a:extLst>
            </p:cNvPr>
            <p:cNvSpPr/>
            <p:nvPr/>
          </p:nvSpPr>
          <p:spPr>
            <a:xfrm>
              <a:off x="5481957" y="3896434"/>
              <a:ext cx="2367317" cy="539469"/>
            </a:xfrm>
            <a:custGeom>
              <a:avLst/>
              <a:gdLst>
                <a:gd name="connsiteX0" fmla="*/ 2365096 w 2367317"/>
                <a:gd name="connsiteY0" fmla="*/ 311940 h 539469"/>
                <a:gd name="connsiteX1" fmla="*/ 2262279 w 2367317"/>
                <a:gd name="connsiteY1" fmla="*/ 414756 h 539469"/>
                <a:gd name="connsiteX2" fmla="*/ 2057916 w 2367317"/>
                <a:gd name="connsiteY2" fmla="*/ 414756 h 539469"/>
                <a:gd name="connsiteX3" fmla="*/ 2059820 w 2367317"/>
                <a:gd name="connsiteY3" fmla="*/ 434431 h 539469"/>
                <a:gd name="connsiteX4" fmla="*/ 1957638 w 2367317"/>
                <a:gd name="connsiteY4" fmla="*/ 536613 h 539469"/>
                <a:gd name="connsiteX5" fmla="*/ 106942 w 2367317"/>
                <a:gd name="connsiteY5" fmla="*/ 536613 h 539469"/>
                <a:gd name="connsiteX6" fmla="*/ 4760 w 2367317"/>
                <a:gd name="connsiteY6" fmla="*/ 434431 h 539469"/>
                <a:gd name="connsiteX7" fmla="*/ 106942 w 2367317"/>
                <a:gd name="connsiteY7" fmla="*/ 331615 h 539469"/>
                <a:gd name="connsiteX8" fmla="*/ 482032 w 2367317"/>
                <a:gd name="connsiteY8" fmla="*/ 331615 h 539469"/>
                <a:gd name="connsiteX9" fmla="*/ 480128 w 2367317"/>
                <a:gd name="connsiteY9" fmla="*/ 311940 h 539469"/>
                <a:gd name="connsiteX10" fmla="*/ 582944 w 2367317"/>
                <a:gd name="connsiteY10" fmla="*/ 209758 h 539469"/>
                <a:gd name="connsiteX11" fmla="*/ 786038 w 2367317"/>
                <a:gd name="connsiteY11" fmla="*/ 209758 h 539469"/>
                <a:gd name="connsiteX12" fmla="*/ 888220 w 2367317"/>
                <a:gd name="connsiteY12" fmla="*/ 106942 h 539469"/>
                <a:gd name="connsiteX13" fmla="*/ 858390 w 2367317"/>
                <a:gd name="connsiteY13" fmla="*/ 34589 h 539469"/>
                <a:gd name="connsiteX14" fmla="*/ 786038 w 2367317"/>
                <a:gd name="connsiteY14" fmla="*/ 4760 h 539469"/>
                <a:gd name="connsiteX15" fmla="*/ 1611108 w 2367317"/>
                <a:gd name="connsiteY15" fmla="*/ 4760 h 539469"/>
                <a:gd name="connsiteX16" fmla="*/ 1508292 w 2367317"/>
                <a:gd name="connsiteY16" fmla="*/ 107576 h 539469"/>
                <a:gd name="connsiteX17" fmla="*/ 1610474 w 2367317"/>
                <a:gd name="connsiteY17" fmla="*/ 210393 h 539469"/>
                <a:gd name="connsiteX18" fmla="*/ 2263549 w 2367317"/>
                <a:gd name="connsiteY18" fmla="*/ 210393 h 539469"/>
                <a:gd name="connsiteX19" fmla="*/ 2365096 w 2367317"/>
                <a:gd name="connsiteY19" fmla="*/ 311940 h 5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67317" h="539469">
                  <a:moveTo>
                    <a:pt x="2365096" y="311940"/>
                  </a:moveTo>
                  <a:cubicBezTo>
                    <a:pt x="2365096" y="368426"/>
                    <a:pt x="2319399" y="414756"/>
                    <a:pt x="2262279" y="414756"/>
                  </a:cubicBezTo>
                  <a:lnTo>
                    <a:pt x="2057916" y="414756"/>
                  </a:lnTo>
                  <a:cubicBezTo>
                    <a:pt x="2059185" y="421103"/>
                    <a:pt x="2059820" y="427450"/>
                    <a:pt x="2059820" y="434431"/>
                  </a:cubicBezTo>
                  <a:cubicBezTo>
                    <a:pt x="2059820" y="490917"/>
                    <a:pt x="2014123" y="536613"/>
                    <a:pt x="1957638" y="536613"/>
                  </a:cubicBezTo>
                  <a:lnTo>
                    <a:pt x="106942" y="536613"/>
                  </a:lnTo>
                  <a:cubicBezTo>
                    <a:pt x="50456" y="536613"/>
                    <a:pt x="4760" y="490917"/>
                    <a:pt x="4760" y="434431"/>
                  </a:cubicBezTo>
                  <a:cubicBezTo>
                    <a:pt x="4760" y="377946"/>
                    <a:pt x="50456" y="331615"/>
                    <a:pt x="106942" y="331615"/>
                  </a:cubicBezTo>
                  <a:lnTo>
                    <a:pt x="482032" y="331615"/>
                  </a:lnTo>
                  <a:cubicBezTo>
                    <a:pt x="480762" y="325268"/>
                    <a:pt x="480128" y="318287"/>
                    <a:pt x="480128" y="311940"/>
                  </a:cubicBezTo>
                  <a:cubicBezTo>
                    <a:pt x="480128" y="255454"/>
                    <a:pt x="525824" y="209758"/>
                    <a:pt x="582944" y="209758"/>
                  </a:cubicBezTo>
                  <a:lnTo>
                    <a:pt x="786038" y="209758"/>
                  </a:lnTo>
                  <a:cubicBezTo>
                    <a:pt x="842524" y="209758"/>
                    <a:pt x="888220" y="163427"/>
                    <a:pt x="888220" y="106942"/>
                  </a:cubicBezTo>
                  <a:cubicBezTo>
                    <a:pt x="888220" y="78382"/>
                    <a:pt x="876796" y="52995"/>
                    <a:pt x="858390" y="34589"/>
                  </a:cubicBezTo>
                  <a:cubicBezTo>
                    <a:pt x="839985" y="16184"/>
                    <a:pt x="813964" y="4760"/>
                    <a:pt x="786038" y="4760"/>
                  </a:cubicBezTo>
                  <a:lnTo>
                    <a:pt x="1611108" y="4760"/>
                  </a:lnTo>
                  <a:cubicBezTo>
                    <a:pt x="1554623" y="4760"/>
                    <a:pt x="1508292" y="50456"/>
                    <a:pt x="1508292" y="107576"/>
                  </a:cubicBezTo>
                  <a:cubicBezTo>
                    <a:pt x="1508292" y="164062"/>
                    <a:pt x="1553988" y="209758"/>
                    <a:pt x="1610474" y="210393"/>
                  </a:cubicBezTo>
                  <a:lnTo>
                    <a:pt x="2263549" y="210393"/>
                  </a:lnTo>
                  <a:cubicBezTo>
                    <a:pt x="2319399" y="209123"/>
                    <a:pt x="2365096" y="255454"/>
                    <a:pt x="2365096" y="31194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9" name="任意多边形: 形状 9808">
              <a:extLst>
                <a:ext uri="{FF2B5EF4-FFF2-40B4-BE49-F238E27FC236}">
                  <a16:creationId xmlns:a16="http://schemas.microsoft.com/office/drawing/2014/main" xmlns="" id="{3874730A-8464-4501-9A4F-63A52E44C404}"/>
                </a:ext>
              </a:extLst>
            </p:cNvPr>
            <p:cNvSpPr/>
            <p:nvPr/>
          </p:nvSpPr>
          <p:spPr>
            <a:xfrm>
              <a:off x="9705048" y="2558551"/>
              <a:ext cx="1732648" cy="209441"/>
            </a:xfrm>
            <a:custGeom>
              <a:avLst/>
              <a:gdLst>
                <a:gd name="connsiteX0" fmla="*/ 107576 w 1732647"/>
                <a:gd name="connsiteY0" fmla="*/ 210393 h 209440"/>
                <a:gd name="connsiteX1" fmla="*/ 1625706 w 1732647"/>
                <a:gd name="connsiteY1" fmla="*/ 210393 h 209440"/>
                <a:gd name="connsiteX2" fmla="*/ 1728522 w 1732647"/>
                <a:gd name="connsiteY2" fmla="*/ 107576 h 209440"/>
                <a:gd name="connsiteX3" fmla="*/ 1625706 w 1732647"/>
                <a:gd name="connsiteY3" fmla="*/ 4760 h 209440"/>
                <a:gd name="connsiteX4" fmla="*/ 107576 w 1732647"/>
                <a:gd name="connsiteY4" fmla="*/ 4760 h 209440"/>
                <a:gd name="connsiteX5" fmla="*/ 4760 w 1732647"/>
                <a:gd name="connsiteY5" fmla="*/ 107576 h 209440"/>
                <a:gd name="connsiteX6" fmla="*/ 107576 w 1732647"/>
                <a:gd name="connsiteY6" fmla="*/ 210393 h 20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2647" h="209440">
                  <a:moveTo>
                    <a:pt x="107576" y="210393"/>
                  </a:moveTo>
                  <a:lnTo>
                    <a:pt x="1625706" y="210393"/>
                  </a:lnTo>
                  <a:cubicBezTo>
                    <a:pt x="1682191" y="210393"/>
                    <a:pt x="1728522" y="164697"/>
                    <a:pt x="1728522" y="107576"/>
                  </a:cubicBezTo>
                  <a:cubicBezTo>
                    <a:pt x="1728522" y="51091"/>
                    <a:pt x="1682826" y="4760"/>
                    <a:pt x="1625706" y="4760"/>
                  </a:cubicBezTo>
                  <a:lnTo>
                    <a:pt x="107576" y="4760"/>
                  </a:lnTo>
                  <a:cubicBezTo>
                    <a:pt x="51090" y="4760"/>
                    <a:pt x="4760" y="50456"/>
                    <a:pt x="4760" y="107576"/>
                  </a:cubicBezTo>
                  <a:cubicBezTo>
                    <a:pt x="4760" y="164697"/>
                    <a:pt x="50456" y="210393"/>
                    <a:pt x="107576" y="21039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0" name="任意多边形: 形状 9809">
              <a:extLst>
                <a:ext uri="{FF2B5EF4-FFF2-40B4-BE49-F238E27FC236}">
                  <a16:creationId xmlns:a16="http://schemas.microsoft.com/office/drawing/2014/main" xmlns="" id="{5FAF58C7-A3A0-4223-97FD-9D6201FC3C7C}"/>
                </a:ext>
              </a:extLst>
            </p:cNvPr>
            <p:cNvSpPr/>
            <p:nvPr/>
          </p:nvSpPr>
          <p:spPr>
            <a:xfrm>
              <a:off x="9393425" y="2764184"/>
              <a:ext cx="2462517" cy="539469"/>
            </a:xfrm>
            <a:custGeom>
              <a:avLst/>
              <a:gdLst>
                <a:gd name="connsiteX0" fmla="*/ 2359384 w 2462517"/>
                <a:gd name="connsiteY0" fmla="*/ 209758 h 539469"/>
                <a:gd name="connsiteX1" fmla="*/ 1706309 w 2462517"/>
                <a:gd name="connsiteY1" fmla="*/ 209758 h 539469"/>
                <a:gd name="connsiteX2" fmla="*/ 1604127 w 2462517"/>
                <a:gd name="connsiteY2" fmla="*/ 107577 h 539469"/>
                <a:gd name="connsiteX3" fmla="*/ 1706943 w 2462517"/>
                <a:gd name="connsiteY3" fmla="*/ 4760 h 539469"/>
                <a:gd name="connsiteX4" fmla="*/ 881873 w 2462517"/>
                <a:gd name="connsiteY4" fmla="*/ 4760 h 539469"/>
                <a:gd name="connsiteX5" fmla="*/ 954225 w 2462517"/>
                <a:gd name="connsiteY5" fmla="*/ 34590 h 539469"/>
                <a:gd name="connsiteX6" fmla="*/ 984055 w 2462517"/>
                <a:gd name="connsiteY6" fmla="*/ 106942 h 539469"/>
                <a:gd name="connsiteX7" fmla="*/ 881873 w 2462517"/>
                <a:gd name="connsiteY7" fmla="*/ 209124 h 539469"/>
                <a:gd name="connsiteX8" fmla="*/ 678779 w 2462517"/>
                <a:gd name="connsiteY8" fmla="*/ 209124 h 539469"/>
                <a:gd name="connsiteX9" fmla="*/ 575963 w 2462517"/>
                <a:gd name="connsiteY9" fmla="*/ 311940 h 539469"/>
                <a:gd name="connsiteX10" fmla="*/ 577866 w 2462517"/>
                <a:gd name="connsiteY10" fmla="*/ 331615 h 539469"/>
                <a:gd name="connsiteX11" fmla="*/ 107576 w 2462517"/>
                <a:gd name="connsiteY11" fmla="*/ 331615 h 539469"/>
                <a:gd name="connsiteX12" fmla="*/ 4760 w 2462517"/>
                <a:gd name="connsiteY12" fmla="*/ 434431 h 539469"/>
                <a:gd name="connsiteX13" fmla="*/ 107576 w 2462517"/>
                <a:gd name="connsiteY13" fmla="*/ 537248 h 539469"/>
                <a:gd name="connsiteX14" fmla="*/ 1378819 w 2462517"/>
                <a:gd name="connsiteY14" fmla="*/ 537248 h 539469"/>
                <a:gd name="connsiteX15" fmla="*/ 1481636 w 2462517"/>
                <a:gd name="connsiteY15" fmla="*/ 434431 h 539469"/>
                <a:gd name="connsiteX16" fmla="*/ 1479731 w 2462517"/>
                <a:gd name="connsiteY16" fmla="*/ 414757 h 539469"/>
                <a:gd name="connsiteX17" fmla="*/ 2358748 w 2462517"/>
                <a:gd name="connsiteY17" fmla="*/ 414757 h 539469"/>
                <a:gd name="connsiteX18" fmla="*/ 2461565 w 2462517"/>
                <a:gd name="connsiteY18" fmla="*/ 312575 h 539469"/>
                <a:gd name="connsiteX19" fmla="*/ 2359384 w 2462517"/>
                <a:gd name="connsiteY19" fmla="*/ 209758 h 5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62517" h="539469">
                  <a:moveTo>
                    <a:pt x="2359384" y="209758"/>
                  </a:moveTo>
                  <a:lnTo>
                    <a:pt x="1706309" y="209758"/>
                  </a:lnTo>
                  <a:cubicBezTo>
                    <a:pt x="1649823" y="209758"/>
                    <a:pt x="1604127" y="163427"/>
                    <a:pt x="1604127" y="107577"/>
                  </a:cubicBezTo>
                  <a:cubicBezTo>
                    <a:pt x="1604127" y="51091"/>
                    <a:pt x="1649823" y="4760"/>
                    <a:pt x="1706943" y="4760"/>
                  </a:cubicBezTo>
                  <a:lnTo>
                    <a:pt x="881873" y="4760"/>
                  </a:lnTo>
                  <a:cubicBezTo>
                    <a:pt x="910433" y="4760"/>
                    <a:pt x="935820" y="16184"/>
                    <a:pt x="954225" y="34590"/>
                  </a:cubicBezTo>
                  <a:cubicBezTo>
                    <a:pt x="972631" y="52995"/>
                    <a:pt x="984055" y="79016"/>
                    <a:pt x="984055" y="106942"/>
                  </a:cubicBezTo>
                  <a:cubicBezTo>
                    <a:pt x="984055" y="163427"/>
                    <a:pt x="938359" y="209124"/>
                    <a:pt x="881873" y="209124"/>
                  </a:cubicBezTo>
                  <a:lnTo>
                    <a:pt x="678779" y="209124"/>
                  </a:lnTo>
                  <a:cubicBezTo>
                    <a:pt x="622293" y="209124"/>
                    <a:pt x="575963" y="254820"/>
                    <a:pt x="575963" y="311940"/>
                  </a:cubicBezTo>
                  <a:cubicBezTo>
                    <a:pt x="575963" y="318921"/>
                    <a:pt x="576597" y="325268"/>
                    <a:pt x="577866" y="331615"/>
                  </a:cubicBezTo>
                  <a:lnTo>
                    <a:pt x="107576" y="331615"/>
                  </a:lnTo>
                  <a:cubicBezTo>
                    <a:pt x="51090" y="331615"/>
                    <a:pt x="4760" y="377311"/>
                    <a:pt x="4760" y="434431"/>
                  </a:cubicBezTo>
                  <a:cubicBezTo>
                    <a:pt x="4760" y="490917"/>
                    <a:pt x="50456" y="537248"/>
                    <a:pt x="107576" y="537248"/>
                  </a:cubicBezTo>
                  <a:lnTo>
                    <a:pt x="1378819" y="537248"/>
                  </a:lnTo>
                  <a:cubicBezTo>
                    <a:pt x="1435304" y="537248"/>
                    <a:pt x="1481636" y="491552"/>
                    <a:pt x="1481636" y="434431"/>
                  </a:cubicBezTo>
                  <a:cubicBezTo>
                    <a:pt x="1481636" y="427450"/>
                    <a:pt x="1481001" y="421103"/>
                    <a:pt x="1479731" y="414757"/>
                  </a:cubicBezTo>
                  <a:lnTo>
                    <a:pt x="2358748" y="414757"/>
                  </a:lnTo>
                  <a:cubicBezTo>
                    <a:pt x="2415234" y="414757"/>
                    <a:pt x="2461565" y="369060"/>
                    <a:pt x="2461565" y="312575"/>
                  </a:cubicBezTo>
                  <a:cubicBezTo>
                    <a:pt x="2461565" y="256089"/>
                    <a:pt x="2415869" y="209758"/>
                    <a:pt x="2359384" y="20975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1" name="任意多边形: 形状 9810">
              <a:extLst>
                <a:ext uri="{FF2B5EF4-FFF2-40B4-BE49-F238E27FC236}">
                  <a16:creationId xmlns:a16="http://schemas.microsoft.com/office/drawing/2014/main" xmlns="" id="{39B09A74-B4EF-4D2A-9163-628DC178AD4A}"/>
                </a:ext>
              </a:extLst>
            </p:cNvPr>
            <p:cNvSpPr/>
            <p:nvPr/>
          </p:nvSpPr>
          <p:spPr>
            <a:xfrm>
              <a:off x="7118770" y="2917774"/>
              <a:ext cx="609283" cy="609283"/>
            </a:xfrm>
            <a:custGeom>
              <a:avLst/>
              <a:gdLst>
                <a:gd name="connsiteX0" fmla="*/ 4760 w 609282"/>
                <a:gd name="connsiteY0" fmla="*/ 4760 h 609282"/>
                <a:gd name="connsiteX1" fmla="*/ 608331 w 609282"/>
                <a:gd name="connsiteY1" fmla="*/ 4760 h 609282"/>
                <a:gd name="connsiteX2" fmla="*/ 608331 w 609282"/>
                <a:gd name="connsiteY2" fmla="*/ 608331 h 609282"/>
                <a:gd name="connsiteX3" fmla="*/ 4760 w 609282"/>
                <a:gd name="connsiteY3" fmla="*/ 608331 h 60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609282">
                  <a:moveTo>
                    <a:pt x="4760" y="4760"/>
                  </a:moveTo>
                  <a:lnTo>
                    <a:pt x="608331" y="4760"/>
                  </a:lnTo>
                  <a:lnTo>
                    <a:pt x="608331" y="608331"/>
                  </a:lnTo>
                  <a:lnTo>
                    <a:pt x="4760" y="60833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2" name="任意多边形: 形状 9811">
              <a:extLst>
                <a:ext uri="{FF2B5EF4-FFF2-40B4-BE49-F238E27FC236}">
                  <a16:creationId xmlns:a16="http://schemas.microsoft.com/office/drawing/2014/main" xmlns="" id="{C04C6457-DFF9-42B7-9F98-9DBB125DDE6F}"/>
                </a:ext>
              </a:extLst>
            </p:cNvPr>
            <p:cNvSpPr/>
            <p:nvPr/>
          </p:nvSpPr>
          <p:spPr>
            <a:xfrm>
              <a:off x="7408814" y="2642962"/>
              <a:ext cx="31733" cy="330028"/>
            </a:xfrm>
            <a:custGeom>
              <a:avLst/>
              <a:gdLst>
                <a:gd name="connsiteX0" fmla="*/ 4760 w 31733"/>
                <a:gd name="connsiteY0" fmla="*/ 4760 h 330028"/>
                <a:gd name="connsiteX1" fmla="*/ 28242 w 31733"/>
                <a:gd name="connsiteY1" fmla="*/ 4760 h 330028"/>
                <a:gd name="connsiteX2" fmla="*/ 28242 w 31733"/>
                <a:gd name="connsiteY2" fmla="*/ 327172 h 330028"/>
                <a:gd name="connsiteX3" fmla="*/ 4760 w 31733"/>
                <a:gd name="connsiteY3" fmla="*/ 327172 h 33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33" h="330028">
                  <a:moveTo>
                    <a:pt x="4760" y="4760"/>
                  </a:moveTo>
                  <a:lnTo>
                    <a:pt x="28242" y="4760"/>
                  </a:lnTo>
                  <a:lnTo>
                    <a:pt x="28242" y="327172"/>
                  </a:lnTo>
                  <a:lnTo>
                    <a:pt x="4760" y="32717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3" name="任意多边形: 形状 9812">
              <a:extLst>
                <a:ext uri="{FF2B5EF4-FFF2-40B4-BE49-F238E27FC236}">
                  <a16:creationId xmlns:a16="http://schemas.microsoft.com/office/drawing/2014/main" xmlns="" id="{F08092FC-E6AC-4B11-9E4C-18DFB60FCCB6}"/>
                </a:ext>
              </a:extLst>
            </p:cNvPr>
            <p:cNvSpPr/>
            <p:nvPr/>
          </p:nvSpPr>
          <p:spPr>
            <a:xfrm>
              <a:off x="7118770" y="2975529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4" name="任意多边形: 形状 9813">
              <a:extLst>
                <a:ext uri="{FF2B5EF4-FFF2-40B4-BE49-F238E27FC236}">
                  <a16:creationId xmlns:a16="http://schemas.microsoft.com/office/drawing/2014/main" xmlns="" id="{5E13378C-35F0-4B56-9A24-9E2C837C3C9D}"/>
                </a:ext>
              </a:extLst>
            </p:cNvPr>
            <p:cNvSpPr/>
            <p:nvPr/>
          </p:nvSpPr>
          <p:spPr>
            <a:xfrm>
              <a:off x="7118770" y="3085326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5" name="任意多边形: 形状 9814">
              <a:extLst>
                <a:ext uri="{FF2B5EF4-FFF2-40B4-BE49-F238E27FC236}">
                  <a16:creationId xmlns:a16="http://schemas.microsoft.com/office/drawing/2014/main" xmlns="" id="{9619589F-0AA9-4A64-AE48-C07FDFFDBDFF}"/>
                </a:ext>
              </a:extLst>
            </p:cNvPr>
            <p:cNvSpPr/>
            <p:nvPr/>
          </p:nvSpPr>
          <p:spPr>
            <a:xfrm>
              <a:off x="7118770" y="3195759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816" name="任意多边形: 形状 9815">
              <a:extLst>
                <a:ext uri="{FF2B5EF4-FFF2-40B4-BE49-F238E27FC236}">
                  <a16:creationId xmlns:a16="http://schemas.microsoft.com/office/drawing/2014/main" xmlns="" id="{1A3E4C41-4448-4EC6-804D-5DDB19F2F558}"/>
                </a:ext>
              </a:extLst>
            </p:cNvPr>
            <p:cNvSpPr/>
            <p:nvPr/>
          </p:nvSpPr>
          <p:spPr>
            <a:xfrm>
              <a:off x="7118770" y="3306191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7" name="任意多边形: 形状 9816">
              <a:extLst>
                <a:ext uri="{FF2B5EF4-FFF2-40B4-BE49-F238E27FC236}">
                  <a16:creationId xmlns:a16="http://schemas.microsoft.com/office/drawing/2014/main" xmlns="" id="{CEE7374A-8A6F-46E7-97E6-5853209833A8}"/>
                </a:ext>
              </a:extLst>
            </p:cNvPr>
            <p:cNvSpPr/>
            <p:nvPr/>
          </p:nvSpPr>
          <p:spPr>
            <a:xfrm>
              <a:off x="7118770" y="3415989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8" name="任意多边形: 形状 9817">
              <a:extLst>
                <a:ext uri="{FF2B5EF4-FFF2-40B4-BE49-F238E27FC236}">
                  <a16:creationId xmlns:a16="http://schemas.microsoft.com/office/drawing/2014/main" xmlns="" id="{C01C5488-D79B-487E-9FA9-41C05EE98451}"/>
                </a:ext>
              </a:extLst>
            </p:cNvPr>
            <p:cNvSpPr/>
            <p:nvPr/>
          </p:nvSpPr>
          <p:spPr>
            <a:xfrm>
              <a:off x="9543207" y="3898973"/>
              <a:ext cx="609283" cy="609283"/>
            </a:xfrm>
            <a:custGeom>
              <a:avLst/>
              <a:gdLst>
                <a:gd name="connsiteX0" fmla="*/ 4760 w 609282"/>
                <a:gd name="connsiteY0" fmla="*/ 4760 h 609282"/>
                <a:gd name="connsiteX1" fmla="*/ 608331 w 609282"/>
                <a:gd name="connsiteY1" fmla="*/ 4760 h 609282"/>
                <a:gd name="connsiteX2" fmla="*/ 608331 w 609282"/>
                <a:gd name="connsiteY2" fmla="*/ 608330 h 609282"/>
                <a:gd name="connsiteX3" fmla="*/ 4760 w 609282"/>
                <a:gd name="connsiteY3" fmla="*/ 608330 h 60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609282">
                  <a:moveTo>
                    <a:pt x="4760" y="4760"/>
                  </a:moveTo>
                  <a:lnTo>
                    <a:pt x="608331" y="4760"/>
                  </a:lnTo>
                  <a:lnTo>
                    <a:pt x="608331" y="608330"/>
                  </a:lnTo>
                  <a:lnTo>
                    <a:pt x="4760" y="60833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9" name="任意多边形: 形状 9818">
              <a:extLst>
                <a:ext uri="{FF2B5EF4-FFF2-40B4-BE49-F238E27FC236}">
                  <a16:creationId xmlns:a16="http://schemas.microsoft.com/office/drawing/2014/main" xmlns="" id="{0EB55CC6-61AD-4F74-97C4-2028E08D36EE}"/>
                </a:ext>
              </a:extLst>
            </p:cNvPr>
            <p:cNvSpPr/>
            <p:nvPr/>
          </p:nvSpPr>
          <p:spPr>
            <a:xfrm>
              <a:off x="9832616" y="3296671"/>
              <a:ext cx="31733" cy="609283"/>
            </a:xfrm>
            <a:custGeom>
              <a:avLst/>
              <a:gdLst>
                <a:gd name="connsiteX0" fmla="*/ 4760 w 31733"/>
                <a:gd name="connsiteY0" fmla="*/ 4760 h 609282"/>
                <a:gd name="connsiteX1" fmla="*/ 28242 w 31733"/>
                <a:gd name="connsiteY1" fmla="*/ 4760 h 609282"/>
                <a:gd name="connsiteX2" fmla="*/ 28242 w 31733"/>
                <a:gd name="connsiteY2" fmla="*/ 607062 h 609282"/>
                <a:gd name="connsiteX3" fmla="*/ 4760 w 31733"/>
                <a:gd name="connsiteY3" fmla="*/ 607062 h 60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33" h="609282">
                  <a:moveTo>
                    <a:pt x="4760" y="4760"/>
                  </a:moveTo>
                  <a:lnTo>
                    <a:pt x="28242" y="4760"/>
                  </a:lnTo>
                  <a:lnTo>
                    <a:pt x="28242" y="607062"/>
                  </a:lnTo>
                  <a:lnTo>
                    <a:pt x="4760" y="60706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0" name="任意多边形: 形状 9819">
              <a:extLst>
                <a:ext uri="{FF2B5EF4-FFF2-40B4-BE49-F238E27FC236}">
                  <a16:creationId xmlns:a16="http://schemas.microsoft.com/office/drawing/2014/main" xmlns="" id="{70D94153-937C-4106-916F-09F332EAD858}"/>
                </a:ext>
              </a:extLst>
            </p:cNvPr>
            <p:cNvSpPr/>
            <p:nvPr/>
          </p:nvSpPr>
          <p:spPr>
            <a:xfrm>
              <a:off x="9543207" y="3957362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1" name="任意多边形: 形状 9820">
              <a:extLst>
                <a:ext uri="{FF2B5EF4-FFF2-40B4-BE49-F238E27FC236}">
                  <a16:creationId xmlns:a16="http://schemas.microsoft.com/office/drawing/2014/main" xmlns="" id="{DB0E961A-3208-4E80-A7E9-B5DDABC512EE}"/>
                </a:ext>
              </a:extLst>
            </p:cNvPr>
            <p:cNvSpPr/>
            <p:nvPr/>
          </p:nvSpPr>
          <p:spPr>
            <a:xfrm>
              <a:off x="9543207" y="4067160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2" name="任意多边形: 形状 9821">
              <a:extLst>
                <a:ext uri="{FF2B5EF4-FFF2-40B4-BE49-F238E27FC236}">
                  <a16:creationId xmlns:a16="http://schemas.microsoft.com/office/drawing/2014/main" xmlns="" id="{9C4378FD-9A0F-426F-8D07-284132EF3CE8}"/>
                </a:ext>
              </a:extLst>
            </p:cNvPr>
            <p:cNvSpPr/>
            <p:nvPr/>
          </p:nvSpPr>
          <p:spPr>
            <a:xfrm>
              <a:off x="9543207" y="4177593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3" name="任意多边形: 形状 9822">
              <a:extLst>
                <a:ext uri="{FF2B5EF4-FFF2-40B4-BE49-F238E27FC236}">
                  <a16:creationId xmlns:a16="http://schemas.microsoft.com/office/drawing/2014/main" xmlns="" id="{2F08571B-4C9D-4C76-B38E-B3FCBE13E189}"/>
                </a:ext>
              </a:extLst>
            </p:cNvPr>
            <p:cNvSpPr/>
            <p:nvPr/>
          </p:nvSpPr>
          <p:spPr>
            <a:xfrm>
              <a:off x="9543207" y="4287390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4" name="任意多边形: 形状 9823">
              <a:extLst>
                <a:ext uri="{FF2B5EF4-FFF2-40B4-BE49-F238E27FC236}">
                  <a16:creationId xmlns:a16="http://schemas.microsoft.com/office/drawing/2014/main" xmlns="" id="{75B73D62-1878-4DC1-AA13-103F7F2DAFD6}"/>
                </a:ext>
              </a:extLst>
            </p:cNvPr>
            <p:cNvSpPr/>
            <p:nvPr/>
          </p:nvSpPr>
          <p:spPr>
            <a:xfrm>
              <a:off x="9543207" y="4397823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5" name="任意多边形: 形状 9824">
              <a:extLst>
                <a:ext uri="{FF2B5EF4-FFF2-40B4-BE49-F238E27FC236}">
                  <a16:creationId xmlns:a16="http://schemas.microsoft.com/office/drawing/2014/main" xmlns="" id="{6AE7D437-131D-420C-B368-5D83980CC22C}"/>
                </a:ext>
              </a:extLst>
            </p:cNvPr>
            <p:cNvSpPr/>
            <p:nvPr/>
          </p:nvSpPr>
          <p:spPr>
            <a:xfrm>
              <a:off x="8683865" y="2213291"/>
              <a:ext cx="609283" cy="609283"/>
            </a:xfrm>
            <a:custGeom>
              <a:avLst/>
              <a:gdLst>
                <a:gd name="connsiteX0" fmla="*/ 4760 w 609282"/>
                <a:gd name="connsiteY0" fmla="*/ 4760 h 609282"/>
                <a:gd name="connsiteX1" fmla="*/ 608331 w 609282"/>
                <a:gd name="connsiteY1" fmla="*/ 4760 h 609282"/>
                <a:gd name="connsiteX2" fmla="*/ 608331 w 609282"/>
                <a:gd name="connsiteY2" fmla="*/ 608331 h 609282"/>
                <a:gd name="connsiteX3" fmla="*/ 4760 w 609282"/>
                <a:gd name="connsiteY3" fmla="*/ 608331 h 60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609282">
                  <a:moveTo>
                    <a:pt x="4760" y="4760"/>
                  </a:moveTo>
                  <a:lnTo>
                    <a:pt x="608331" y="4760"/>
                  </a:lnTo>
                  <a:lnTo>
                    <a:pt x="608331" y="608331"/>
                  </a:lnTo>
                  <a:lnTo>
                    <a:pt x="4760" y="60833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6" name="任意多边形: 形状 9825">
              <a:extLst>
                <a:ext uri="{FF2B5EF4-FFF2-40B4-BE49-F238E27FC236}">
                  <a16:creationId xmlns:a16="http://schemas.microsoft.com/office/drawing/2014/main" xmlns="" id="{E7134D24-53B2-45D7-B582-14C5916FE540}"/>
                </a:ext>
              </a:extLst>
            </p:cNvPr>
            <p:cNvSpPr/>
            <p:nvPr/>
          </p:nvSpPr>
          <p:spPr>
            <a:xfrm>
              <a:off x="8973909" y="2050181"/>
              <a:ext cx="31733" cy="171361"/>
            </a:xfrm>
            <a:custGeom>
              <a:avLst/>
              <a:gdLst>
                <a:gd name="connsiteX0" fmla="*/ 4760 w 31733"/>
                <a:gd name="connsiteY0" fmla="*/ 4760 h 171360"/>
                <a:gd name="connsiteX1" fmla="*/ 28242 w 31733"/>
                <a:gd name="connsiteY1" fmla="*/ 4760 h 171360"/>
                <a:gd name="connsiteX2" fmla="*/ 28242 w 31733"/>
                <a:gd name="connsiteY2" fmla="*/ 168505 h 171360"/>
                <a:gd name="connsiteX3" fmla="*/ 4760 w 31733"/>
                <a:gd name="connsiteY3" fmla="*/ 168505 h 17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33" h="171360">
                  <a:moveTo>
                    <a:pt x="4760" y="4760"/>
                  </a:moveTo>
                  <a:lnTo>
                    <a:pt x="28242" y="4760"/>
                  </a:lnTo>
                  <a:lnTo>
                    <a:pt x="28242" y="168505"/>
                  </a:lnTo>
                  <a:lnTo>
                    <a:pt x="4760" y="16850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7" name="任意多边形: 形状 9826">
              <a:extLst>
                <a:ext uri="{FF2B5EF4-FFF2-40B4-BE49-F238E27FC236}">
                  <a16:creationId xmlns:a16="http://schemas.microsoft.com/office/drawing/2014/main" xmlns="" id="{1C7E0E62-F961-4981-9BDA-7A66B6D0FCA0}"/>
                </a:ext>
              </a:extLst>
            </p:cNvPr>
            <p:cNvSpPr/>
            <p:nvPr/>
          </p:nvSpPr>
          <p:spPr>
            <a:xfrm>
              <a:off x="8683865" y="2271046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8" name="任意多边形: 形状 9827">
              <a:extLst>
                <a:ext uri="{FF2B5EF4-FFF2-40B4-BE49-F238E27FC236}">
                  <a16:creationId xmlns:a16="http://schemas.microsoft.com/office/drawing/2014/main" xmlns="" id="{2F925286-6064-4781-9C4E-16B3BFDFE20A}"/>
                </a:ext>
              </a:extLst>
            </p:cNvPr>
            <p:cNvSpPr/>
            <p:nvPr/>
          </p:nvSpPr>
          <p:spPr>
            <a:xfrm>
              <a:off x="8683865" y="2381478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9" name="任意多边形: 形状 9828">
              <a:extLst>
                <a:ext uri="{FF2B5EF4-FFF2-40B4-BE49-F238E27FC236}">
                  <a16:creationId xmlns:a16="http://schemas.microsoft.com/office/drawing/2014/main" xmlns="" id="{BF3212F7-D33F-4E61-B4EF-23E5D178F693}"/>
                </a:ext>
              </a:extLst>
            </p:cNvPr>
            <p:cNvSpPr/>
            <p:nvPr/>
          </p:nvSpPr>
          <p:spPr>
            <a:xfrm>
              <a:off x="8683865" y="2491276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0" name="任意多边形: 形状 9829">
              <a:extLst>
                <a:ext uri="{FF2B5EF4-FFF2-40B4-BE49-F238E27FC236}">
                  <a16:creationId xmlns:a16="http://schemas.microsoft.com/office/drawing/2014/main" xmlns="" id="{9B989845-370C-4880-85AD-1D8A3D44C62B}"/>
                </a:ext>
              </a:extLst>
            </p:cNvPr>
            <p:cNvSpPr/>
            <p:nvPr/>
          </p:nvSpPr>
          <p:spPr>
            <a:xfrm>
              <a:off x="8683865" y="2601708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1" name="任意多边形: 形状 9830">
              <a:extLst>
                <a:ext uri="{FF2B5EF4-FFF2-40B4-BE49-F238E27FC236}">
                  <a16:creationId xmlns:a16="http://schemas.microsoft.com/office/drawing/2014/main" xmlns="" id="{32826B56-7A3C-42DE-9D45-8F20047121DA}"/>
                </a:ext>
              </a:extLst>
            </p:cNvPr>
            <p:cNvSpPr/>
            <p:nvPr/>
          </p:nvSpPr>
          <p:spPr>
            <a:xfrm>
              <a:off x="8683865" y="2712141"/>
              <a:ext cx="609283" cy="57120"/>
            </a:xfrm>
            <a:custGeom>
              <a:avLst/>
              <a:gdLst>
                <a:gd name="connsiteX0" fmla="*/ 4760 w 609282"/>
                <a:gd name="connsiteY0" fmla="*/ 4760 h 57120"/>
                <a:gd name="connsiteX1" fmla="*/ 608331 w 609282"/>
                <a:gd name="connsiteY1" fmla="*/ 4760 h 57120"/>
                <a:gd name="connsiteX2" fmla="*/ 608331 w 609282"/>
                <a:gd name="connsiteY2" fmla="*/ 52360 h 57120"/>
                <a:gd name="connsiteX3" fmla="*/ 4760 w 609282"/>
                <a:gd name="connsiteY3" fmla="*/ 52360 h 5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82" h="57120">
                  <a:moveTo>
                    <a:pt x="4760" y="4760"/>
                  </a:moveTo>
                  <a:lnTo>
                    <a:pt x="608331" y="4760"/>
                  </a:lnTo>
                  <a:lnTo>
                    <a:pt x="608331" y="52360"/>
                  </a:lnTo>
                  <a:lnTo>
                    <a:pt x="4760" y="5236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2" name="任意多边形: 形状 9831">
              <a:extLst>
                <a:ext uri="{FF2B5EF4-FFF2-40B4-BE49-F238E27FC236}">
                  <a16:creationId xmlns:a16="http://schemas.microsoft.com/office/drawing/2014/main" xmlns="" id="{B6307A08-E9D3-4E9F-95F9-6955452C9C01}"/>
                </a:ext>
              </a:extLst>
            </p:cNvPr>
            <p:cNvSpPr/>
            <p:nvPr/>
          </p:nvSpPr>
          <p:spPr>
            <a:xfrm>
              <a:off x="8179937" y="4467002"/>
              <a:ext cx="920271" cy="406188"/>
            </a:xfrm>
            <a:custGeom>
              <a:avLst/>
              <a:gdLst>
                <a:gd name="connsiteX0" fmla="*/ 916781 w 920270"/>
                <a:gd name="connsiteY0" fmla="*/ 401428 h 406188"/>
                <a:gd name="connsiteX1" fmla="*/ 4760 w 920270"/>
                <a:gd name="connsiteY1" fmla="*/ 401428 h 406188"/>
                <a:gd name="connsiteX2" fmla="*/ 4760 w 920270"/>
                <a:gd name="connsiteY2" fmla="*/ 389370 h 406188"/>
                <a:gd name="connsiteX3" fmla="*/ 197700 w 920270"/>
                <a:gd name="connsiteY3" fmla="*/ 77112 h 406188"/>
                <a:gd name="connsiteX4" fmla="*/ 459818 w 920270"/>
                <a:gd name="connsiteY4" fmla="*/ 4760 h 406188"/>
                <a:gd name="connsiteX5" fmla="*/ 916781 w 920270"/>
                <a:gd name="connsiteY5" fmla="*/ 401428 h 40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0270" h="406188">
                  <a:moveTo>
                    <a:pt x="916781" y="401428"/>
                  </a:moveTo>
                  <a:lnTo>
                    <a:pt x="4760" y="401428"/>
                  </a:lnTo>
                  <a:cubicBezTo>
                    <a:pt x="4760" y="397621"/>
                    <a:pt x="4760" y="393812"/>
                    <a:pt x="4760" y="389370"/>
                  </a:cubicBezTo>
                  <a:cubicBezTo>
                    <a:pt x="9203" y="259897"/>
                    <a:pt x="84094" y="146291"/>
                    <a:pt x="197700" y="77112"/>
                  </a:cubicBezTo>
                  <a:cubicBezTo>
                    <a:pt x="271956" y="31416"/>
                    <a:pt x="362714" y="4760"/>
                    <a:pt x="459818" y="4760"/>
                  </a:cubicBezTo>
                  <a:cubicBezTo>
                    <a:pt x="712416" y="4760"/>
                    <a:pt x="916781" y="182467"/>
                    <a:pt x="916781" y="40142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3" name="任意多边形: 形状 9832">
              <a:extLst>
                <a:ext uri="{FF2B5EF4-FFF2-40B4-BE49-F238E27FC236}">
                  <a16:creationId xmlns:a16="http://schemas.microsoft.com/office/drawing/2014/main" xmlns="" id="{07980176-5C73-49F8-854F-24F734B001AF}"/>
                </a:ext>
              </a:extLst>
            </p:cNvPr>
            <p:cNvSpPr/>
            <p:nvPr/>
          </p:nvSpPr>
          <p:spPr>
            <a:xfrm>
              <a:off x="8266252" y="3831698"/>
              <a:ext cx="133281" cy="602936"/>
            </a:xfrm>
            <a:custGeom>
              <a:avLst/>
              <a:gdLst>
                <a:gd name="connsiteX0" fmla="*/ 132964 w 133280"/>
                <a:gd name="connsiteY0" fmla="*/ 68861 h 602935"/>
                <a:gd name="connsiteX1" fmla="*/ 68862 w 133280"/>
                <a:gd name="connsiteY1" fmla="*/ 4760 h 602935"/>
                <a:gd name="connsiteX2" fmla="*/ 68862 w 133280"/>
                <a:gd name="connsiteY2" fmla="*/ 4760 h 602935"/>
                <a:gd name="connsiteX3" fmla="*/ 4760 w 133280"/>
                <a:gd name="connsiteY3" fmla="*/ 68861 h 602935"/>
                <a:gd name="connsiteX4" fmla="*/ 4760 w 133280"/>
                <a:gd name="connsiteY4" fmla="*/ 539152 h 602935"/>
                <a:gd name="connsiteX5" fmla="*/ 68862 w 133280"/>
                <a:gd name="connsiteY5" fmla="*/ 603253 h 602935"/>
                <a:gd name="connsiteX6" fmla="*/ 68862 w 133280"/>
                <a:gd name="connsiteY6" fmla="*/ 603253 h 602935"/>
                <a:gd name="connsiteX7" fmla="*/ 132964 w 133280"/>
                <a:gd name="connsiteY7" fmla="*/ 539152 h 602935"/>
                <a:gd name="connsiteX8" fmla="*/ 132964 w 133280"/>
                <a:gd name="connsiteY8" fmla="*/ 68861 h 60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280" h="602935">
                  <a:moveTo>
                    <a:pt x="132964" y="68861"/>
                  </a:moveTo>
                  <a:cubicBezTo>
                    <a:pt x="132964" y="33320"/>
                    <a:pt x="104404" y="4760"/>
                    <a:pt x="68862" y="4760"/>
                  </a:cubicBezTo>
                  <a:lnTo>
                    <a:pt x="68862" y="4760"/>
                  </a:lnTo>
                  <a:cubicBezTo>
                    <a:pt x="33320" y="4760"/>
                    <a:pt x="4760" y="33320"/>
                    <a:pt x="4760" y="68861"/>
                  </a:cubicBezTo>
                  <a:lnTo>
                    <a:pt x="4760" y="539152"/>
                  </a:lnTo>
                  <a:cubicBezTo>
                    <a:pt x="4760" y="574693"/>
                    <a:pt x="33320" y="603253"/>
                    <a:pt x="68862" y="603253"/>
                  </a:cubicBezTo>
                  <a:lnTo>
                    <a:pt x="68862" y="603253"/>
                  </a:lnTo>
                  <a:cubicBezTo>
                    <a:pt x="104404" y="603253"/>
                    <a:pt x="132964" y="574693"/>
                    <a:pt x="132964" y="539152"/>
                  </a:cubicBezTo>
                  <a:lnTo>
                    <a:pt x="132964" y="6886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4" name="任意多边形: 形状 9833">
              <a:extLst>
                <a:ext uri="{FF2B5EF4-FFF2-40B4-BE49-F238E27FC236}">
                  <a16:creationId xmlns:a16="http://schemas.microsoft.com/office/drawing/2014/main" xmlns="" id="{6A4728A2-CA02-4D3B-A9FE-D25FF530C603}"/>
                </a:ext>
              </a:extLst>
            </p:cNvPr>
            <p:cNvSpPr/>
            <p:nvPr/>
          </p:nvSpPr>
          <p:spPr>
            <a:xfrm>
              <a:off x="8313218" y="3878663"/>
              <a:ext cx="38080" cy="514082"/>
            </a:xfrm>
            <a:custGeom>
              <a:avLst/>
              <a:gdLst>
                <a:gd name="connsiteX0" fmla="*/ 21897 w 38080"/>
                <a:gd name="connsiteY0" fmla="*/ 509322 h 514082"/>
                <a:gd name="connsiteX1" fmla="*/ 4760 w 38080"/>
                <a:gd name="connsiteY1" fmla="*/ 492186 h 514082"/>
                <a:gd name="connsiteX2" fmla="*/ 4760 w 38080"/>
                <a:gd name="connsiteY2" fmla="*/ 21896 h 514082"/>
                <a:gd name="connsiteX3" fmla="*/ 21897 w 38080"/>
                <a:gd name="connsiteY3" fmla="*/ 4760 h 514082"/>
                <a:gd name="connsiteX4" fmla="*/ 39032 w 38080"/>
                <a:gd name="connsiteY4" fmla="*/ 21896 h 514082"/>
                <a:gd name="connsiteX5" fmla="*/ 39032 w 38080"/>
                <a:gd name="connsiteY5" fmla="*/ 492186 h 514082"/>
                <a:gd name="connsiteX6" fmla="*/ 21897 w 38080"/>
                <a:gd name="connsiteY6" fmla="*/ 509322 h 51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080" h="514082">
                  <a:moveTo>
                    <a:pt x="21897" y="509322"/>
                  </a:moveTo>
                  <a:cubicBezTo>
                    <a:pt x="12377" y="509322"/>
                    <a:pt x="4760" y="501707"/>
                    <a:pt x="4760" y="492186"/>
                  </a:cubicBezTo>
                  <a:lnTo>
                    <a:pt x="4760" y="21896"/>
                  </a:lnTo>
                  <a:cubicBezTo>
                    <a:pt x="4760" y="12376"/>
                    <a:pt x="12377" y="4760"/>
                    <a:pt x="21897" y="4760"/>
                  </a:cubicBezTo>
                  <a:cubicBezTo>
                    <a:pt x="31417" y="4760"/>
                    <a:pt x="39032" y="12376"/>
                    <a:pt x="39032" y="21896"/>
                  </a:cubicBezTo>
                  <a:lnTo>
                    <a:pt x="39032" y="492186"/>
                  </a:lnTo>
                  <a:cubicBezTo>
                    <a:pt x="39032" y="501707"/>
                    <a:pt x="31417" y="509322"/>
                    <a:pt x="21897" y="50932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5" name="任意多边形: 形状 9834">
              <a:extLst>
                <a:ext uri="{FF2B5EF4-FFF2-40B4-BE49-F238E27FC236}">
                  <a16:creationId xmlns:a16="http://schemas.microsoft.com/office/drawing/2014/main" xmlns="" id="{32F996E8-B3F7-45D0-838A-B88BD89D87B7}"/>
                </a:ext>
              </a:extLst>
            </p:cNvPr>
            <p:cNvSpPr/>
            <p:nvPr/>
          </p:nvSpPr>
          <p:spPr>
            <a:xfrm>
              <a:off x="8450941" y="3831698"/>
              <a:ext cx="133281" cy="602936"/>
            </a:xfrm>
            <a:custGeom>
              <a:avLst/>
              <a:gdLst>
                <a:gd name="connsiteX0" fmla="*/ 132963 w 133280"/>
                <a:gd name="connsiteY0" fmla="*/ 68861 h 602935"/>
                <a:gd name="connsiteX1" fmla="*/ 68861 w 133280"/>
                <a:gd name="connsiteY1" fmla="*/ 4760 h 602935"/>
                <a:gd name="connsiteX2" fmla="*/ 68861 w 133280"/>
                <a:gd name="connsiteY2" fmla="*/ 4760 h 602935"/>
                <a:gd name="connsiteX3" fmla="*/ 4760 w 133280"/>
                <a:gd name="connsiteY3" fmla="*/ 68861 h 602935"/>
                <a:gd name="connsiteX4" fmla="*/ 4760 w 133280"/>
                <a:gd name="connsiteY4" fmla="*/ 539152 h 602935"/>
                <a:gd name="connsiteX5" fmla="*/ 68861 w 133280"/>
                <a:gd name="connsiteY5" fmla="*/ 603253 h 602935"/>
                <a:gd name="connsiteX6" fmla="*/ 68861 w 133280"/>
                <a:gd name="connsiteY6" fmla="*/ 603253 h 602935"/>
                <a:gd name="connsiteX7" fmla="*/ 132963 w 133280"/>
                <a:gd name="connsiteY7" fmla="*/ 539152 h 602935"/>
                <a:gd name="connsiteX8" fmla="*/ 132963 w 133280"/>
                <a:gd name="connsiteY8" fmla="*/ 68861 h 60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280" h="602935">
                  <a:moveTo>
                    <a:pt x="132963" y="68861"/>
                  </a:moveTo>
                  <a:cubicBezTo>
                    <a:pt x="132963" y="33320"/>
                    <a:pt x="104403" y="4760"/>
                    <a:pt x="68861" y="4760"/>
                  </a:cubicBezTo>
                  <a:lnTo>
                    <a:pt x="68861" y="4760"/>
                  </a:lnTo>
                  <a:cubicBezTo>
                    <a:pt x="33320" y="4760"/>
                    <a:pt x="4760" y="33320"/>
                    <a:pt x="4760" y="68861"/>
                  </a:cubicBezTo>
                  <a:lnTo>
                    <a:pt x="4760" y="539152"/>
                  </a:lnTo>
                  <a:cubicBezTo>
                    <a:pt x="4760" y="574693"/>
                    <a:pt x="33320" y="603253"/>
                    <a:pt x="68861" y="603253"/>
                  </a:cubicBezTo>
                  <a:lnTo>
                    <a:pt x="68861" y="603253"/>
                  </a:lnTo>
                  <a:cubicBezTo>
                    <a:pt x="104403" y="603253"/>
                    <a:pt x="132963" y="574693"/>
                    <a:pt x="132963" y="539152"/>
                  </a:cubicBezTo>
                  <a:lnTo>
                    <a:pt x="132963" y="6886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6" name="任意多边形: 形状 9835">
              <a:extLst>
                <a:ext uri="{FF2B5EF4-FFF2-40B4-BE49-F238E27FC236}">
                  <a16:creationId xmlns:a16="http://schemas.microsoft.com/office/drawing/2014/main" xmlns="" id="{0F053F57-4C92-4DCE-88BB-585B2D2A1262}"/>
                </a:ext>
              </a:extLst>
            </p:cNvPr>
            <p:cNvSpPr/>
            <p:nvPr/>
          </p:nvSpPr>
          <p:spPr>
            <a:xfrm>
              <a:off x="8497906" y="3878663"/>
              <a:ext cx="38080" cy="514082"/>
            </a:xfrm>
            <a:custGeom>
              <a:avLst/>
              <a:gdLst>
                <a:gd name="connsiteX0" fmla="*/ 21897 w 38080"/>
                <a:gd name="connsiteY0" fmla="*/ 509322 h 514082"/>
                <a:gd name="connsiteX1" fmla="*/ 4760 w 38080"/>
                <a:gd name="connsiteY1" fmla="*/ 492186 h 514082"/>
                <a:gd name="connsiteX2" fmla="*/ 4760 w 38080"/>
                <a:gd name="connsiteY2" fmla="*/ 21896 h 514082"/>
                <a:gd name="connsiteX3" fmla="*/ 21897 w 38080"/>
                <a:gd name="connsiteY3" fmla="*/ 4760 h 514082"/>
                <a:gd name="connsiteX4" fmla="*/ 39032 w 38080"/>
                <a:gd name="connsiteY4" fmla="*/ 21896 h 514082"/>
                <a:gd name="connsiteX5" fmla="*/ 39032 w 38080"/>
                <a:gd name="connsiteY5" fmla="*/ 492186 h 514082"/>
                <a:gd name="connsiteX6" fmla="*/ 21897 w 38080"/>
                <a:gd name="connsiteY6" fmla="*/ 509322 h 51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080" h="514082">
                  <a:moveTo>
                    <a:pt x="21897" y="509322"/>
                  </a:moveTo>
                  <a:cubicBezTo>
                    <a:pt x="12377" y="509322"/>
                    <a:pt x="4760" y="501707"/>
                    <a:pt x="4760" y="492186"/>
                  </a:cubicBezTo>
                  <a:lnTo>
                    <a:pt x="4760" y="21896"/>
                  </a:lnTo>
                  <a:cubicBezTo>
                    <a:pt x="4760" y="12376"/>
                    <a:pt x="12377" y="4760"/>
                    <a:pt x="21897" y="4760"/>
                  </a:cubicBezTo>
                  <a:cubicBezTo>
                    <a:pt x="31417" y="4760"/>
                    <a:pt x="39032" y="12376"/>
                    <a:pt x="39032" y="21896"/>
                  </a:cubicBezTo>
                  <a:lnTo>
                    <a:pt x="39032" y="492186"/>
                  </a:lnTo>
                  <a:cubicBezTo>
                    <a:pt x="38398" y="501707"/>
                    <a:pt x="31417" y="509322"/>
                    <a:pt x="21897" y="50932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7" name="任意多边形: 形状 9836">
              <a:extLst>
                <a:ext uri="{FF2B5EF4-FFF2-40B4-BE49-F238E27FC236}">
                  <a16:creationId xmlns:a16="http://schemas.microsoft.com/office/drawing/2014/main" xmlns="" id="{9489BD41-3E61-4A2E-A43F-118F3E7F318A}"/>
                </a:ext>
              </a:extLst>
            </p:cNvPr>
            <p:cNvSpPr/>
            <p:nvPr/>
          </p:nvSpPr>
          <p:spPr>
            <a:xfrm>
              <a:off x="8059984" y="4851612"/>
              <a:ext cx="323681" cy="88854"/>
            </a:xfrm>
            <a:custGeom>
              <a:avLst/>
              <a:gdLst>
                <a:gd name="connsiteX0" fmla="*/ 4760 w 323681"/>
                <a:gd name="connsiteY0" fmla="*/ 44744 h 88853"/>
                <a:gd name="connsiteX1" fmla="*/ 44745 w 323681"/>
                <a:gd name="connsiteY1" fmla="*/ 4760 h 88853"/>
                <a:gd name="connsiteX2" fmla="*/ 280841 w 323681"/>
                <a:gd name="connsiteY2" fmla="*/ 4760 h 88853"/>
                <a:gd name="connsiteX3" fmla="*/ 320826 w 323681"/>
                <a:gd name="connsiteY3" fmla="*/ 44744 h 88853"/>
                <a:gd name="connsiteX4" fmla="*/ 320826 w 323681"/>
                <a:gd name="connsiteY4" fmla="*/ 44744 h 88853"/>
                <a:gd name="connsiteX5" fmla="*/ 280841 w 323681"/>
                <a:gd name="connsiteY5" fmla="*/ 84728 h 88853"/>
                <a:gd name="connsiteX6" fmla="*/ 44745 w 323681"/>
                <a:gd name="connsiteY6" fmla="*/ 84728 h 88853"/>
                <a:gd name="connsiteX7" fmla="*/ 4760 w 323681"/>
                <a:gd name="connsiteY7" fmla="*/ 44744 h 88853"/>
                <a:gd name="connsiteX8" fmla="*/ 4760 w 323681"/>
                <a:gd name="connsiteY8" fmla="*/ 44744 h 8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81" h="88853">
                  <a:moveTo>
                    <a:pt x="4760" y="44744"/>
                  </a:moveTo>
                  <a:cubicBezTo>
                    <a:pt x="4760" y="22531"/>
                    <a:pt x="22531" y="4760"/>
                    <a:pt x="44745" y="4760"/>
                  </a:cubicBezTo>
                  <a:lnTo>
                    <a:pt x="280841" y="4760"/>
                  </a:lnTo>
                  <a:cubicBezTo>
                    <a:pt x="303055" y="4760"/>
                    <a:pt x="320826" y="22531"/>
                    <a:pt x="320826" y="44744"/>
                  </a:cubicBezTo>
                  <a:lnTo>
                    <a:pt x="320826" y="44744"/>
                  </a:lnTo>
                  <a:cubicBezTo>
                    <a:pt x="320826" y="66958"/>
                    <a:pt x="303055" y="84728"/>
                    <a:pt x="280841" y="84728"/>
                  </a:cubicBezTo>
                  <a:lnTo>
                    <a:pt x="44745" y="84728"/>
                  </a:lnTo>
                  <a:cubicBezTo>
                    <a:pt x="22531" y="84728"/>
                    <a:pt x="4760" y="66958"/>
                    <a:pt x="4760" y="44744"/>
                  </a:cubicBezTo>
                  <a:lnTo>
                    <a:pt x="4760" y="4474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8" name="任意多边形: 形状 9837">
              <a:extLst>
                <a:ext uri="{FF2B5EF4-FFF2-40B4-BE49-F238E27FC236}">
                  <a16:creationId xmlns:a16="http://schemas.microsoft.com/office/drawing/2014/main" xmlns="" id="{3ECE2109-BBEC-4620-8A22-9C7E592BE00C}"/>
                </a:ext>
              </a:extLst>
            </p:cNvPr>
            <p:cNvSpPr/>
            <p:nvPr/>
          </p:nvSpPr>
          <p:spPr>
            <a:xfrm>
              <a:off x="8992948" y="4734832"/>
              <a:ext cx="203094" cy="203094"/>
            </a:xfrm>
            <a:custGeom>
              <a:avLst/>
              <a:gdLst>
                <a:gd name="connsiteX0" fmla="*/ 201508 w 203094"/>
                <a:gd name="connsiteY0" fmla="*/ 103134 h 203094"/>
                <a:gd name="connsiteX1" fmla="*/ 103134 w 203094"/>
                <a:gd name="connsiteY1" fmla="*/ 201508 h 203094"/>
                <a:gd name="connsiteX2" fmla="*/ 4760 w 203094"/>
                <a:gd name="connsiteY2" fmla="*/ 103134 h 203094"/>
                <a:gd name="connsiteX3" fmla="*/ 103134 w 203094"/>
                <a:gd name="connsiteY3" fmla="*/ 4760 h 203094"/>
                <a:gd name="connsiteX4" fmla="*/ 201508 w 203094"/>
                <a:gd name="connsiteY4" fmla="*/ 103134 h 20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094" h="203094">
                  <a:moveTo>
                    <a:pt x="201508" y="103134"/>
                  </a:moveTo>
                  <a:cubicBezTo>
                    <a:pt x="201508" y="157081"/>
                    <a:pt x="157716" y="201508"/>
                    <a:pt x="103134" y="201508"/>
                  </a:cubicBezTo>
                  <a:cubicBezTo>
                    <a:pt x="48552" y="201508"/>
                    <a:pt x="4760" y="157715"/>
                    <a:pt x="4760" y="103134"/>
                  </a:cubicBezTo>
                  <a:cubicBezTo>
                    <a:pt x="4760" y="48552"/>
                    <a:pt x="48552" y="4760"/>
                    <a:pt x="103134" y="4760"/>
                  </a:cubicBezTo>
                  <a:cubicBezTo>
                    <a:pt x="157716" y="4760"/>
                    <a:pt x="201508" y="49187"/>
                    <a:pt x="201508" y="103134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9" name="任意多边形: 形状 9838">
              <a:extLst>
                <a:ext uri="{FF2B5EF4-FFF2-40B4-BE49-F238E27FC236}">
                  <a16:creationId xmlns:a16="http://schemas.microsoft.com/office/drawing/2014/main" xmlns="" id="{0F391410-6EAC-4A60-BC24-FD065CFBD1E6}"/>
                </a:ext>
              </a:extLst>
            </p:cNvPr>
            <p:cNvSpPr/>
            <p:nvPr/>
          </p:nvSpPr>
          <p:spPr>
            <a:xfrm>
              <a:off x="8155185" y="4539354"/>
              <a:ext cx="539469" cy="317335"/>
            </a:xfrm>
            <a:custGeom>
              <a:avLst/>
              <a:gdLst>
                <a:gd name="connsiteX0" fmla="*/ 4760 w 539469"/>
                <a:gd name="connsiteY0" fmla="*/ 4760 h 317334"/>
                <a:gd name="connsiteX1" fmla="*/ 535343 w 539469"/>
                <a:gd name="connsiteY1" fmla="*/ 4760 h 317334"/>
                <a:gd name="connsiteX2" fmla="*/ 535343 w 539469"/>
                <a:gd name="connsiteY2" fmla="*/ 317018 h 317334"/>
                <a:gd name="connsiteX3" fmla="*/ 4760 w 539469"/>
                <a:gd name="connsiteY3" fmla="*/ 317018 h 31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469" h="317334">
                  <a:moveTo>
                    <a:pt x="4760" y="4760"/>
                  </a:moveTo>
                  <a:lnTo>
                    <a:pt x="535343" y="4760"/>
                  </a:lnTo>
                  <a:lnTo>
                    <a:pt x="535343" y="317018"/>
                  </a:lnTo>
                  <a:lnTo>
                    <a:pt x="4760" y="317018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0" name="任意多边形: 形状 9839">
              <a:extLst>
                <a:ext uri="{FF2B5EF4-FFF2-40B4-BE49-F238E27FC236}">
                  <a16:creationId xmlns:a16="http://schemas.microsoft.com/office/drawing/2014/main" xmlns="" id="{B272DDA0-6E88-4EF9-B412-04878D161207}"/>
                </a:ext>
              </a:extLst>
            </p:cNvPr>
            <p:cNvSpPr/>
            <p:nvPr/>
          </p:nvSpPr>
          <p:spPr>
            <a:xfrm>
              <a:off x="8629918" y="4723408"/>
              <a:ext cx="393495" cy="209441"/>
            </a:xfrm>
            <a:custGeom>
              <a:avLst/>
              <a:gdLst>
                <a:gd name="connsiteX0" fmla="*/ 237683 w 393495"/>
                <a:gd name="connsiteY0" fmla="*/ 4760 h 209440"/>
                <a:gd name="connsiteX1" fmla="*/ 4760 w 393495"/>
                <a:gd name="connsiteY1" fmla="*/ 207219 h 209440"/>
                <a:gd name="connsiteX2" fmla="*/ 389370 w 393495"/>
                <a:gd name="connsiteY2" fmla="*/ 207219 h 209440"/>
                <a:gd name="connsiteX3" fmla="*/ 237683 w 393495"/>
                <a:gd name="connsiteY3" fmla="*/ 4760 h 20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495" h="209440">
                  <a:moveTo>
                    <a:pt x="237683" y="4760"/>
                  </a:moveTo>
                  <a:cubicBezTo>
                    <a:pt x="109480" y="4760"/>
                    <a:pt x="4760" y="95518"/>
                    <a:pt x="4760" y="207219"/>
                  </a:cubicBezTo>
                  <a:lnTo>
                    <a:pt x="389370" y="207219"/>
                  </a:lnTo>
                  <a:cubicBezTo>
                    <a:pt x="389370" y="95518"/>
                    <a:pt x="365887" y="4760"/>
                    <a:pt x="237683" y="476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1" name="任意多边形: 形状 9840">
              <a:extLst>
                <a:ext uri="{FF2B5EF4-FFF2-40B4-BE49-F238E27FC236}">
                  <a16:creationId xmlns:a16="http://schemas.microsoft.com/office/drawing/2014/main" xmlns="" id="{E69825BA-E798-4527-83E0-227D36C3B07F}"/>
                </a:ext>
              </a:extLst>
            </p:cNvPr>
            <p:cNvSpPr/>
            <p:nvPr/>
          </p:nvSpPr>
          <p:spPr>
            <a:xfrm>
              <a:off x="8410322" y="4845900"/>
              <a:ext cx="310988" cy="25387"/>
            </a:xfrm>
            <a:custGeom>
              <a:avLst/>
              <a:gdLst>
                <a:gd name="connsiteX0" fmla="*/ 307497 w 310988"/>
                <a:gd name="connsiteY0" fmla="*/ 22531 h 25386"/>
                <a:gd name="connsiteX1" fmla="*/ 4760 w 310988"/>
                <a:gd name="connsiteY1" fmla="*/ 22531 h 25386"/>
                <a:gd name="connsiteX2" fmla="*/ 17453 w 310988"/>
                <a:gd name="connsiteY2" fmla="*/ 10472 h 25386"/>
                <a:gd name="connsiteX3" fmla="*/ 38397 w 310988"/>
                <a:gd name="connsiteY3" fmla="*/ 4760 h 25386"/>
                <a:gd name="connsiteX4" fmla="*/ 274495 w 310988"/>
                <a:gd name="connsiteY4" fmla="*/ 4760 h 25386"/>
                <a:gd name="connsiteX5" fmla="*/ 280207 w 310988"/>
                <a:gd name="connsiteY5" fmla="*/ 5395 h 25386"/>
                <a:gd name="connsiteX6" fmla="*/ 307497 w 310988"/>
                <a:gd name="connsiteY6" fmla="*/ 22531 h 2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0988" h="25386">
                  <a:moveTo>
                    <a:pt x="307497" y="22531"/>
                  </a:moveTo>
                  <a:lnTo>
                    <a:pt x="4760" y="22531"/>
                  </a:lnTo>
                  <a:cubicBezTo>
                    <a:pt x="7933" y="17453"/>
                    <a:pt x="12376" y="13646"/>
                    <a:pt x="17453" y="10472"/>
                  </a:cubicBezTo>
                  <a:cubicBezTo>
                    <a:pt x="23800" y="6664"/>
                    <a:pt x="30781" y="4760"/>
                    <a:pt x="38397" y="4760"/>
                  </a:cubicBezTo>
                  <a:lnTo>
                    <a:pt x="274495" y="4760"/>
                  </a:lnTo>
                  <a:cubicBezTo>
                    <a:pt x="276398" y="4760"/>
                    <a:pt x="278302" y="4760"/>
                    <a:pt x="280207" y="5395"/>
                  </a:cubicBezTo>
                  <a:cubicBezTo>
                    <a:pt x="291630" y="6664"/>
                    <a:pt x="301150" y="13011"/>
                    <a:pt x="307497" y="2253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2" name="任意多边形: 形状 9841">
              <a:extLst>
                <a:ext uri="{FF2B5EF4-FFF2-40B4-BE49-F238E27FC236}">
                  <a16:creationId xmlns:a16="http://schemas.microsoft.com/office/drawing/2014/main" xmlns="" id="{A23118B3-3258-4EC5-B23C-ACEC35C72488}"/>
                </a:ext>
              </a:extLst>
            </p:cNvPr>
            <p:cNvSpPr/>
            <p:nvPr/>
          </p:nvSpPr>
          <p:spPr>
            <a:xfrm>
              <a:off x="8635630" y="4729120"/>
              <a:ext cx="469655" cy="209441"/>
            </a:xfrm>
            <a:custGeom>
              <a:avLst/>
              <a:gdLst>
                <a:gd name="connsiteX0" fmla="*/ 237683 w 469655"/>
                <a:gd name="connsiteY0" fmla="*/ 4760 h 209440"/>
                <a:gd name="connsiteX1" fmla="*/ 4760 w 469655"/>
                <a:gd name="connsiteY1" fmla="*/ 207220 h 209440"/>
                <a:gd name="connsiteX2" fmla="*/ 469972 w 469655"/>
                <a:gd name="connsiteY2" fmla="*/ 207220 h 209440"/>
                <a:gd name="connsiteX3" fmla="*/ 237683 w 469655"/>
                <a:gd name="connsiteY3" fmla="*/ 4760 h 20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55" h="209440">
                  <a:moveTo>
                    <a:pt x="237683" y="4760"/>
                  </a:moveTo>
                  <a:cubicBezTo>
                    <a:pt x="109480" y="4760"/>
                    <a:pt x="4760" y="95518"/>
                    <a:pt x="4760" y="207220"/>
                  </a:cubicBezTo>
                  <a:lnTo>
                    <a:pt x="469972" y="207220"/>
                  </a:lnTo>
                  <a:cubicBezTo>
                    <a:pt x="469972" y="95518"/>
                    <a:pt x="365887" y="4760"/>
                    <a:pt x="237683" y="476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3" name="任意多边形: 形状 9842">
              <a:extLst>
                <a:ext uri="{FF2B5EF4-FFF2-40B4-BE49-F238E27FC236}">
                  <a16:creationId xmlns:a16="http://schemas.microsoft.com/office/drawing/2014/main" xmlns="" id="{32CF71B9-4B4D-4B1F-BB4D-107FBF5D03C6}"/>
                </a:ext>
              </a:extLst>
            </p:cNvPr>
            <p:cNvSpPr/>
            <p:nvPr/>
          </p:nvSpPr>
          <p:spPr>
            <a:xfrm>
              <a:off x="8409688" y="4851612"/>
              <a:ext cx="323681" cy="88854"/>
            </a:xfrm>
            <a:custGeom>
              <a:avLst/>
              <a:gdLst>
                <a:gd name="connsiteX0" fmla="*/ 4760 w 323681"/>
                <a:gd name="connsiteY0" fmla="*/ 44744 h 88853"/>
                <a:gd name="connsiteX1" fmla="*/ 44744 w 323681"/>
                <a:gd name="connsiteY1" fmla="*/ 4760 h 88853"/>
                <a:gd name="connsiteX2" fmla="*/ 280841 w 323681"/>
                <a:gd name="connsiteY2" fmla="*/ 4760 h 88853"/>
                <a:gd name="connsiteX3" fmla="*/ 320825 w 323681"/>
                <a:gd name="connsiteY3" fmla="*/ 44744 h 88853"/>
                <a:gd name="connsiteX4" fmla="*/ 320825 w 323681"/>
                <a:gd name="connsiteY4" fmla="*/ 44744 h 88853"/>
                <a:gd name="connsiteX5" fmla="*/ 280841 w 323681"/>
                <a:gd name="connsiteY5" fmla="*/ 84728 h 88853"/>
                <a:gd name="connsiteX6" fmla="*/ 44109 w 323681"/>
                <a:gd name="connsiteY6" fmla="*/ 84728 h 88853"/>
                <a:gd name="connsiteX7" fmla="*/ 4760 w 323681"/>
                <a:gd name="connsiteY7" fmla="*/ 44744 h 88853"/>
                <a:gd name="connsiteX8" fmla="*/ 4760 w 323681"/>
                <a:gd name="connsiteY8" fmla="*/ 44744 h 8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81" h="88853">
                  <a:moveTo>
                    <a:pt x="4760" y="44744"/>
                  </a:moveTo>
                  <a:cubicBezTo>
                    <a:pt x="4760" y="22531"/>
                    <a:pt x="22530" y="4760"/>
                    <a:pt x="44744" y="4760"/>
                  </a:cubicBezTo>
                  <a:lnTo>
                    <a:pt x="280841" y="4760"/>
                  </a:lnTo>
                  <a:cubicBezTo>
                    <a:pt x="303055" y="4760"/>
                    <a:pt x="320825" y="22531"/>
                    <a:pt x="320825" y="44744"/>
                  </a:cubicBezTo>
                  <a:lnTo>
                    <a:pt x="320825" y="44744"/>
                  </a:lnTo>
                  <a:cubicBezTo>
                    <a:pt x="320825" y="66958"/>
                    <a:pt x="303055" y="84728"/>
                    <a:pt x="280841" y="84728"/>
                  </a:cubicBezTo>
                  <a:lnTo>
                    <a:pt x="44109" y="84728"/>
                  </a:lnTo>
                  <a:cubicBezTo>
                    <a:pt x="22530" y="84728"/>
                    <a:pt x="4760" y="66958"/>
                    <a:pt x="4760" y="44744"/>
                  </a:cubicBezTo>
                  <a:lnTo>
                    <a:pt x="4760" y="4474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4" name="任意多边形: 形状 9843">
              <a:extLst>
                <a:ext uri="{FF2B5EF4-FFF2-40B4-BE49-F238E27FC236}">
                  <a16:creationId xmlns:a16="http://schemas.microsoft.com/office/drawing/2014/main" xmlns="" id="{18C1AA43-3995-4885-8548-B836E4ECB74C}"/>
                </a:ext>
              </a:extLst>
            </p:cNvPr>
            <p:cNvSpPr/>
            <p:nvPr/>
          </p:nvSpPr>
          <p:spPr>
            <a:xfrm>
              <a:off x="8155185" y="4290564"/>
              <a:ext cx="539469" cy="260214"/>
            </a:xfrm>
            <a:custGeom>
              <a:avLst/>
              <a:gdLst>
                <a:gd name="connsiteX0" fmla="*/ 272591 w 539469"/>
                <a:gd name="connsiteY0" fmla="*/ 4760 h 260214"/>
                <a:gd name="connsiteX1" fmla="*/ 4760 w 539469"/>
                <a:gd name="connsiteY1" fmla="*/ 260532 h 260214"/>
                <a:gd name="connsiteX2" fmla="*/ 539787 w 539469"/>
                <a:gd name="connsiteY2" fmla="*/ 260532 h 260214"/>
                <a:gd name="connsiteX3" fmla="*/ 272591 w 539469"/>
                <a:gd name="connsiteY3" fmla="*/ 4760 h 26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469" h="260214">
                  <a:moveTo>
                    <a:pt x="272591" y="4760"/>
                  </a:moveTo>
                  <a:cubicBezTo>
                    <a:pt x="124713" y="4760"/>
                    <a:pt x="4760" y="119635"/>
                    <a:pt x="4760" y="260532"/>
                  </a:cubicBezTo>
                  <a:lnTo>
                    <a:pt x="539787" y="260532"/>
                  </a:lnTo>
                  <a:cubicBezTo>
                    <a:pt x="539787" y="119635"/>
                    <a:pt x="419834" y="4760"/>
                    <a:pt x="272591" y="476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5" name="任意多边形: 形状 9844">
              <a:extLst>
                <a:ext uri="{FF2B5EF4-FFF2-40B4-BE49-F238E27FC236}">
                  <a16:creationId xmlns:a16="http://schemas.microsoft.com/office/drawing/2014/main" xmlns="" id="{B81260DA-C7EA-4BB3-A730-1E0EC6CFFC32}"/>
                </a:ext>
              </a:extLst>
            </p:cNvPr>
            <p:cNvSpPr/>
            <p:nvPr/>
          </p:nvSpPr>
          <p:spPr>
            <a:xfrm>
              <a:off x="8482675" y="4419999"/>
              <a:ext cx="38080" cy="38080"/>
            </a:xfrm>
            <a:custGeom>
              <a:avLst/>
              <a:gdLst>
                <a:gd name="connsiteX0" fmla="*/ 36493 w 38080"/>
                <a:gd name="connsiteY0" fmla="*/ 20664 h 38080"/>
                <a:gd name="connsiteX1" fmla="*/ 20627 w 38080"/>
                <a:gd name="connsiteY1" fmla="*/ 36531 h 38080"/>
                <a:gd name="connsiteX2" fmla="*/ 4760 w 38080"/>
                <a:gd name="connsiteY2" fmla="*/ 20664 h 38080"/>
                <a:gd name="connsiteX3" fmla="*/ 20627 w 38080"/>
                <a:gd name="connsiteY3" fmla="*/ 4797 h 38080"/>
                <a:gd name="connsiteX4" fmla="*/ 36493 w 38080"/>
                <a:gd name="connsiteY4" fmla="*/ 20664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80" h="38080">
                  <a:moveTo>
                    <a:pt x="36493" y="20664"/>
                  </a:moveTo>
                  <a:cubicBezTo>
                    <a:pt x="36493" y="29549"/>
                    <a:pt x="29512" y="36531"/>
                    <a:pt x="20627" y="36531"/>
                  </a:cubicBezTo>
                  <a:cubicBezTo>
                    <a:pt x="11741" y="36531"/>
                    <a:pt x="4760" y="29549"/>
                    <a:pt x="4760" y="20664"/>
                  </a:cubicBezTo>
                  <a:cubicBezTo>
                    <a:pt x="4760" y="11778"/>
                    <a:pt x="11741" y="4797"/>
                    <a:pt x="20627" y="4797"/>
                  </a:cubicBezTo>
                  <a:cubicBezTo>
                    <a:pt x="29512" y="4162"/>
                    <a:pt x="36493" y="11778"/>
                    <a:pt x="36493" y="2066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6" name="任意多边形: 形状 9845">
              <a:extLst>
                <a:ext uri="{FF2B5EF4-FFF2-40B4-BE49-F238E27FC236}">
                  <a16:creationId xmlns:a16="http://schemas.microsoft.com/office/drawing/2014/main" xmlns="" id="{6D0CD9D5-58F1-4536-9499-B401C8BA6DA5}"/>
                </a:ext>
              </a:extLst>
            </p:cNvPr>
            <p:cNvSpPr/>
            <p:nvPr/>
          </p:nvSpPr>
          <p:spPr>
            <a:xfrm>
              <a:off x="8405245" y="4467002"/>
              <a:ext cx="38080" cy="38080"/>
            </a:xfrm>
            <a:custGeom>
              <a:avLst/>
              <a:gdLst>
                <a:gd name="connsiteX0" fmla="*/ 36493 w 38080"/>
                <a:gd name="connsiteY0" fmla="*/ 20627 h 38080"/>
                <a:gd name="connsiteX1" fmla="*/ 20627 w 38080"/>
                <a:gd name="connsiteY1" fmla="*/ 36493 h 38080"/>
                <a:gd name="connsiteX2" fmla="*/ 4760 w 38080"/>
                <a:gd name="connsiteY2" fmla="*/ 20627 h 38080"/>
                <a:gd name="connsiteX3" fmla="*/ 20627 w 38080"/>
                <a:gd name="connsiteY3" fmla="*/ 4760 h 38080"/>
                <a:gd name="connsiteX4" fmla="*/ 36493 w 38080"/>
                <a:gd name="connsiteY4" fmla="*/ 20627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80" h="38080">
                  <a:moveTo>
                    <a:pt x="36493" y="20627"/>
                  </a:moveTo>
                  <a:cubicBezTo>
                    <a:pt x="36493" y="29512"/>
                    <a:pt x="29512" y="36493"/>
                    <a:pt x="20627" y="36493"/>
                  </a:cubicBezTo>
                  <a:cubicBezTo>
                    <a:pt x="11741" y="36493"/>
                    <a:pt x="4760" y="29512"/>
                    <a:pt x="4760" y="20627"/>
                  </a:cubicBezTo>
                  <a:cubicBezTo>
                    <a:pt x="4760" y="11742"/>
                    <a:pt x="11741" y="4760"/>
                    <a:pt x="20627" y="4760"/>
                  </a:cubicBezTo>
                  <a:cubicBezTo>
                    <a:pt x="29512" y="4760"/>
                    <a:pt x="36493" y="11742"/>
                    <a:pt x="36493" y="2062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7" name="任意多边形: 形状 9846">
              <a:extLst>
                <a:ext uri="{FF2B5EF4-FFF2-40B4-BE49-F238E27FC236}">
                  <a16:creationId xmlns:a16="http://schemas.microsoft.com/office/drawing/2014/main" xmlns="" id="{F50FF67D-0A3C-4525-952B-4CA6EDB23264}"/>
                </a:ext>
              </a:extLst>
            </p:cNvPr>
            <p:cNvSpPr/>
            <p:nvPr/>
          </p:nvSpPr>
          <p:spPr>
            <a:xfrm>
              <a:off x="8320834" y="4419999"/>
              <a:ext cx="38080" cy="38080"/>
            </a:xfrm>
            <a:custGeom>
              <a:avLst/>
              <a:gdLst>
                <a:gd name="connsiteX0" fmla="*/ 36493 w 38080"/>
                <a:gd name="connsiteY0" fmla="*/ 20664 h 38080"/>
                <a:gd name="connsiteX1" fmla="*/ 20627 w 38080"/>
                <a:gd name="connsiteY1" fmla="*/ 36531 h 38080"/>
                <a:gd name="connsiteX2" fmla="*/ 4760 w 38080"/>
                <a:gd name="connsiteY2" fmla="*/ 20664 h 38080"/>
                <a:gd name="connsiteX3" fmla="*/ 20627 w 38080"/>
                <a:gd name="connsiteY3" fmla="*/ 4797 h 38080"/>
                <a:gd name="connsiteX4" fmla="*/ 36493 w 38080"/>
                <a:gd name="connsiteY4" fmla="*/ 20664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80" h="38080">
                  <a:moveTo>
                    <a:pt x="36493" y="20664"/>
                  </a:moveTo>
                  <a:cubicBezTo>
                    <a:pt x="36493" y="29549"/>
                    <a:pt x="29512" y="36531"/>
                    <a:pt x="20627" y="36531"/>
                  </a:cubicBezTo>
                  <a:cubicBezTo>
                    <a:pt x="11741" y="36531"/>
                    <a:pt x="4760" y="29549"/>
                    <a:pt x="4760" y="20664"/>
                  </a:cubicBezTo>
                  <a:cubicBezTo>
                    <a:pt x="4760" y="11778"/>
                    <a:pt x="11741" y="4797"/>
                    <a:pt x="20627" y="4797"/>
                  </a:cubicBezTo>
                  <a:cubicBezTo>
                    <a:pt x="29512" y="4162"/>
                    <a:pt x="36493" y="11778"/>
                    <a:pt x="36493" y="2066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79122" y="2977637"/>
            <a:ext cx="5727470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879122" y="1759502"/>
            <a:ext cx="5727470" cy="1218135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79123" y="4385446"/>
            <a:ext cx="2664178" cy="394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79122" y="4896039"/>
            <a:ext cx="320211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514F518F-C388-4055-B268-0C3FB3E513BF}"/>
              </a:ext>
            </a:extLst>
          </p:cNvPr>
          <p:cNvSpPr/>
          <p:nvPr userDrawn="1"/>
        </p:nvSpPr>
        <p:spPr>
          <a:xfrm>
            <a:off x="2" y="-1387"/>
            <a:ext cx="12191997" cy="6854430"/>
          </a:xfrm>
          <a:custGeom>
            <a:avLst/>
            <a:gdLst>
              <a:gd name="connsiteX0" fmla="*/ 3172 w 12185653"/>
              <a:gd name="connsiteY0" fmla="*/ 3172 h 6854430"/>
              <a:gd name="connsiteX1" fmla="*/ 12188825 w 12185653"/>
              <a:gd name="connsiteY1" fmla="*/ 3172 h 6854430"/>
              <a:gd name="connsiteX2" fmla="*/ 12188825 w 12185653"/>
              <a:gd name="connsiteY2" fmla="*/ 6857602 h 6854430"/>
              <a:gd name="connsiteX3" fmla="*/ 3172 w 12185653"/>
              <a:gd name="connsiteY3" fmla="*/ 6857602 h 685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653" h="6854430">
                <a:moveTo>
                  <a:pt x="3172" y="3172"/>
                </a:moveTo>
                <a:lnTo>
                  <a:pt x="12188825" y="3172"/>
                </a:lnTo>
                <a:lnTo>
                  <a:pt x="12188825" y="6857602"/>
                </a:lnTo>
                <a:lnTo>
                  <a:pt x="3172" y="6857602"/>
                </a:lnTo>
                <a:close/>
              </a:path>
            </a:pathLst>
          </a:custGeom>
          <a:solidFill>
            <a:schemeClr val="accent1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3AC087D-E0B4-4406-9DF0-D62C25BA8B53}"/>
              </a:ext>
            </a:extLst>
          </p:cNvPr>
          <p:cNvSpPr/>
          <p:nvPr userDrawn="1"/>
        </p:nvSpPr>
        <p:spPr>
          <a:xfrm>
            <a:off x="669925" y="735780"/>
            <a:ext cx="10850563" cy="5504683"/>
          </a:xfrm>
          <a:prstGeom prst="roundRect">
            <a:avLst>
              <a:gd name="adj" fmla="val 511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272378" y="3530323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273494" y="4425673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BD480CB6-8C57-408E-ACF5-17B960E20C2C}"/>
              </a:ext>
            </a:extLst>
          </p:cNvPr>
          <p:cNvGrpSpPr/>
          <p:nvPr userDrawn="1"/>
        </p:nvGrpSpPr>
        <p:grpSpPr>
          <a:xfrm>
            <a:off x="-1587" y="-2975"/>
            <a:ext cx="12190096" cy="6090923"/>
            <a:chOff x="-1587" y="-2975"/>
            <a:chExt cx="12190096" cy="6090923"/>
          </a:xfrm>
          <a:solidFill>
            <a:schemeClr val="accent2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FE6CF135-EF7F-46AB-AAFC-B07820464984}"/>
                </a:ext>
              </a:extLst>
            </p:cNvPr>
            <p:cNvSpPr/>
            <p:nvPr/>
          </p:nvSpPr>
          <p:spPr>
            <a:xfrm>
              <a:off x="906625" y="3426144"/>
              <a:ext cx="1504167" cy="1434353"/>
            </a:xfrm>
            <a:custGeom>
              <a:avLst/>
              <a:gdLst>
                <a:gd name="connsiteX0" fmla="*/ 996748 w 1504166"/>
                <a:gd name="connsiteY0" fmla="*/ 413487 h 1434352"/>
                <a:gd name="connsiteX1" fmla="*/ 1109720 w 1504166"/>
                <a:gd name="connsiteY1" fmla="*/ 414757 h 1434352"/>
                <a:gd name="connsiteX2" fmla="*/ 1313448 w 1504166"/>
                <a:gd name="connsiteY2" fmla="*/ 413487 h 1434352"/>
                <a:gd name="connsiteX3" fmla="*/ 1310910 w 1504166"/>
                <a:gd name="connsiteY3" fmla="*/ 572789 h 1434352"/>
                <a:gd name="connsiteX4" fmla="*/ 1428324 w 1504166"/>
                <a:gd name="connsiteY4" fmla="*/ 612773 h 1434352"/>
                <a:gd name="connsiteX5" fmla="*/ 1382627 w 1504166"/>
                <a:gd name="connsiteY5" fmla="*/ 725745 h 1434352"/>
                <a:gd name="connsiteX6" fmla="*/ 1499407 w 1504166"/>
                <a:gd name="connsiteY6" fmla="*/ 873623 h 1434352"/>
                <a:gd name="connsiteX7" fmla="*/ 1339470 w 1504166"/>
                <a:gd name="connsiteY7" fmla="*/ 862199 h 1434352"/>
                <a:gd name="connsiteX8" fmla="*/ 1332488 w 1504166"/>
                <a:gd name="connsiteY8" fmla="*/ 900279 h 1434352"/>
                <a:gd name="connsiteX9" fmla="*/ 1140818 w 1504166"/>
                <a:gd name="connsiteY9" fmla="*/ 815233 h 1434352"/>
                <a:gd name="connsiteX10" fmla="*/ 1290600 w 1504166"/>
                <a:gd name="connsiteY10" fmla="*/ 1036733 h 1434352"/>
                <a:gd name="connsiteX11" fmla="*/ 1198573 w 1504166"/>
                <a:gd name="connsiteY11" fmla="*/ 1137645 h 1434352"/>
                <a:gd name="connsiteX12" fmla="*/ 1286792 w 1504166"/>
                <a:gd name="connsiteY12" fmla="*/ 1240462 h 1434352"/>
                <a:gd name="connsiteX13" fmla="*/ 1151608 w 1504166"/>
                <a:gd name="connsiteY13" fmla="*/ 1229038 h 1434352"/>
                <a:gd name="connsiteX14" fmla="*/ 1179533 w 1504166"/>
                <a:gd name="connsiteY14" fmla="*/ 1309641 h 1434352"/>
                <a:gd name="connsiteX15" fmla="*/ 1126856 w 1504166"/>
                <a:gd name="connsiteY15" fmla="*/ 1297582 h 1434352"/>
                <a:gd name="connsiteX16" fmla="*/ 1156685 w 1504166"/>
                <a:gd name="connsiteY16" fmla="*/ 1432132 h 1434352"/>
                <a:gd name="connsiteX17" fmla="*/ 1050061 w 1504166"/>
                <a:gd name="connsiteY17" fmla="*/ 1265214 h 1434352"/>
                <a:gd name="connsiteX18" fmla="*/ 1012615 w 1504166"/>
                <a:gd name="connsiteY18" fmla="*/ 1298851 h 1434352"/>
                <a:gd name="connsiteX19" fmla="*/ 998652 w 1504166"/>
                <a:gd name="connsiteY19" fmla="*/ 1202381 h 1434352"/>
                <a:gd name="connsiteX20" fmla="*/ 906625 w 1504166"/>
                <a:gd name="connsiteY20" fmla="*/ 1270291 h 1434352"/>
                <a:gd name="connsiteX21" fmla="*/ 829830 w 1504166"/>
                <a:gd name="connsiteY21" fmla="*/ 964380 h 1434352"/>
                <a:gd name="connsiteX22" fmla="*/ 751766 w 1504166"/>
                <a:gd name="connsiteY22" fmla="*/ 1192227 h 1434352"/>
                <a:gd name="connsiteX23" fmla="*/ 640064 w 1504166"/>
                <a:gd name="connsiteY23" fmla="*/ 1096392 h 1434352"/>
                <a:gd name="connsiteX24" fmla="*/ 547402 w 1504166"/>
                <a:gd name="connsiteY24" fmla="*/ 1287427 h 1434352"/>
                <a:gd name="connsiteX25" fmla="*/ 466799 w 1504166"/>
                <a:gd name="connsiteY25" fmla="*/ 1232845 h 1434352"/>
                <a:gd name="connsiteX26" fmla="*/ 355732 w 1504166"/>
                <a:gd name="connsiteY26" fmla="*/ 1354068 h 1434352"/>
                <a:gd name="connsiteX27" fmla="*/ 388100 w 1504166"/>
                <a:gd name="connsiteY27" fmla="*/ 1149069 h 1434352"/>
                <a:gd name="connsiteX28" fmla="*/ 320191 w 1504166"/>
                <a:gd name="connsiteY28" fmla="*/ 1132568 h 1434352"/>
                <a:gd name="connsiteX29" fmla="*/ 456645 w 1504166"/>
                <a:gd name="connsiteY29" fmla="*/ 954860 h 1434352"/>
                <a:gd name="connsiteX30" fmla="*/ 366522 w 1504166"/>
                <a:gd name="connsiteY30" fmla="*/ 934551 h 1434352"/>
                <a:gd name="connsiteX31" fmla="*/ 513765 w 1504166"/>
                <a:gd name="connsiteY31" fmla="*/ 714320 h 1434352"/>
                <a:gd name="connsiteX32" fmla="*/ 290361 w 1504166"/>
                <a:gd name="connsiteY32" fmla="*/ 723206 h 1434352"/>
                <a:gd name="connsiteX33" fmla="*/ 327172 w 1504166"/>
                <a:gd name="connsiteY33" fmla="*/ 625467 h 1434352"/>
                <a:gd name="connsiteX34" fmla="*/ 130424 w 1504166"/>
                <a:gd name="connsiteY34" fmla="*/ 645142 h 1434352"/>
                <a:gd name="connsiteX35" fmla="*/ 143753 w 1504166"/>
                <a:gd name="connsiteY35" fmla="*/ 582309 h 1434352"/>
                <a:gd name="connsiteX36" fmla="*/ 4760 w 1504166"/>
                <a:gd name="connsiteY36" fmla="*/ 482666 h 1434352"/>
                <a:gd name="connsiteX37" fmla="*/ 198969 w 1504166"/>
                <a:gd name="connsiteY37" fmla="*/ 462991 h 1434352"/>
                <a:gd name="connsiteX38" fmla="*/ 144387 w 1504166"/>
                <a:gd name="connsiteY38" fmla="*/ 360810 h 1434352"/>
                <a:gd name="connsiteX39" fmla="*/ 318287 w 1504166"/>
                <a:gd name="connsiteY39" fmla="*/ 383658 h 1434352"/>
                <a:gd name="connsiteX40" fmla="*/ 302420 w 1504166"/>
                <a:gd name="connsiteY40" fmla="*/ 281476 h 1434352"/>
                <a:gd name="connsiteX41" fmla="*/ 605792 w 1504166"/>
                <a:gd name="connsiteY41" fmla="*/ 393812 h 1434352"/>
                <a:gd name="connsiteX42" fmla="*/ 440778 w 1504166"/>
                <a:gd name="connsiteY42" fmla="*/ 218009 h 1434352"/>
                <a:gd name="connsiteX43" fmla="*/ 502976 w 1504166"/>
                <a:gd name="connsiteY43" fmla="*/ 172313 h 1434352"/>
                <a:gd name="connsiteX44" fmla="*/ 471242 w 1504166"/>
                <a:gd name="connsiteY44" fmla="*/ 4760 h 1434352"/>
                <a:gd name="connsiteX45" fmla="*/ 661008 w 1504166"/>
                <a:gd name="connsiteY45" fmla="*/ 102499 h 1434352"/>
                <a:gd name="connsiteX46" fmla="*/ 696550 w 1504166"/>
                <a:gd name="connsiteY46" fmla="*/ 30782 h 1434352"/>
                <a:gd name="connsiteX47" fmla="*/ 824118 w 1504166"/>
                <a:gd name="connsiteY47" fmla="*/ 165966 h 1434352"/>
                <a:gd name="connsiteX48" fmla="*/ 881873 w 1504166"/>
                <a:gd name="connsiteY48" fmla="*/ 120904 h 1434352"/>
                <a:gd name="connsiteX49" fmla="*/ 950418 w 1504166"/>
                <a:gd name="connsiteY49" fmla="*/ 255454 h 1434352"/>
                <a:gd name="connsiteX50" fmla="*/ 981516 w 1504166"/>
                <a:gd name="connsiteY50" fmla="*/ 407141 h 1434352"/>
                <a:gd name="connsiteX51" fmla="*/ 1269021 w 1504166"/>
                <a:gd name="connsiteY51" fmla="*/ 98691 h 1434352"/>
                <a:gd name="connsiteX52" fmla="*/ 1274734 w 1504166"/>
                <a:gd name="connsiteY52" fmla="*/ 176121 h 1434352"/>
                <a:gd name="connsiteX53" fmla="*/ 1170648 w 1504166"/>
                <a:gd name="connsiteY53" fmla="*/ 224356 h 1434352"/>
                <a:gd name="connsiteX54" fmla="*/ 996748 w 1504166"/>
                <a:gd name="connsiteY54" fmla="*/ 413487 h 14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04166" h="1434352">
                  <a:moveTo>
                    <a:pt x="996748" y="413487"/>
                  </a:moveTo>
                  <a:cubicBezTo>
                    <a:pt x="999922" y="414757"/>
                    <a:pt x="1061485" y="397621"/>
                    <a:pt x="1109720" y="414757"/>
                  </a:cubicBezTo>
                  <a:cubicBezTo>
                    <a:pt x="1157954" y="431892"/>
                    <a:pt x="1308371" y="416661"/>
                    <a:pt x="1313448" y="413487"/>
                  </a:cubicBezTo>
                  <a:cubicBezTo>
                    <a:pt x="1319161" y="410314"/>
                    <a:pt x="1238557" y="514400"/>
                    <a:pt x="1310910" y="572789"/>
                  </a:cubicBezTo>
                  <a:cubicBezTo>
                    <a:pt x="1383262" y="631179"/>
                    <a:pt x="1428324" y="612773"/>
                    <a:pt x="1428324" y="612773"/>
                  </a:cubicBezTo>
                  <a:cubicBezTo>
                    <a:pt x="1428324" y="612773"/>
                    <a:pt x="1341374" y="684491"/>
                    <a:pt x="1382627" y="725745"/>
                  </a:cubicBezTo>
                  <a:cubicBezTo>
                    <a:pt x="1423881" y="766998"/>
                    <a:pt x="1499407" y="873623"/>
                    <a:pt x="1499407" y="873623"/>
                  </a:cubicBezTo>
                  <a:cubicBezTo>
                    <a:pt x="1499407" y="873623"/>
                    <a:pt x="1346451" y="813964"/>
                    <a:pt x="1339470" y="862199"/>
                  </a:cubicBezTo>
                  <a:cubicBezTo>
                    <a:pt x="1333123" y="910433"/>
                    <a:pt x="1332488" y="900279"/>
                    <a:pt x="1332488" y="900279"/>
                  </a:cubicBezTo>
                  <a:cubicBezTo>
                    <a:pt x="1332488" y="900279"/>
                    <a:pt x="1183976" y="723840"/>
                    <a:pt x="1140818" y="815233"/>
                  </a:cubicBezTo>
                  <a:cubicBezTo>
                    <a:pt x="1110354" y="879969"/>
                    <a:pt x="1290600" y="1036733"/>
                    <a:pt x="1290600" y="1036733"/>
                  </a:cubicBezTo>
                  <a:cubicBezTo>
                    <a:pt x="1290600" y="1036733"/>
                    <a:pt x="1125586" y="1032290"/>
                    <a:pt x="1198573" y="1137645"/>
                  </a:cubicBezTo>
                  <a:cubicBezTo>
                    <a:pt x="1271560" y="1243635"/>
                    <a:pt x="1286792" y="1240462"/>
                    <a:pt x="1286792" y="1240462"/>
                  </a:cubicBezTo>
                  <a:cubicBezTo>
                    <a:pt x="1286792" y="1240462"/>
                    <a:pt x="1138914" y="1171282"/>
                    <a:pt x="1151608" y="1229038"/>
                  </a:cubicBezTo>
                  <a:cubicBezTo>
                    <a:pt x="1163667" y="1286792"/>
                    <a:pt x="1179533" y="1309641"/>
                    <a:pt x="1179533" y="1309641"/>
                  </a:cubicBezTo>
                  <a:cubicBezTo>
                    <a:pt x="1179533" y="1309641"/>
                    <a:pt x="1120509" y="1267118"/>
                    <a:pt x="1126856" y="1297582"/>
                  </a:cubicBezTo>
                  <a:cubicBezTo>
                    <a:pt x="1132568" y="1328046"/>
                    <a:pt x="1156685" y="1432132"/>
                    <a:pt x="1156685" y="1432132"/>
                  </a:cubicBezTo>
                  <a:cubicBezTo>
                    <a:pt x="1156685" y="1432132"/>
                    <a:pt x="1078621" y="1268387"/>
                    <a:pt x="1050061" y="1265214"/>
                  </a:cubicBezTo>
                  <a:cubicBezTo>
                    <a:pt x="1021500" y="1262040"/>
                    <a:pt x="1012615" y="1298851"/>
                    <a:pt x="1012615" y="1298851"/>
                  </a:cubicBezTo>
                  <a:cubicBezTo>
                    <a:pt x="1012615" y="1298851"/>
                    <a:pt x="1022770" y="1205555"/>
                    <a:pt x="998652" y="1202381"/>
                  </a:cubicBezTo>
                  <a:cubicBezTo>
                    <a:pt x="974535" y="1199208"/>
                    <a:pt x="906625" y="1270291"/>
                    <a:pt x="906625" y="1270291"/>
                  </a:cubicBezTo>
                  <a:cubicBezTo>
                    <a:pt x="906625" y="1270291"/>
                    <a:pt x="934551" y="991037"/>
                    <a:pt x="829830" y="964380"/>
                  </a:cubicBezTo>
                  <a:cubicBezTo>
                    <a:pt x="725110" y="937724"/>
                    <a:pt x="751766" y="1192227"/>
                    <a:pt x="751766" y="1192227"/>
                  </a:cubicBezTo>
                  <a:cubicBezTo>
                    <a:pt x="751766" y="1192227"/>
                    <a:pt x="685760" y="1056407"/>
                    <a:pt x="640064" y="1096392"/>
                  </a:cubicBezTo>
                  <a:cubicBezTo>
                    <a:pt x="594368" y="1137011"/>
                    <a:pt x="547402" y="1287427"/>
                    <a:pt x="547402" y="1287427"/>
                  </a:cubicBezTo>
                  <a:cubicBezTo>
                    <a:pt x="547402" y="1287427"/>
                    <a:pt x="520746" y="1191592"/>
                    <a:pt x="466799" y="1232845"/>
                  </a:cubicBezTo>
                  <a:cubicBezTo>
                    <a:pt x="412852" y="1274099"/>
                    <a:pt x="355732" y="1354068"/>
                    <a:pt x="355732" y="1354068"/>
                  </a:cubicBezTo>
                  <a:cubicBezTo>
                    <a:pt x="355732" y="1354068"/>
                    <a:pt x="435701" y="1168744"/>
                    <a:pt x="388100" y="1149069"/>
                  </a:cubicBezTo>
                  <a:cubicBezTo>
                    <a:pt x="340500" y="1129394"/>
                    <a:pt x="320191" y="1132568"/>
                    <a:pt x="320191" y="1132568"/>
                  </a:cubicBezTo>
                  <a:cubicBezTo>
                    <a:pt x="320191" y="1132568"/>
                    <a:pt x="516938" y="1000557"/>
                    <a:pt x="456645" y="954860"/>
                  </a:cubicBezTo>
                  <a:cubicBezTo>
                    <a:pt x="426815" y="932647"/>
                    <a:pt x="366522" y="934551"/>
                    <a:pt x="366522" y="934551"/>
                  </a:cubicBezTo>
                  <a:cubicBezTo>
                    <a:pt x="366522" y="934551"/>
                    <a:pt x="582944" y="779057"/>
                    <a:pt x="513765" y="714320"/>
                  </a:cubicBezTo>
                  <a:cubicBezTo>
                    <a:pt x="444586" y="649584"/>
                    <a:pt x="290361" y="723206"/>
                    <a:pt x="290361" y="723206"/>
                  </a:cubicBezTo>
                  <a:cubicBezTo>
                    <a:pt x="290361" y="723206"/>
                    <a:pt x="390004" y="660374"/>
                    <a:pt x="327172" y="625467"/>
                  </a:cubicBezTo>
                  <a:cubicBezTo>
                    <a:pt x="264340" y="590560"/>
                    <a:pt x="130424" y="645142"/>
                    <a:pt x="130424" y="645142"/>
                  </a:cubicBezTo>
                  <a:cubicBezTo>
                    <a:pt x="130424" y="645142"/>
                    <a:pt x="176755" y="617216"/>
                    <a:pt x="143753" y="582309"/>
                  </a:cubicBezTo>
                  <a:cubicBezTo>
                    <a:pt x="116462" y="553749"/>
                    <a:pt x="4760" y="482666"/>
                    <a:pt x="4760" y="482666"/>
                  </a:cubicBezTo>
                  <a:cubicBezTo>
                    <a:pt x="4760" y="482666"/>
                    <a:pt x="200873" y="504879"/>
                    <a:pt x="198969" y="462991"/>
                  </a:cubicBezTo>
                  <a:cubicBezTo>
                    <a:pt x="197065" y="421103"/>
                    <a:pt x="144387" y="360810"/>
                    <a:pt x="144387" y="360810"/>
                  </a:cubicBezTo>
                  <a:cubicBezTo>
                    <a:pt x="144387" y="360810"/>
                    <a:pt x="313209" y="436970"/>
                    <a:pt x="318287" y="383658"/>
                  </a:cubicBezTo>
                  <a:cubicBezTo>
                    <a:pt x="323364" y="330345"/>
                    <a:pt x="302420" y="281476"/>
                    <a:pt x="302420" y="281476"/>
                  </a:cubicBezTo>
                  <a:cubicBezTo>
                    <a:pt x="302420" y="281476"/>
                    <a:pt x="592464" y="494725"/>
                    <a:pt x="605792" y="393812"/>
                  </a:cubicBezTo>
                  <a:cubicBezTo>
                    <a:pt x="614043" y="330980"/>
                    <a:pt x="440778" y="218009"/>
                    <a:pt x="440778" y="218009"/>
                  </a:cubicBezTo>
                  <a:cubicBezTo>
                    <a:pt x="440778" y="218009"/>
                    <a:pt x="517573" y="200873"/>
                    <a:pt x="502976" y="172313"/>
                  </a:cubicBezTo>
                  <a:cubicBezTo>
                    <a:pt x="468703" y="103769"/>
                    <a:pt x="471242" y="4760"/>
                    <a:pt x="471242" y="4760"/>
                  </a:cubicBezTo>
                  <a:cubicBezTo>
                    <a:pt x="471242" y="4760"/>
                    <a:pt x="625467" y="174217"/>
                    <a:pt x="661008" y="102499"/>
                  </a:cubicBezTo>
                  <a:cubicBezTo>
                    <a:pt x="696550" y="30782"/>
                    <a:pt x="696550" y="30782"/>
                    <a:pt x="696550" y="30782"/>
                  </a:cubicBezTo>
                  <a:cubicBezTo>
                    <a:pt x="696550" y="30782"/>
                    <a:pt x="808886" y="143753"/>
                    <a:pt x="824118" y="165966"/>
                  </a:cubicBezTo>
                  <a:cubicBezTo>
                    <a:pt x="862199" y="221183"/>
                    <a:pt x="881873" y="120904"/>
                    <a:pt x="881873" y="120904"/>
                  </a:cubicBezTo>
                  <a:cubicBezTo>
                    <a:pt x="881873" y="120904"/>
                    <a:pt x="885046" y="185006"/>
                    <a:pt x="950418" y="255454"/>
                  </a:cubicBezTo>
                  <a:cubicBezTo>
                    <a:pt x="1015788" y="326538"/>
                    <a:pt x="981516" y="407141"/>
                    <a:pt x="981516" y="407141"/>
                  </a:cubicBezTo>
                  <a:cubicBezTo>
                    <a:pt x="981516" y="407141"/>
                    <a:pt x="1207459" y="99960"/>
                    <a:pt x="1269021" y="98691"/>
                  </a:cubicBezTo>
                  <a:cubicBezTo>
                    <a:pt x="1269021" y="98691"/>
                    <a:pt x="1296312" y="157716"/>
                    <a:pt x="1274734" y="176121"/>
                  </a:cubicBezTo>
                  <a:cubicBezTo>
                    <a:pt x="1253789" y="194526"/>
                    <a:pt x="1241731" y="159620"/>
                    <a:pt x="1170648" y="224356"/>
                  </a:cubicBezTo>
                  <a:cubicBezTo>
                    <a:pt x="1099565" y="288457"/>
                    <a:pt x="996748" y="413487"/>
                    <a:pt x="996748" y="4134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5D0DC00A-D314-4D88-8E81-81E771E8911F}"/>
                </a:ext>
              </a:extLst>
            </p:cNvPr>
            <p:cNvSpPr/>
            <p:nvPr/>
          </p:nvSpPr>
          <p:spPr>
            <a:xfrm>
              <a:off x="3905438" y="5250184"/>
              <a:ext cx="952004" cy="837764"/>
            </a:xfrm>
            <a:custGeom>
              <a:avLst/>
              <a:gdLst>
                <a:gd name="connsiteX0" fmla="*/ 322095 w 952004"/>
                <a:gd name="connsiteY0" fmla="*/ 237684 h 837763"/>
                <a:gd name="connsiteX1" fmla="*/ 339231 w 952004"/>
                <a:gd name="connsiteY1" fmla="*/ 171044 h 837763"/>
                <a:gd name="connsiteX2" fmla="*/ 367791 w 952004"/>
                <a:gd name="connsiteY2" fmla="*/ 49821 h 837763"/>
                <a:gd name="connsiteX3" fmla="*/ 461722 w 952004"/>
                <a:gd name="connsiteY3" fmla="*/ 73939 h 837763"/>
                <a:gd name="connsiteX4" fmla="*/ 502341 w 952004"/>
                <a:gd name="connsiteY4" fmla="*/ 9837 h 837763"/>
                <a:gd name="connsiteX5" fmla="*/ 562635 w 952004"/>
                <a:gd name="connsiteY5" fmla="*/ 52995 h 837763"/>
                <a:gd name="connsiteX6" fmla="*/ 666721 w 952004"/>
                <a:gd name="connsiteY6" fmla="*/ 4760 h 837763"/>
                <a:gd name="connsiteX7" fmla="*/ 637526 w 952004"/>
                <a:gd name="connsiteY7" fmla="*/ 98057 h 837763"/>
                <a:gd name="connsiteX8" fmla="*/ 659104 w 952004"/>
                <a:gd name="connsiteY8" fmla="*/ 107577 h 837763"/>
                <a:gd name="connsiteX9" fmla="*/ 581040 w 952004"/>
                <a:gd name="connsiteY9" fmla="*/ 209124 h 837763"/>
                <a:gd name="connsiteX10" fmla="*/ 733995 w 952004"/>
                <a:gd name="connsiteY10" fmla="*/ 151369 h 837763"/>
                <a:gd name="connsiteX11" fmla="*/ 780961 w 952004"/>
                <a:gd name="connsiteY11" fmla="*/ 220548 h 837763"/>
                <a:gd name="connsiteX12" fmla="*/ 854583 w 952004"/>
                <a:gd name="connsiteY12" fmla="*/ 183102 h 837763"/>
                <a:gd name="connsiteX13" fmla="*/ 828561 w 952004"/>
                <a:gd name="connsiteY13" fmla="*/ 261801 h 837763"/>
                <a:gd name="connsiteX14" fmla="*/ 879969 w 952004"/>
                <a:gd name="connsiteY14" fmla="*/ 256724 h 837763"/>
                <a:gd name="connsiteX15" fmla="*/ 865372 w 952004"/>
                <a:gd name="connsiteY15" fmla="*/ 286553 h 837763"/>
                <a:gd name="connsiteX16" fmla="*/ 949148 w 952004"/>
                <a:gd name="connsiteY16" fmla="*/ 287822 h 837763"/>
                <a:gd name="connsiteX17" fmla="*/ 834908 w 952004"/>
                <a:gd name="connsiteY17" fmla="*/ 327172 h 837763"/>
                <a:gd name="connsiteX18" fmla="*/ 849505 w 952004"/>
                <a:gd name="connsiteY18" fmla="*/ 353828 h 837763"/>
                <a:gd name="connsiteX19" fmla="*/ 790481 w 952004"/>
                <a:gd name="connsiteY19" fmla="*/ 348116 h 837763"/>
                <a:gd name="connsiteX20" fmla="*/ 817772 w 952004"/>
                <a:gd name="connsiteY20" fmla="*/ 412218 h 837763"/>
                <a:gd name="connsiteX21" fmla="*/ 624832 w 952004"/>
                <a:gd name="connsiteY21" fmla="*/ 414122 h 837763"/>
                <a:gd name="connsiteX22" fmla="*/ 749228 w 952004"/>
                <a:gd name="connsiteY22" fmla="*/ 492821 h 837763"/>
                <a:gd name="connsiteX23" fmla="*/ 676241 w 952004"/>
                <a:gd name="connsiteY23" fmla="*/ 545498 h 837763"/>
                <a:gd name="connsiteX24" fmla="*/ 776518 w 952004"/>
                <a:gd name="connsiteY24" fmla="*/ 627371 h 837763"/>
                <a:gd name="connsiteX25" fmla="*/ 732726 w 952004"/>
                <a:gd name="connsiteY25" fmla="*/ 667355 h 837763"/>
                <a:gd name="connsiteX26" fmla="*/ 789212 w 952004"/>
                <a:gd name="connsiteY26" fmla="*/ 750497 h 837763"/>
                <a:gd name="connsiteX27" fmla="*/ 671798 w 952004"/>
                <a:gd name="connsiteY27" fmla="*/ 702262 h 837763"/>
                <a:gd name="connsiteX28" fmla="*/ 652123 w 952004"/>
                <a:gd name="connsiteY28" fmla="*/ 740342 h 837763"/>
                <a:gd name="connsiteX29" fmla="*/ 566443 w 952004"/>
                <a:gd name="connsiteY29" fmla="*/ 634352 h 837763"/>
                <a:gd name="connsiteX30" fmla="*/ 541691 w 952004"/>
                <a:gd name="connsiteY30" fmla="*/ 685126 h 837763"/>
                <a:gd name="connsiteX31" fmla="*/ 431893 w 952004"/>
                <a:gd name="connsiteY31" fmla="*/ 566443 h 837763"/>
                <a:gd name="connsiteX32" fmla="*/ 405237 w 952004"/>
                <a:gd name="connsiteY32" fmla="*/ 700358 h 837763"/>
                <a:gd name="connsiteX33" fmla="*/ 352559 w 952004"/>
                <a:gd name="connsiteY33" fmla="*/ 664816 h 837763"/>
                <a:gd name="connsiteX34" fmla="*/ 336058 w 952004"/>
                <a:gd name="connsiteY34" fmla="*/ 784134 h 837763"/>
                <a:gd name="connsiteX35" fmla="*/ 301151 w 952004"/>
                <a:gd name="connsiteY35" fmla="*/ 766998 h 837763"/>
                <a:gd name="connsiteX36" fmla="*/ 222452 w 952004"/>
                <a:gd name="connsiteY36" fmla="*/ 835542 h 837763"/>
                <a:gd name="connsiteX37" fmla="*/ 238319 w 952004"/>
                <a:gd name="connsiteY37" fmla="*/ 717494 h 837763"/>
                <a:gd name="connsiteX38" fmla="*/ 169774 w 952004"/>
                <a:gd name="connsiteY38" fmla="*/ 735264 h 837763"/>
                <a:gd name="connsiteX39" fmla="*/ 208489 w 952004"/>
                <a:gd name="connsiteY39" fmla="*/ 634987 h 837763"/>
                <a:gd name="connsiteX40" fmla="*/ 145657 w 952004"/>
                <a:gd name="connsiteY40" fmla="*/ 629909 h 837763"/>
                <a:gd name="connsiteX41" fmla="*/ 255454 w 952004"/>
                <a:gd name="connsiteY41" fmla="*/ 466165 h 837763"/>
                <a:gd name="connsiteX42" fmla="*/ 127252 w 952004"/>
                <a:gd name="connsiteY42" fmla="*/ 539152 h 837763"/>
                <a:gd name="connsiteX43" fmla="*/ 108846 w 952004"/>
                <a:gd name="connsiteY43" fmla="*/ 495359 h 837763"/>
                <a:gd name="connsiteX44" fmla="*/ 4760 w 952004"/>
                <a:gd name="connsiteY44" fmla="*/ 490282 h 837763"/>
                <a:gd name="connsiteX45" fmla="*/ 89806 w 952004"/>
                <a:gd name="connsiteY45" fmla="*/ 391908 h 837763"/>
                <a:gd name="connsiteX46" fmla="*/ 52360 w 952004"/>
                <a:gd name="connsiteY46" fmla="*/ 360175 h 837763"/>
                <a:gd name="connsiteX47" fmla="*/ 150734 w 952004"/>
                <a:gd name="connsiteY47" fmla="*/ 303689 h 837763"/>
                <a:gd name="connsiteX48" fmla="*/ 132329 w 952004"/>
                <a:gd name="connsiteY48" fmla="*/ 263071 h 837763"/>
                <a:gd name="connsiteX49" fmla="*/ 221817 w 952004"/>
                <a:gd name="connsiteY49" fmla="*/ 241492 h 837763"/>
                <a:gd name="connsiteX50" fmla="*/ 316383 w 952004"/>
                <a:gd name="connsiteY50" fmla="*/ 244665 h 837763"/>
                <a:gd name="connsiteX51" fmla="*/ 174217 w 952004"/>
                <a:gd name="connsiteY51" fmla="*/ 30147 h 837763"/>
                <a:gd name="connsiteX52" fmla="*/ 221183 w 952004"/>
                <a:gd name="connsiteY52" fmla="*/ 37763 h 837763"/>
                <a:gd name="connsiteX53" fmla="*/ 234510 w 952004"/>
                <a:gd name="connsiteY53" fmla="*/ 106307 h 837763"/>
                <a:gd name="connsiteX54" fmla="*/ 322095 w 952004"/>
                <a:gd name="connsiteY54" fmla="*/ 237684 h 83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004" h="837763">
                  <a:moveTo>
                    <a:pt x="322095" y="237684"/>
                  </a:moveTo>
                  <a:cubicBezTo>
                    <a:pt x="323364" y="235779"/>
                    <a:pt x="322095" y="197065"/>
                    <a:pt x="339231" y="171044"/>
                  </a:cubicBezTo>
                  <a:cubicBezTo>
                    <a:pt x="356367" y="145022"/>
                    <a:pt x="369060" y="53630"/>
                    <a:pt x="367791" y="49821"/>
                  </a:cubicBezTo>
                  <a:cubicBezTo>
                    <a:pt x="366522" y="46014"/>
                    <a:pt x="417295" y="108846"/>
                    <a:pt x="461722" y="73939"/>
                  </a:cubicBezTo>
                  <a:cubicBezTo>
                    <a:pt x="506784" y="39032"/>
                    <a:pt x="502341" y="9837"/>
                    <a:pt x="502341" y="9837"/>
                  </a:cubicBezTo>
                  <a:cubicBezTo>
                    <a:pt x="502341" y="9837"/>
                    <a:pt x="532805" y="72035"/>
                    <a:pt x="562635" y="52995"/>
                  </a:cubicBezTo>
                  <a:cubicBezTo>
                    <a:pt x="593099" y="33955"/>
                    <a:pt x="666721" y="4760"/>
                    <a:pt x="666721" y="4760"/>
                  </a:cubicBezTo>
                  <a:cubicBezTo>
                    <a:pt x="666721" y="4760"/>
                    <a:pt x="609600" y="87267"/>
                    <a:pt x="637526" y="98057"/>
                  </a:cubicBezTo>
                  <a:cubicBezTo>
                    <a:pt x="665451" y="108846"/>
                    <a:pt x="659104" y="107577"/>
                    <a:pt x="659104" y="107577"/>
                  </a:cubicBezTo>
                  <a:cubicBezTo>
                    <a:pt x="659104" y="107577"/>
                    <a:pt x="533440" y="170409"/>
                    <a:pt x="581040" y="209124"/>
                  </a:cubicBezTo>
                  <a:cubicBezTo>
                    <a:pt x="614678" y="236414"/>
                    <a:pt x="733995" y="151369"/>
                    <a:pt x="733995" y="151369"/>
                  </a:cubicBezTo>
                  <a:cubicBezTo>
                    <a:pt x="733995" y="151369"/>
                    <a:pt x="707339" y="249108"/>
                    <a:pt x="780961" y="220548"/>
                  </a:cubicBezTo>
                  <a:cubicBezTo>
                    <a:pt x="853948" y="191988"/>
                    <a:pt x="854583" y="183102"/>
                    <a:pt x="854583" y="183102"/>
                  </a:cubicBezTo>
                  <a:cubicBezTo>
                    <a:pt x="854583" y="183102"/>
                    <a:pt x="792385" y="261166"/>
                    <a:pt x="828561" y="261801"/>
                  </a:cubicBezTo>
                  <a:cubicBezTo>
                    <a:pt x="864737" y="262436"/>
                    <a:pt x="879969" y="256724"/>
                    <a:pt x="879969" y="256724"/>
                  </a:cubicBezTo>
                  <a:cubicBezTo>
                    <a:pt x="879969" y="256724"/>
                    <a:pt x="846332" y="285919"/>
                    <a:pt x="865372" y="286553"/>
                  </a:cubicBezTo>
                  <a:cubicBezTo>
                    <a:pt x="884412" y="287188"/>
                    <a:pt x="949148" y="287822"/>
                    <a:pt x="949148" y="287822"/>
                  </a:cubicBezTo>
                  <a:cubicBezTo>
                    <a:pt x="949148" y="287822"/>
                    <a:pt x="840620" y="310671"/>
                    <a:pt x="834908" y="327172"/>
                  </a:cubicBezTo>
                  <a:cubicBezTo>
                    <a:pt x="829196" y="343673"/>
                    <a:pt x="849505" y="353828"/>
                    <a:pt x="849505" y="353828"/>
                  </a:cubicBezTo>
                  <a:cubicBezTo>
                    <a:pt x="849505" y="353828"/>
                    <a:pt x="795558" y="334153"/>
                    <a:pt x="790481" y="348116"/>
                  </a:cubicBezTo>
                  <a:cubicBezTo>
                    <a:pt x="785403" y="362079"/>
                    <a:pt x="817772" y="412218"/>
                    <a:pt x="817772" y="412218"/>
                  </a:cubicBezTo>
                  <a:cubicBezTo>
                    <a:pt x="817772" y="412218"/>
                    <a:pt x="655931" y="355732"/>
                    <a:pt x="624832" y="414122"/>
                  </a:cubicBezTo>
                  <a:cubicBezTo>
                    <a:pt x="593734" y="472511"/>
                    <a:pt x="749228" y="492821"/>
                    <a:pt x="749228" y="492821"/>
                  </a:cubicBezTo>
                  <a:cubicBezTo>
                    <a:pt x="749228" y="492821"/>
                    <a:pt x="659104" y="512496"/>
                    <a:pt x="676241" y="545498"/>
                  </a:cubicBezTo>
                  <a:cubicBezTo>
                    <a:pt x="694011" y="578501"/>
                    <a:pt x="776518" y="627371"/>
                    <a:pt x="776518" y="627371"/>
                  </a:cubicBezTo>
                  <a:cubicBezTo>
                    <a:pt x="776518" y="627371"/>
                    <a:pt x="716225" y="629909"/>
                    <a:pt x="732726" y="667355"/>
                  </a:cubicBezTo>
                  <a:cubicBezTo>
                    <a:pt x="749228" y="705435"/>
                    <a:pt x="789212" y="750497"/>
                    <a:pt x="789212" y="750497"/>
                  </a:cubicBezTo>
                  <a:cubicBezTo>
                    <a:pt x="789212" y="750497"/>
                    <a:pt x="690203" y="676875"/>
                    <a:pt x="671798" y="702262"/>
                  </a:cubicBezTo>
                  <a:cubicBezTo>
                    <a:pt x="653392" y="727648"/>
                    <a:pt x="652123" y="740342"/>
                    <a:pt x="652123" y="740342"/>
                  </a:cubicBezTo>
                  <a:cubicBezTo>
                    <a:pt x="652123" y="740342"/>
                    <a:pt x="601984" y="604523"/>
                    <a:pt x="566443" y="634352"/>
                  </a:cubicBezTo>
                  <a:cubicBezTo>
                    <a:pt x="549307" y="648950"/>
                    <a:pt x="541691" y="685126"/>
                    <a:pt x="541691" y="685126"/>
                  </a:cubicBezTo>
                  <a:cubicBezTo>
                    <a:pt x="541691" y="685126"/>
                    <a:pt x="480128" y="534709"/>
                    <a:pt x="431893" y="566443"/>
                  </a:cubicBezTo>
                  <a:cubicBezTo>
                    <a:pt x="383658" y="598176"/>
                    <a:pt x="405237" y="700358"/>
                    <a:pt x="405237" y="700358"/>
                  </a:cubicBezTo>
                  <a:cubicBezTo>
                    <a:pt x="405237" y="700358"/>
                    <a:pt x="382388" y="632448"/>
                    <a:pt x="352559" y="664816"/>
                  </a:cubicBezTo>
                  <a:cubicBezTo>
                    <a:pt x="322730" y="697184"/>
                    <a:pt x="336058" y="784134"/>
                    <a:pt x="336058" y="784134"/>
                  </a:cubicBezTo>
                  <a:cubicBezTo>
                    <a:pt x="336058" y="784134"/>
                    <a:pt x="325903" y="752401"/>
                    <a:pt x="301151" y="766998"/>
                  </a:cubicBezTo>
                  <a:cubicBezTo>
                    <a:pt x="280207" y="779057"/>
                    <a:pt x="222452" y="835542"/>
                    <a:pt x="222452" y="835542"/>
                  </a:cubicBezTo>
                  <a:cubicBezTo>
                    <a:pt x="222452" y="835542"/>
                    <a:pt x="263705" y="721937"/>
                    <a:pt x="238319" y="717494"/>
                  </a:cubicBezTo>
                  <a:cubicBezTo>
                    <a:pt x="213566" y="712416"/>
                    <a:pt x="169774" y="735264"/>
                    <a:pt x="169774" y="735264"/>
                  </a:cubicBezTo>
                  <a:cubicBezTo>
                    <a:pt x="169774" y="735264"/>
                    <a:pt x="238953" y="645776"/>
                    <a:pt x="208489" y="634987"/>
                  </a:cubicBezTo>
                  <a:cubicBezTo>
                    <a:pt x="177390" y="624197"/>
                    <a:pt x="145657" y="629909"/>
                    <a:pt x="145657" y="629909"/>
                  </a:cubicBezTo>
                  <a:cubicBezTo>
                    <a:pt x="145657" y="629909"/>
                    <a:pt x="313210" y="488378"/>
                    <a:pt x="255454" y="466165"/>
                  </a:cubicBezTo>
                  <a:cubicBezTo>
                    <a:pt x="219279" y="452202"/>
                    <a:pt x="127252" y="539152"/>
                    <a:pt x="127252" y="539152"/>
                  </a:cubicBezTo>
                  <a:cubicBezTo>
                    <a:pt x="127252" y="539152"/>
                    <a:pt x="127886" y="490917"/>
                    <a:pt x="108846" y="495359"/>
                  </a:cubicBezTo>
                  <a:cubicBezTo>
                    <a:pt x="63150" y="506149"/>
                    <a:pt x="4760" y="490282"/>
                    <a:pt x="4760" y="490282"/>
                  </a:cubicBezTo>
                  <a:cubicBezTo>
                    <a:pt x="4760" y="490282"/>
                    <a:pt x="127252" y="423007"/>
                    <a:pt x="89806" y="391908"/>
                  </a:cubicBezTo>
                  <a:cubicBezTo>
                    <a:pt x="52360" y="360175"/>
                    <a:pt x="52360" y="360175"/>
                    <a:pt x="52360" y="360175"/>
                  </a:cubicBezTo>
                  <a:cubicBezTo>
                    <a:pt x="52360" y="360175"/>
                    <a:pt x="135502" y="309401"/>
                    <a:pt x="150734" y="303689"/>
                  </a:cubicBezTo>
                  <a:cubicBezTo>
                    <a:pt x="188814" y="289092"/>
                    <a:pt x="132329" y="263071"/>
                    <a:pt x="132329" y="263071"/>
                  </a:cubicBezTo>
                  <a:cubicBezTo>
                    <a:pt x="132329" y="263071"/>
                    <a:pt x="170409" y="270052"/>
                    <a:pt x="221817" y="241492"/>
                  </a:cubicBezTo>
                  <a:cubicBezTo>
                    <a:pt x="273226" y="212932"/>
                    <a:pt x="316383" y="244665"/>
                    <a:pt x="316383" y="244665"/>
                  </a:cubicBezTo>
                  <a:cubicBezTo>
                    <a:pt x="316383" y="244665"/>
                    <a:pt x="165966" y="66323"/>
                    <a:pt x="174217" y="30147"/>
                  </a:cubicBezTo>
                  <a:cubicBezTo>
                    <a:pt x="174217" y="30147"/>
                    <a:pt x="212932" y="22531"/>
                    <a:pt x="221183" y="37763"/>
                  </a:cubicBezTo>
                  <a:cubicBezTo>
                    <a:pt x="229433" y="52995"/>
                    <a:pt x="206585" y="54899"/>
                    <a:pt x="234510" y="106307"/>
                  </a:cubicBezTo>
                  <a:cubicBezTo>
                    <a:pt x="262436" y="158350"/>
                    <a:pt x="322095" y="237684"/>
                    <a:pt x="322095" y="237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03EE8086-90AD-4173-A3E6-B153E68E6CC2}"/>
                </a:ext>
              </a:extLst>
            </p:cNvPr>
            <p:cNvSpPr/>
            <p:nvPr/>
          </p:nvSpPr>
          <p:spPr>
            <a:xfrm>
              <a:off x="7859429" y="735780"/>
              <a:ext cx="1605714" cy="1212219"/>
            </a:xfrm>
            <a:custGeom>
              <a:avLst/>
              <a:gdLst>
                <a:gd name="connsiteX0" fmla="*/ 453472 w 1605713"/>
                <a:gd name="connsiteY0" fmla="*/ 449029 h 1212218"/>
                <a:gd name="connsiteX1" fmla="*/ 346213 w 1605713"/>
                <a:gd name="connsiteY1" fmla="*/ 450933 h 1212218"/>
                <a:gd name="connsiteX2" fmla="*/ 164062 w 1605713"/>
                <a:gd name="connsiteY2" fmla="*/ 450933 h 1212218"/>
                <a:gd name="connsiteX3" fmla="*/ 159620 w 1605713"/>
                <a:gd name="connsiteY3" fmla="*/ 579136 h 1212218"/>
                <a:gd name="connsiteX4" fmla="*/ 62515 w 1605713"/>
                <a:gd name="connsiteY4" fmla="*/ 607696 h 1212218"/>
                <a:gd name="connsiteX5" fmla="*/ 96153 w 1605713"/>
                <a:gd name="connsiteY5" fmla="*/ 692107 h 1212218"/>
                <a:gd name="connsiteX6" fmla="*/ 4760 w 1605713"/>
                <a:gd name="connsiteY6" fmla="*/ 790481 h 1212218"/>
                <a:gd name="connsiteX7" fmla="*/ 125982 w 1605713"/>
                <a:gd name="connsiteY7" fmla="*/ 791116 h 1212218"/>
                <a:gd name="connsiteX8" fmla="*/ 130425 w 1605713"/>
                <a:gd name="connsiteY8" fmla="*/ 817772 h 1212218"/>
                <a:gd name="connsiteX9" fmla="*/ 289092 w 1605713"/>
                <a:gd name="connsiteY9" fmla="*/ 767633 h 1212218"/>
                <a:gd name="connsiteX10" fmla="*/ 157715 w 1605713"/>
                <a:gd name="connsiteY10" fmla="*/ 911068 h 1212218"/>
                <a:gd name="connsiteX11" fmla="*/ 224356 w 1605713"/>
                <a:gd name="connsiteY11" fmla="*/ 983420 h 1212218"/>
                <a:gd name="connsiteX12" fmla="*/ 153273 w 1605713"/>
                <a:gd name="connsiteY12" fmla="*/ 1039906 h 1212218"/>
                <a:gd name="connsiteX13" fmla="*/ 256089 w 1605713"/>
                <a:gd name="connsiteY13" fmla="*/ 1044983 h 1212218"/>
                <a:gd name="connsiteX14" fmla="*/ 230702 w 1605713"/>
                <a:gd name="connsiteY14" fmla="*/ 1091314 h 1212218"/>
                <a:gd name="connsiteX15" fmla="*/ 271321 w 1605713"/>
                <a:gd name="connsiteY15" fmla="*/ 1089410 h 1212218"/>
                <a:gd name="connsiteX16" fmla="*/ 242127 w 1605713"/>
                <a:gd name="connsiteY16" fmla="*/ 1166205 h 1212218"/>
                <a:gd name="connsiteX17" fmla="*/ 333519 w 1605713"/>
                <a:gd name="connsiteY17" fmla="*/ 1076717 h 1212218"/>
                <a:gd name="connsiteX18" fmla="*/ 360809 w 1605713"/>
                <a:gd name="connsiteY18" fmla="*/ 1101469 h 1212218"/>
                <a:gd name="connsiteX19" fmla="*/ 379215 w 1605713"/>
                <a:gd name="connsiteY19" fmla="*/ 1041810 h 1212218"/>
                <a:gd name="connsiteX20" fmla="*/ 449029 w 1605713"/>
                <a:gd name="connsiteY20" fmla="*/ 1093853 h 1212218"/>
                <a:gd name="connsiteX21" fmla="*/ 547402 w 1605713"/>
                <a:gd name="connsiteY21" fmla="*/ 894567 h 1212218"/>
                <a:gd name="connsiteX22" fmla="*/ 589926 w 1605713"/>
                <a:gd name="connsiteY22" fmla="*/ 1058946 h 1212218"/>
                <a:gd name="connsiteX23" fmla="*/ 704166 w 1605713"/>
                <a:gd name="connsiteY23" fmla="*/ 1004364 h 1212218"/>
                <a:gd name="connsiteX24" fmla="*/ 761286 w 1605713"/>
                <a:gd name="connsiteY24" fmla="*/ 1143357 h 1212218"/>
                <a:gd name="connsiteX25" fmla="*/ 846967 w 1605713"/>
                <a:gd name="connsiteY25" fmla="*/ 1116066 h 1212218"/>
                <a:gd name="connsiteX26" fmla="*/ 932012 w 1605713"/>
                <a:gd name="connsiteY26" fmla="*/ 1210632 h 1212218"/>
                <a:gd name="connsiteX27" fmla="*/ 940897 w 1605713"/>
                <a:gd name="connsiteY27" fmla="*/ 1066562 h 1212218"/>
                <a:gd name="connsiteX28" fmla="*/ 1013884 w 1605713"/>
                <a:gd name="connsiteY28" fmla="*/ 1062119 h 1212218"/>
                <a:gd name="connsiteX29" fmla="*/ 910434 w 1605713"/>
                <a:gd name="connsiteY29" fmla="*/ 916780 h 1212218"/>
                <a:gd name="connsiteX30" fmla="*/ 1010077 w 1605713"/>
                <a:gd name="connsiteY30" fmla="*/ 908529 h 1212218"/>
                <a:gd name="connsiteX31" fmla="*/ 900278 w 1605713"/>
                <a:gd name="connsiteY31" fmla="*/ 720033 h 1212218"/>
                <a:gd name="connsiteX32" fmla="*/ 1149704 w 1605713"/>
                <a:gd name="connsiteY32" fmla="*/ 739073 h 1212218"/>
                <a:gd name="connsiteX33" fmla="*/ 1133203 w 1605713"/>
                <a:gd name="connsiteY33" fmla="*/ 650219 h 1212218"/>
                <a:gd name="connsiteX34" fmla="*/ 1370569 w 1605713"/>
                <a:gd name="connsiteY34" fmla="*/ 676240 h 1212218"/>
                <a:gd name="connsiteX35" fmla="*/ 1375012 w 1605713"/>
                <a:gd name="connsiteY35" fmla="*/ 616581 h 1212218"/>
                <a:gd name="connsiteX36" fmla="*/ 1603493 w 1605713"/>
                <a:gd name="connsiteY36" fmla="*/ 520112 h 1212218"/>
                <a:gd name="connsiteX37" fmla="*/ 1344547 w 1605713"/>
                <a:gd name="connsiteY37" fmla="*/ 497898 h 1212218"/>
                <a:gd name="connsiteX38" fmla="*/ 1456884 w 1605713"/>
                <a:gd name="connsiteY38" fmla="*/ 391274 h 1212218"/>
                <a:gd name="connsiteX39" fmla="*/ 1216344 w 1605713"/>
                <a:gd name="connsiteY39" fmla="*/ 417930 h 1212218"/>
                <a:gd name="connsiteX40" fmla="*/ 1270291 w 1605713"/>
                <a:gd name="connsiteY40" fmla="*/ 310036 h 1212218"/>
                <a:gd name="connsiteX41" fmla="*/ 867276 w 1605713"/>
                <a:gd name="connsiteY41" fmla="*/ 430623 h 1212218"/>
                <a:gd name="connsiteX42" fmla="*/ 1109719 w 1605713"/>
                <a:gd name="connsiteY42" fmla="*/ 246569 h 1212218"/>
                <a:gd name="connsiteX43" fmla="*/ 1043714 w 1605713"/>
                <a:gd name="connsiteY43" fmla="*/ 199604 h 1212218"/>
                <a:gd name="connsiteX44" fmla="*/ 1134472 w 1605713"/>
                <a:gd name="connsiteY44" fmla="*/ 4760 h 1212218"/>
                <a:gd name="connsiteX45" fmla="*/ 866641 w 1605713"/>
                <a:gd name="connsiteY45" fmla="*/ 133598 h 1212218"/>
                <a:gd name="connsiteX46" fmla="*/ 839350 w 1605713"/>
                <a:gd name="connsiteY46" fmla="*/ 57438 h 1212218"/>
                <a:gd name="connsiteX47" fmla="*/ 666086 w 1605713"/>
                <a:gd name="connsiteY47" fmla="*/ 211028 h 1212218"/>
                <a:gd name="connsiteX48" fmla="*/ 610235 w 1605713"/>
                <a:gd name="connsiteY48" fmla="*/ 167870 h 1212218"/>
                <a:gd name="connsiteX49" fmla="*/ 518842 w 1605713"/>
                <a:gd name="connsiteY49" fmla="*/ 304324 h 1212218"/>
                <a:gd name="connsiteX50" fmla="*/ 469973 w 1605713"/>
                <a:gd name="connsiteY50" fmla="*/ 443951 h 1212218"/>
                <a:gd name="connsiteX51" fmla="*/ 220548 w 1605713"/>
                <a:gd name="connsiteY51" fmla="*/ 168505 h 1212218"/>
                <a:gd name="connsiteX52" fmla="*/ 210393 w 1605713"/>
                <a:gd name="connsiteY52" fmla="*/ 242126 h 1212218"/>
                <a:gd name="connsiteX53" fmla="*/ 304324 w 1605713"/>
                <a:gd name="connsiteY53" fmla="*/ 282745 h 1212218"/>
                <a:gd name="connsiteX54" fmla="*/ 453472 w 1605713"/>
                <a:gd name="connsiteY54" fmla="*/ 449029 h 121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605713" h="1212218">
                  <a:moveTo>
                    <a:pt x="453472" y="449029"/>
                  </a:moveTo>
                  <a:cubicBezTo>
                    <a:pt x="450298" y="450298"/>
                    <a:pt x="393178" y="435701"/>
                    <a:pt x="346213" y="450933"/>
                  </a:cubicBezTo>
                  <a:cubicBezTo>
                    <a:pt x="300516" y="465530"/>
                    <a:pt x="168505" y="453471"/>
                    <a:pt x="164062" y="450933"/>
                  </a:cubicBezTo>
                  <a:cubicBezTo>
                    <a:pt x="159620" y="448394"/>
                    <a:pt x="223721" y="534074"/>
                    <a:pt x="159620" y="579136"/>
                  </a:cubicBezTo>
                  <a:cubicBezTo>
                    <a:pt x="98057" y="622293"/>
                    <a:pt x="62515" y="607696"/>
                    <a:pt x="62515" y="607696"/>
                  </a:cubicBezTo>
                  <a:cubicBezTo>
                    <a:pt x="62515" y="607696"/>
                    <a:pt x="130425" y="663547"/>
                    <a:pt x="96153" y="692107"/>
                  </a:cubicBezTo>
                  <a:cubicBezTo>
                    <a:pt x="63150" y="720033"/>
                    <a:pt x="4760" y="790481"/>
                    <a:pt x="4760" y="790481"/>
                  </a:cubicBezTo>
                  <a:cubicBezTo>
                    <a:pt x="4760" y="790481"/>
                    <a:pt x="122808" y="756843"/>
                    <a:pt x="125982" y="791116"/>
                  </a:cubicBezTo>
                  <a:cubicBezTo>
                    <a:pt x="129790" y="824753"/>
                    <a:pt x="130425" y="817772"/>
                    <a:pt x="130425" y="817772"/>
                  </a:cubicBezTo>
                  <a:cubicBezTo>
                    <a:pt x="130425" y="817772"/>
                    <a:pt x="258628" y="698454"/>
                    <a:pt x="289092" y="767633"/>
                  </a:cubicBezTo>
                  <a:cubicBezTo>
                    <a:pt x="310671" y="815868"/>
                    <a:pt x="157715" y="911068"/>
                    <a:pt x="157715" y="911068"/>
                  </a:cubicBezTo>
                  <a:cubicBezTo>
                    <a:pt x="157715" y="911068"/>
                    <a:pt x="287822" y="919953"/>
                    <a:pt x="224356" y="983420"/>
                  </a:cubicBezTo>
                  <a:cubicBezTo>
                    <a:pt x="164697" y="1043079"/>
                    <a:pt x="153273" y="1039906"/>
                    <a:pt x="153273" y="1039906"/>
                  </a:cubicBezTo>
                  <a:cubicBezTo>
                    <a:pt x="153273" y="1039906"/>
                    <a:pt x="268782" y="1009442"/>
                    <a:pt x="256089" y="1044983"/>
                  </a:cubicBezTo>
                  <a:cubicBezTo>
                    <a:pt x="243396" y="1079256"/>
                    <a:pt x="230702" y="1091314"/>
                    <a:pt x="230702" y="1091314"/>
                  </a:cubicBezTo>
                  <a:cubicBezTo>
                    <a:pt x="230702" y="1091314"/>
                    <a:pt x="277668" y="1071005"/>
                    <a:pt x="271321" y="1089410"/>
                  </a:cubicBezTo>
                  <a:cubicBezTo>
                    <a:pt x="264975" y="1107181"/>
                    <a:pt x="242127" y="1166205"/>
                    <a:pt x="242127" y="1166205"/>
                  </a:cubicBezTo>
                  <a:cubicBezTo>
                    <a:pt x="242127" y="1166205"/>
                    <a:pt x="311306" y="1076082"/>
                    <a:pt x="333519" y="1076717"/>
                  </a:cubicBezTo>
                  <a:cubicBezTo>
                    <a:pt x="356367" y="1077351"/>
                    <a:pt x="360809" y="1101469"/>
                    <a:pt x="360809" y="1101469"/>
                  </a:cubicBezTo>
                  <a:cubicBezTo>
                    <a:pt x="360809" y="1101469"/>
                    <a:pt x="359540" y="1041810"/>
                    <a:pt x="379215" y="1041810"/>
                  </a:cubicBezTo>
                  <a:cubicBezTo>
                    <a:pt x="398890" y="1041810"/>
                    <a:pt x="449029" y="1093853"/>
                    <a:pt x="449029" y="1093853"/>
                  </a:cubicBezTo>
                  <a:cubicBezTo>
                    <a:pt x="449029" y="1093853"/>
                    <a:pt x="451567" y="905991"/>
                    <a:pt x="547402" y="894567"/>
                  </a:cubicBezTo>
                  <a:cubicBezTo>
                    <a:pt x="647681" y="882508"/>
                    <a:pt x="589926" y="1058946"/>
                    <a:pt x="589926" y="1058946"/>
                  </a:cubicBezTo>
                  <a:cubicBezTo>
                    <a:pt x="589926" y="1058946"/>
                    <a:pt x="667990" y="971996"/>
                    <a:pt x="704166" y="1004364"/>
                  </a:cubicBezTo>
                  <a:cubicBezTo>
                    <a:pt x="740977" y="1036733"/>
                    <a:pt x="761286" y="1143357"/>
                    <a:pt x="761286" y="1143357"/>
                  </a:cubicBezTo>
                  <a:cubicBezTo>
                    <a:pt x="761286" y="1143357"/>
                    <a:pt x="801905" y="1081794"/>
                    <a:pt x="846967" y="1116066"/>
                  </a:cubicBezTo>
                  <a:cubicBezTo>
                    <a:pt x="892028" y="1150338"/>
                    <a:pt x="932012" y="1210632"/>
                    <a:pt x="932012" y="1210632"/>
                  </a:cubicBezTo>
                  <a:cubicBezTo>
                    <a:pt x="932012" y="1210632"/>
                    <a:pt x="889489" y="1075447"/>
                    <a:pt x="940897" y="1066562"/>
                  </a:cubicBezTo>
                  <a:cubicBezTo>
                    <a:pt x="994210" y="1057677"/>
                    <a:pt x="1013884" y="1062119"/>
                    <a:pt x="1013884" y="1062119"/>
                  </a:cubicBezTo>
                  <a:cubicBezTo>
                    <a:pt x="1013884" y="1062119"/>
                    <a:pt x="839985" y="945975"/>
                    <a:pt x="910434" y="916780"/>
                  </a:cubicBezTo>
                  <a:cubicBezTo>
                    <a:pt x="945975" y="902183"/>
                    <a:pt x="1010077" y="908529"/>
                    <a:pt x="1010077" y="908529"/>
                  </a:cubicBezTo>
                  <a:cubicBezTo>
                    <a:pt x="1010077" y="908529"/>
                    <a:pt x="813964" y="769537"/>
                    <a:pt x="900278" y="720033"/>
                  </a:cubicBezTo>
                  <a:cubicBezTo>
                    <a:pt x="991037" y="667355"/>
                    <a:pt x="1149704" y="739073"/>
                    <a:pt x="1149704" y="739073"/>
                  </a:cubicBezTo>
                  <a:cubicBezTo>
                    <a:pt x="1149704" y="739073"/>
                    <a:pt x="1050696" y="679414"/>
                    <a:pt x="1133203" y="650219"/>
                  </a:cubicBezTo>
                  <a:cubicBezTo>
                    <a:pt x="1219518" y="620389"/>
                    <a:pt x="1370569" y="676240"/>
                    <a:pt x="1370569" y="676240"/>
                  </a:cubicBezTo>
                  <a:cubicBezTo>
                    <a:pt x="1370569" y="676240"/>
                    <a:pt x="1321065" y="648315"/>
                    <a:pt x="1375012" y="616581"/>
                  </a:cubicBezTo>
                  <a:cubicBezTo>
                    <a:pt x="1420707" y="589925"/>
                    <a:pt x="1603493" y="520112"/>
                    <a:pt x="1603493" y="520112"/>
                  </a:cubicBezTo>
                  <a:cubicBezTo>
                    <a:pt x="1603493" y="520112"/>
                    <a:pt x="1328046" y="539786"/>
                    <a:pt x="1344547" y="497898"/>
                  </a:cubicBezTo>
                  <a:cubicBezTo>
                    <a:pt x="1361684" y="455375"/>
                    <a:pt x="1456884" y="391274"/>
                    <a:pt x="1456884" y="391274"/>
                  </a:cubicBezTo>
                  <a:cubicBezTo>
                    <a:pt x="1456884" y="391274"/>
                    <a:pt x="1206190" y="471242"/>
                    <a:pt x="1216344" y="417930"/>
                  </a:cubicBezTo>
                  <a:cubicBezTo>
                    <a:pt x="1226499" y="362714"/>
                    <a:pt x="1270291" y="310036"/>
                    <a:pt x="1270291" y="310036"/>
                  </a:cubicBezTo>
                  <a:cubicBezTo>
                    <a:pt x="1270291" y="310036"/>
                    <a:pt x="860929" y="525189"/>
                    <a:pt x="867276" y="430623"/>
                  </a:cubicBezTo>
                  <a:cubicBezTo>
                    <a:pt x="871718" y="369695"/>
                    <a:pt x="1109719" y="246569"/>
                    <a:pt x="1109719" y="246569"/>
                  </a:cubicBezTo>
                  <a:cubicBezTo>
                    <a:pt x="1109719" y="246569"/>
                    <a:pt x="1017692" y="231972"/>
                    <a:pt x="1043714" y="199604"/>
                  </a:cubicBezTo>
                  <a:cubicBezTo>
                    <a:pt x="1107816" y="120905"/>
                    <a:pt x="1134472" y="4760"/>
                    <a:pt x="1134472" y="4760"/>
                  </a:cubicBezTo>
                  <a:cubicBezTo>
                    <a:pt x="1134472" y="4760"/>
                    <a:pt x="892663" y="208489"/>
                    <a:pt x="866641" y="133598"/>
                  </a:cubicBezTo>
                  <a:cubicBezTo>
                    <a:pt x="839350" y="57438"/>
                    <a:pt x="839350" y="57438"/>
                    <a:pt x="839350" y="57438"/>
                  </a:cubicBezTo>
                  <a:cubicBezTo>
                    <a:pt x="839350" y="57438"/>
                    <a:pt x="686395" y="187545"/>
                    <a:pt x="666086" y="211028"/>
                  </a:cubicBezTo>
                  <a:cubicBezTo>
                    <a:pt x="615947" y="268148"/>
                    <a:pt x="610235" y="167870"/>
                    <a:pt x="610235" y="167870"/>
                  </a:cubicBezTo>
                  <a:cubicBezTo>
                    <a:pt x="610235" y="167870"/>
                    <a:pt x="597541" y="232606"/>
                    <a:pt x="518842" y="304324"/>
                  </a:cubicBezTo>
                  <a:cubicBezTo>
                    <a:pt x="445221" y="372234"/>
                    <a:pt x="469973" y="443951"/>
                    <a:pt x="469973" y="443951"/>
                  </a:cubicBezTo>
                  <a:cubicBezTo>
                    <a:pt x="469973" y="443951"/>
                    <a:pt x="278938" y="165966"/>
                    <a:pt x="220548" y="168505"/>
                  </a:cubicBezTo>
                  <a:cubicBezTo>
                    <a:pt x="220548" y="168505"/>
                    <a:pt x="191988" y="225625"/>
                    <a:pt x="210393" y="242126"/>
                  </a:cubicBezTo>
                  <a:cubicBezTo>
                    <a:pt x="228799" y="258628"/>
                    <a:pt x="242127" y="224990"/>
                    <a:pt x="304324" y="282745"/>
                  </a:cubicBezTo>
                  <a:cubicBezTo>
                    <a:pt x="365887" y="338596"/>
                    <a:pt x="453472" y="449029"/>
                    <a:pt x="453472" y="449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0377252C-45C1-4F72-BE20-E82193429868}"/>
                </a:ext>
              </a:extLst>
            </p:cNvPr>
            <p:cNvSpPr/>
            <p:nvPr/>
          </p:nvSpPr>
          <p:spPr>
            <a:xfrm>
              <a:off x="9683469" y="-2975"/>
              <a:ext cx="571202" cy="501389"/>
            </a:xfrm>
            <a:custGeom>
              <a:avLst/>
              <a:gdLst>
                <a:gd name="connsiteX0" fmla="*/ 379215 w 571202"/>
                <a:gd name="connsiteY0" fmla="*/ 143753 h 501388"/>
                <a:gd name="connsiteX1" fmla="*/ 369060 w 571202"/>
                <a:gd name="connsiteY1" fmla="*/ 103768 h 501388"/>
                <a:gd name="connsiteX2" fmla="*/ 351924 w 571202"/>
                <a:gd name="connsiteY2" fmla="*/ 31416 h 501388"/>
                <a:gd name="connsiteX3" fmla="*/ 295439 w 571202"/>
                <a:gd name="connsiteY3" fmla="*/ 46014 h 501388"/>
                <a:gd name="connsiteX4" fmla="*/ 271321 w 571202"/>
                <a:gd name="connsiteY4" fmla="*/ 7933 h 501388"/>
                <a:gd name="connsiteX5" fmla="*/ 235145 w 571202"/>
                <a:gd name="connsiteY5" fmla="*/ 33955 h 501388"/>
                <a:gd name="connsiteX6" fmla="*/ 172947 w 571202"/>
                <a:gd name="connsiteY6" fmla="*/ 4760 h 501388"/>
                <a:gd name="connsiteX7" fmla="*/ 190718 w 571202"/>
                <a:gd name="connsiteY7" fmla="*/ 60611 h 501388"/>
                <a:gd name="connsiteX8" fmla="*/ 178025 w 571202"/>
                <a:gd name="connsiteY8" fmla="*/ 66323 h 501388"/>
                <a:gd name="connsiteX9" fmla="*/ 224356 w 571202"/>
                <a:gd name="connsiteY9" fmla="*/ 127251 h 501388"/>
                <a:gd name="connsiteX10" fmla="*/ 132963 w 571202"/>
                <a:gd name="connsiteY10" fmla="*/ 92979 h 501388"/>
                <a:gd name="connsiteX11" fmla="*/ 105038 w 571202"/>
                <a:gd name="connsiteY11" fmla="*/ 134233 h 501388"/>
                <a:gd name="connsiteX12" fmla="*/ 61246 w 571202"/>
                <a:gd name="connsiteY12" fmla="*/ 112019 h 501388"/>
                <a:gd name="connsiteX13" fmla="*/ 77112 w 571202"/>
                <a:gd name="connsiteY13" fmla="*/ 158985 h 501388"/>
                <a:gd name="connsiteX14" fmla="*/ 46014 w 571202"/>
                <a:gd name="connsiteY14" fmla="*/ 155811 h 501388"/>
                <a:gd name="connsiteX15" fmla="*/ 54899 w 571202"/>
                <a:gd name="connsiteY15" fmla="*/ 173582 h 501388"/>
                <a:gd name="connsiteX16" fmla="*/ 4760 w 571202"/>
                <a:gd name="connsiteY16" fmla="*/ 174217 h 501388"/>
                <a:gd name="connsiteX17" fmla="*/ 73305 w 571202"/>
                <a:gd name="connsiteY17" fmla="*/ 197700 h 501388"/>
                <a:gd name="connsiteX18" fmla="*/ 64419 w 571202"/>
                <a:gd name="connsiteY18" fmla="*/ 213566 h 501388"/>
                <a:gd name="connsiteX19" fmla="*/ 99960 w 571202"/>
                <a:gd name="connsiteY19" fmla="*/ 210393 h 501388"/>
                <a:gd name="connsiteX20" fmla="*/ 83459 w 571202"/>
                <a:gd name="connsiteY20" fmla="*/ 248473 h 501388"/>
                <a:gd name="connsiteX21" fmla="*/ 198334 w 571202"/>
                <a:gd name="connsiteY21" fmla="*/ 249742 h 501388"/>
                <a:gd name="connsiteX22" fmla="*/ 124078 w 571202"/>
                <a:gd name="connsiteY22" fmla="*/ 296708 h 501388"/>
                <a:gd name="connsiteX23" fmla="*/ 167235 w 571202"/>
                <a:gd name="connsiteY23" fmla="*/ 327807 h 501388"/>
                <a:gd name="connsiteX24" fmla="*/ 107576 w 571202"/>
                <a:gd name="connsiteY24" fmla="*/ 376676 h 501388"/>
                <a:gd name="connsiteX25" fmla="*/ 133598 w 571202"/>
                <a:gd name="connsiteY25" fmla="*/ 400794 h 501388"/>
                <a:gd name="connsiteX26" fmla="*/ 99960 w 571202"/>
                <a:gd name="connsiteY26" fmla="*/ 450298 h 501388"/>
                <a:gd name="connsiteX27" fmla="*/ 169774 w 571202"/>
                <a:gd name="connsiteY27" fmla="*/ 421738 h 501388"/>
                <a:gd name="connsiteX28" fmla="*/ 181198 w 571202"/>
                <a:gd name="connsiteY28" fmla="*/ 444586 h 501388"/>
                <a:gd name="connsiteX29" fmla="*/ 232607 w 571202"/>
                <a:gd name="connsiteY29" fmla="*/ 381119 h 501388"/>
                <a:gd name="connsiteX30" fmla="*/ 247203 w 571202"/>
                <a:gd name="connsiteY30" fmla="*/ 411583 h 501388"/>
                <a:gd name="connsiteX31" fmla="*/ 312575 w 571202"/>
                <a:gd name="connsiteY31" fmla="*/ 340500 h 501388"/>
                <a:gd name="connsiteX32" fmla="*/ 328441 w 571202"/>
                <a:gd name="connsiteY32" fmla="*/ 420469 h 501388"/>
                <a:gd name="connsiteX33" fmla="*/ 360175 w 571202"/>
                <a:gd name="connsiteY33" fmla="*/ 398890 h 501388"/>
                <a:gd name="connsiteX34" fmla="*/ 370329 w 571202"/>
                <a:gd name="connsiteY34" fmla="*/ 469973 h 501388"/>
                <a:gd name="connsiteX35" fmla="*/ 391274 w 571202"/>
                <a:gd name="connsiteY35" fmla="*/ 459818 h 501388"/>
                <a:gd name="connsiteX36" fmla="*/ 438240 w 571202"/>
                <a:gd name="connsiteY36" fmla="*/ 500437 h 501388"/>
                <a:gd name="connsiteX37" fmla="*/ 428720 w 571202"/>
                <a:gd name="connsiteY37" fmla="*/ 429989 h 501388"/>
                <a:gd name="connsiteX38" fmla="*/ 469338 w 571202"/>
                <a:gd name="connsiteY38" fmla="*/ 440778 h 501388"/>
                <a:gd name="connsiteX39" fmla="*/ 446490 w 571202"/>
                <a:gd name="connsiteY39" fmla="*/ 381119 h 501388"/>
                <a:gd name="connsiteX40" fmla="*/ 483935 w 571202"/>
                <a:gd name="connsiteY40" fmla="*/ 377946 h 501388"/>
                <a:gd name="connsiteX41" fmla="*/ 418564 w 571202"/>
                <a:gd name="connsiteY41" fmla="*/ 280207 h 501388"/>
                <a:gd name="connsiteX42" fmla="*/ 494725 w 571202"/>
                <a:gd name="connsiteY42" fmla="*/ 323364 h 501388"/>
                <a:gd name="connsiteX43" fmla="*/ 505514 w 571202"/>
                <a:gd name="connsiteY43" fmla="*/ 297343 h 501388"/>
                <a:gd name="connsiteX44" fmla="*/ 567712 w 571202"/>
                <a:gd name="connsiteY44" fmla="*/ 294169 h 501388"/>
                <a:gd name="connsiteX45" fmla="*/ 516938 w 571202"/>
                <a:gd name="connsiteY45" fmla="*/ 235145 h 501388"/>
                <a:gd name="connsiteX46" fmla="*/ 539151 w 571202"/>
                <a:gd name="connsiteY46" fmla="*/ 216105 h 501388"/>
                <a:gd name="connsiteX47" fmla="*/ 480762 w 571202"/>
                <a:gd name="connsiteY47" fmla="*/ 182467 h 501388"/>
                <a:gd name="connsiteX48" fmla="*/ 492186 w 571202"/>
                <a:gd name="connsiteY48" fmla="*/ 158350 h 501388"/>
                <a:gd name="connsiteX49" fmla="*/ 438874 w 571202"/>
                <a:gd name="connsiteY49" fmla="*/ 145657 h 501388"/>
                <a:gd name="connsiteX50" fmla="*/ 382388 w 571202"/>
                <a:gd name="connsiteY50" fmla="*/ 147561 h 501388"/>
                <a:gd name="connsiteX51" fmla="*/ 467434 w 571202"/>
                <a:gd name="connsiteY51" fmla="*/ 19357 h 501388"/>
                <a:gd name="connsiteX52" fmla="*/ 439509 w 571202"/>
                <a:gd name="connsiteY52" fmla="*/ 23800 h 501388"/>
                <a:gd name="connsiteX53" fmla="*/ 431258 w 571202"/>
                <a:gd name="connsiteY53" fmla="*/ 64419 h 501388"/>
                <a:gd name="connsiteX54" fmla="*/ 379215 w 571202"/>
                <a:gd name="connsiteY54" fmla="*/ 143753 h 50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1202" h="501388">
                  <a:moveTo>
                    <a:pt x="379215" y="143753"/>
                  </a:moveTo>
                  <a:cubicBezTo>
                    <a:pt x="378580" y="143118"/>
                    <a:pt x="379215" y="119635"/>
                    <a:pt x="369060" y="103768"/>
                  </a:cubicBezTo>
                  <a:cubicBezTo>
                    <a:pt x="358906" y="87902"/>
                    <a:pt x="351289" y="33955"/>
                    <a:pt x="351924" y="31416"/>
                  </a:cubicBezTo>
                  <a:cubicBezTo>
                    <a:pt x="352559" y="28877"/>
                    <a:pt x="322729" y="66323"/>
                    <a:pt x="295439" y="46014"/>
                  </a:cubicBezTo>
                  <a:cubicBezTo>
                    <a:pt x="268782" y="25069"/>
                    <a:pt x="271321" y="7933"/>
                    <a:pt x="271321" y="7933"/>
                  </a:cubicBezTo>
                  <a:cubicBezTo>
                    <a:pt x="271321" y="7933"/>
                    <a:pt x="253550" y="44744"/>
                    <a:pt x="235145" y="33955"/>
                  </a:cubicBezTo>
                  <a:cubicBezTo>
                    <a:pt x="217374" y="22531"/>
                    <a:pt x="172947" y="4760"/>
                    <a:pt x="172947" y="4760"/>
                  </a:cubicBezTo>
                  <a:cubicBezTo>
                    <a:pt x="172947" y="4760"/>
                    <a:pt x="207220" y="54264"/>
                    <a:pt x="190718" y="60611"/>
                  </a:cubicBezTo>
                  <a:cubicBezTo>
                    <a:pt x="174216" y="66958"/>
                    <a:pt x="178025" y="66323"/>
                    <a:pt x="178025" y="66323"/>
                  </a:cubicBezTo>
                  <a:cubicBezTo>
                    <a:pt x="178025" y="66323"/>
                    <a:pt x="252916" y="103768"/>
                    <a:pt x="224356" y="127251"/>
                  </a:cubicBezTo>
                  <a:cubicBezTo>
                    <a:pt x="204046" y="143753"/>
                    <a:pt x="132963" y="92979"/>
                    <a:pt x="132963" y="92979"/>
                  </a:cubicBezTo>
                  <a:cubicBezTo>
                    <a:pt x="132963" y="92979"/>
                    <a:pt x="148830" y="151369"/>
                    <a:pt x="105038" y="134233"/>
                  </a:cubicBezTo>
                  <a:cubicBezTo>
                    <a:pt x="61246" y="117097"/>
                    <a:pt x="61246" y="112019"/>
                    <a:pt x="61246" y="112019"/>
                  </a:cubicBezTo>
                  <a:cubicBezTo>
                    <a:pt x="61246" y="112019"/>
                    <a:pt x="98056" y="158350"/>
                    <a:pt x="77112" y="158985"/>
                  </a:cubicBezTo>
                  <a:cubicBezTo>
                    <a:pt x="55534" y="159619"/>
                    <a:pt x="46014" y="155811"/>
                    <a:pt x="46014" y="155811"/>
                  </a:cubicBezTo>
                  <a:cubicBezTo>
                    <a:pt x="46014" y="155811"/>
                    <a:pt x="66323" y="172947"/>
                    <a:pt x="54899" y="173582"/>
                  </a:cubicBezTo>
                  <a:cubicBezTo>
                    <a:pt x="43475" y="174217"/>
                    <a:pt x="4760" y="174217"/>
                    <a:pt x="4760" y="174217"/>
                  </a:cubicBezTo>
                  <a:cubicBezTo>
                    <a:pt x="4760" y="174217"/>
                    <a:pt x="69496" y="188179"/>
                    <a:pt x="73305" y="197700"/>
                  </a:cubicBezTo>
                  <a:cubicBezTo>
                    <a:pt x="76478" y="207220"/>
                    <a:pt x="64419" y="213566"/>
                    <a:pt x="64419" y="213566"/>
                  </a:cubicBezTo>
                  <a:cubicBezTo>
                    <a:pt x="64419" y="213566"/>
                    <a:pt x="96787" y="202142"/>
                    <a:pt x="99960" y="210393"/>
                  </a:cubicBezTo>
                  <a:cubicBezTo>
                    <a:pt x="103134" y="218644"/>
                    <a:pt x="83459" y="248473"/>
                    <a:pt x="83459" y="248473"/>
                  </a:cubicBezTo>
                  <a:cubicBezTo>
                    <a:pt x="83459" y="248473"/>
                    <a:pt x="179929" y="214836"/>
                    <a:pt x="198334" y="249742"/>
                  </a:cubicBezTo>
                  <a:cubicBezTo>
                    <a:pt x="216740" y="284649"/>
                    <a:pt x="124078" y="296708"/>
                    <a:pt x="124078" y="296708"/>
                  </a:cubicBezTo>
                  <a:cubicBezTo>
                    <a:pt x="124078" y="296708"/>
                    <a:pt x="178025" y="308767"/>
                    <a:pt x="167235" y="327807"/>
                  </a:cubicBezTo>
                  <a:cubicBezTo>
                    <a:pt x="157081" y="347482"/>
                    <a:pt x="107576" y="376676"/>
                    <a:pt x="107576" y="376676"/>
                  </a:cubicBezTo>
                  <a:cubicBezTo>
                    <a:pt x="107576" y="376676"/>
                    <a:pt x="143753" y="377946"/>
                    <a:pt x="133598" y="400794"/>
                  </a:cubicBezTo>
                  <a:cubicBezTo>
                    <a:pt x="123443" y="423642"/>
                    <a:pt x="99960" y="450298"/>
                    <a:pt x="99960" y="450298"/>
                  </a:cubicBezTo>
                  <a:cubicBezTo>
                    <a:pt x="99960" y="450298"/>
                    <a:pt x="158985" y="406506"/>
                    <a:pt x="169774" y="421738"/>
                  </a:cubicBezTo>
                  <a:cubicBezTo>
                    <a:pt x="180563" y="436970"/>
                    <a:pt x="181198" y="444586"/>
                    <a:pt x="181198" y="444586"/>
                  </a:cubicBezTo>
                  <a:cubicBezTo>
                    <a:pt x="181198" y="444586"/>
                    <a:pt x="211028" y="363348"/>
                    <a:pt x="232607" y="381119"/>
                  </a:cubicBezTo>
                  <a:cubicBezTo>
                    <a:pt x="242761" y="390004"/>
                    <a:pt x="247203" y="411583"/>
                    <a:pt x="247203" y="411583"/>
                  </a:cubicBezTo>
                  <a:cubicBezTo>
                    <a:pt x="247203" y="411583"/>
                    <a:pt x="284015" y="321460"/>
                    <a:pt x="312575" y="340500"/>
                  </a:cubicBezTo>
                  <a:cubicBezTo>
                    <a:pt x="341769" y="359540"/>
                    <a:pt x="328441" y="420469"/>
                    <a:pt x="328441" y="420469"/>
                  </a:cubicBezTo>
                  <a:cubicBezTo>
                    <a:pt x="328441" y="420469"/>
                    <a:pt x="342404" y="379850"/>
                    <a:pt x="360175" y="398890"/>
                  </a:cubicBezTo>
                  <a:cubicBezTo>
                    <a:pt x="377946" y="417930"/>
                    <a:pt x="370329" y="469973"/>
                    <a:pt x="370329" y="469973"/>
                  </a:cubicBezTo>
                  <a:cubicBezTo>
                    <a:pt x="370329" y="469973"/>
                    <a:pt x="376042" y="450933"/>
                    <a:pt x="391274" y="459818"/>
                  </a:cubicBezTo>
                  <a:cubicBezTo>
                    <a:pt x="403967" y="466799"/>
                    <a:pt x="438240" y="500437"/>
                    <a:pt x="438240" y="500437"/>
                  </a:cubicBezTo>
                  <a:cubicBezTo>
                    <a:pt x="438240" y="500437"/>
                    <a:pt x="413487" y="432527"/>
                    <a:pt x="428720" y="429989"/>
                  </a:cubicBezTo>
                  <a:cubicBezTo>
                    <a:pt x="443951" y="426815"/>
                    <a:pt x="469338" y="440778"/>
                    <a:pt x="469338" y="440778"/>
                  </a:cubicBezTo>
                  <a:cubicBezTo>
                    <a:pt x="469338" y="440778"/>
                    <a:pt x="428084" y="387466"/>
                    <a:pt x="446490" y="381119"/>
                  </a:cubicBezTo>
                  <a:cubicBezTo>
                    <a:pt x="464895" y="374772"/>
                    <a:pt x="483935" y="377946"/>
                    <a:pt x="483935" y="377946"/>
                  </a:cubicBezTo>
                  <a:cubicBezTo>
                    <a:pt x="483935" y="377946"/>
                    <a:pt x="383657" y="293535"/>
                    <a:pt x="418564" y="280207"/>
                  </a:cubicBezTo>
                  <a:cubicBezTo>
                    <a:pt x="440143" y="271956"/>
                    <a:pt x="494725" y="323364"/>
                    <a:pt x="494725" y="323364"/>
                  </a:cubicBezTo>
                  <a:cubicBezTo>
                    <a:pt x="494725" y="323364"/>
                    <a:pt x="494090" y="294804"/>
                    <a:pt x="505514" y="297343"/>
                  </a:cubicBezTo>
                  <a:cubicBezTo>
                    <a:pt x="532805" y="303689"/>
                    <a:pt x="567712" y="294169"/>
                    <a:pt x="567712" y="294169"/>
                  </a:cubicBezTo>
                  <a:cubicBezTo>
                    <a:pt x="567712" y="294169"/>
                    <a:pt x="494725" y="254185"/>
                    <a:pt x="516938" y="235145"/>
                  </a:cubicBezTo>
                  <a:cubicBezTo>
                    <a:pt x="539151" y="216105"/>
                    <a:pt x="539151" y="216105"/>
                    <a:pt x="539151" y="216105"/>
                  </a:cubicBezTo>
                  <a:cubicBezTo>
                    <a:pt x="539151" y="216105"/>
                    <a:pt x="489648" y="185641"/>
                    <a:pt x="480762" y="182467"/>
                  </a:cubicBezTo>
                  <a:cubicBezTo>
                    <a:pt x="457914" y="173582"/>
                    <a:pt x="492186" y="158350"/>
                    <a:pt x="492186" y="158350"/>
                  </a:cubicBezTo>
                  <a:cubicBezTo>
                    <a:pt x="492186" y="158350"/>
                    <a:pt x="469338" y="162793"/>
                    <a:pt x="438874" y="145657"/>
                  </a:cubicBezTo>
                  <a:cubicBezTo>
                    <a:pt x="408410" y="128521"/>
                    <a:pt x="382388" y="147561"/>
                    <a:pt x="382388" y="147561"/>
                  </a:cubicBezTo>
                  <a:cubicBezTo>
                    <a:pt x="382388" y="147561"/>
                    <a:pt x="471877" y="41571"/>
                    <a:pt x="467434" y="19357"/>
                  </a:cubicBezTo>
                  <a:cubicBezTo>
                    <a:pt x="467434" y="19357"/>
                    <a:pt x="443951" y="14915"/>
                    <a:pt x="439509" y="23800"/>
                  </a:cubicBezTo>
                  <a:cubicBezTo>
                    <a:pt x="435066" y="32685"/>
                    <a:pt x="448394" y="33955"/>
                    <a:pt x="431258" y="64419"/>
                  </a:cubicBezTo>
                  <a:cubicBezTo>
                    <a:pt x="414122" y="96787"/>
                    <a:pt x="379215" y="143753"/>
                    <a:pt x="379215" y="1437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B2EC6A12-B007-4EDF-82CD-D4483408FF40}"/>
                </a:ext>
              </a:extLst>
            </p:cNvPr>
            <p:cNvSpPr/>
            <p:nvPr/>
          </p:nvSpPr>
          <p:spPr>
            <a:xfrm>
              <a:off x="2800479" y="982032"/>
              <a:ext cx="571202" cy="552162"/>
            </a:xfrm>
            <a:custGeom>
              <a:avLst/>
              <a:gdLst>
                <a:gd name="connsiteX0" fmla="*/ 157715 w 571202"/>
                <a:gd name="connsiteY0" fmla="*/ 265609 h 552162"/>
                <a:gd name="connsiteX1" fmla="*/ 131694 w 571202"/>
                <a:gd name="connsiteY1" fmla="*/ 297343 h 552162"/>
                <a:gd name="connsiteX2" fmla="*/ 83459 w 571202"/>
                <a:gd name="connsiteY2" fmla="*/ 353828 h 552162"/>
                <a:gd name="connsiteX3" fmla="*/ 128521 w 571202"/>
                <a:gd name="connsiteY3" fmla="*/ 390639 h 552162"/>
                <a:gd name="connsiteX4" fmla="*/ 112019 w 571202"/>
                <a:gd name="connsiteY4" fmla="*/ 432527 h 552162"/>
                <a:gd name="connsiteX5" fmla="*/ 153907 w 571202"/>
                <a:gd name="connsiteY5" fmla="*/ 446490 h 552162"/>
                <a:gd name="connsiteX6" fmla="*/ 167235 w 571202"/>
                <a:gd name="connsiteY6" fmla="*/ 513765 h 552162"/>
                <a:gd name="connsiteX7" fmla="*/ 201508 w 571202"/>
                <a:gd name="connsiteY7" fmla="*/ 466799 h 552162"/>
                <a:gd name="connsiteX8" fmla="*/ 213566 w 571202"/>
                <a:gd name="connsiteY8" fmla="*/ 473781 h 552162"/>
                <a:gd name="connsiteX9" fmla="*/ 235145 w 571202"/>
                <a:gd name="connsiteY9" fmla="*/ 400159 h 552162"/>
                <a:gd name="connsiteX10" fmla="*/ 261166 w 571202"/>
                <a:gd name="connsiteY10" fmla="*/ 494090 h 552162"/>
                <a:gd name="connsiteX11" fmla="*/ 310671 w 571202"/>
                <a:gd name="connsiteY11" fmla="*/ 492186 h 552162"/>
                <a:gd name="connsiteX12" fmla="*/ 318287 w 571202"/>
                <a:gd name="connsiteY12" fmla="*/ 541056 h 552162"/>
                <a:gd name="connsiteX13" fmla="*/ 346847 w 571202"/>
                <a:gd name="connsiteY13" fmla="*/ 500437 h 552162"/>
                <a:gd name="connsiteX14" fmla="*/ 362714 w 571202"/>
                <a:gd name="connsiteY14" fmla="*/ 527093 h 552162"/>
                <a:gd name="connsiteX15" fmla="*/ 371599 w 571202"/>
                <a:gd name="connsiteY15" fmla="*/ 509322 h 552162"/>
                <a:gd name="connsiteX16" fmla="*/ 402063 w 571202"/>
                <a:gd name="connsiteY16" fmla="*/ 549306 h 552162"/>
                <a:gd name="connsiteX17" fmla="*/ 380484 w 571202"/>
                <a:gd name="connsiteY17" fmla="*/ 480128 h 552162"/>
                <a:gd name="connsiteX18" fmla="*/ 398890 w 571202"/>
                <a:gd name="connsiteY18" fmla="*/ 477589 h 552162"/>
                <a:gd name="connsiteX19" fmla="*/ 375407 w 571202"/>
                <a:gd name="connsiteY19" fmla="*/ 450933 h 552162"/>
                <a:gd name="connsiteX20" fmla="*/ 416026 w 571202"/>
                <a:gd name="connsiteY20" fmla="*/ 441413 h 552162"/>
                <a:gd name="connsiteX21" fmla="*/ 348751 w 571202"/>
                <a:gd name="connsiteY21" fmla="*/ 348116 h 552162"/>
                <a:gd name="connsiteX22" fmla="*/ 430623 w 571202"/>
                <a:gd name="connsiteY22" fmla="*/ 379850 h 552162"/>
                <a:gd name="connsiteX23" fmla="*/ 429989 w 571202"/>
                <a:gd name="connsiteY23" fmla="*/ 326537 h 552162"/>
                <a:gd name="connsiteX24" fmla="*/ 504879 w 571202"/>
                <a:gd name="connsiteY24" fmla="*/ 345578 h 552162"/>
                <a:gd name="connsiteX25" fmla="*/ 508688 w 571202"/>
                <a:gd name="connsiteY25" fmla="*/ 310036 h 552162"/>
                <a:gd name="connsiteX26" fmla="*/ 568346 w 571202"/>
                <a:gd name="connsiteY26" fmla="*/ 307497 h 552162"/>
                <a:gd name="connsiteX27" fmla="*/ 503610 w 571202"/>
                <a:gd name="connsiteY27" fmla="*/ 268148 h 552162"/>
                <a:gd name="connsiteX28" fmla="*/ 515034 w 571202"/>
                <a:gd name="connsiteY28" fmla="*/ 245300 h 552162"/>
                <a:gd name="connsiteX29" fmla="*/ 433797 w 571202"/>
                <a:gd name="connsiteY29" fmla="*/ 241492 h 552162"/>
                <a:gd name="connsiteX30" fmla="*/ 449663 w 571202"/>
                <a:gd name="connsiteY30" fmla="*/ 211662 h 552162"/>
                <a:gd name="connsiteX31" fmla="*/ 353828 w 571202"/>
                <a:gd name="connsiteY31" fmla="*/ 200873 h 552162"/>
                <a:gd name="connsiteX32" fmla="*/ 409045 w 571202"/>
                <a:gd name="connsiteY32" fmla="*/ 140579 h 552162"/>
                <a:gd name="connsiteX33" fmla="*/ 373503 w 571202"/>
                <a:gd name="connsiteY33" fmla="*/ 127886 h 552162"/>
                <a:gd name="connsiteX34" fmla="*/ 424911 w 571202"/>
                <a:gd name="connsiteY34" fmla="*/ 77747 h 552162"/>
                <a:gd name="connsiteX35" fmla="*/ 404602 w 571202"/>
                <a:gd name="connsiteY35" fmla="*/ 66958 h 552162"/>
                <a:gd name="connsiteX36" fmla="*/ 409679 w 571202"/>
                <a:gd name="connsiteY36" fmla="*/ 4760 h 552162"/>
                <a:gd name="connsiteX37" fmla="*/ 358271 w 571202"/>
                <a:gd name="connsiteY37" fmla="*/ 54264 h 552162"/>
                <a:gd name="connsiteX38" fmla="*/ 343039 w 571202"/>
                <a:gd name="connsiteY38" fmla="*/ 14915 h 552162"/>
                <a:gd name="connsiteX39" fmla="*/ 308132 w 571202"/>
                <a:gd name="connsiteY39" fmla="*/ 68862 h 552162"/>
                <a:gd name="connsiteX40" fmla="*/ 283380 w 571202"/>
                <a:gd name="connsiteY40" fmla="*/ 40302 h 552162"/>
                <a:gd name="connsiteX41" fmla="*/ 243396 w 571202"/>
                <a:gd name="connsiteY41" fmla="*/ 150734 h 552162"/>
                <a:gd name="connsiteX42" fmla="*/ 233241 w 571202"/>
                <a:gd name="connsiteY42" fmla="*/ 63150 h 552162"/>
                <a:gd name="connsiteX43" fmla="*/ 205950 w 571202"/>
                <a:gd name="connsiteY43" fmla="*/ 69496 h 552162"/>
                <a:gd name="connsiteX44" fmla="*/ 166601 w 571202"/>
                <a:gd name="connsiteY44" fmla="*/ 21261 h 552162"/>
                <a:gd name="connsiteX45" fmla="*/ 148830 w 571202"/>
                <a:gd name="connsiteY45" fmla="*/ 96787 h 552162"/>
                <a:gd name="connsiteX46" fmla="*/ 120270 w 571202"/>
                <a:gd name="connsiteY46" fmla="*/ 89806 h 552162"/>
                <a:gd name="connsiteX47" fmla="*/ 127886 w 571202"/>
                <a:gd name="connsiteY47" fmla="*/ 157081 h 552162"/>
                <a:gd name="connsiteX48" fmla="*/ 101864 w 571202"/>
                <a:gd name="connsiteY48" fmla="*/ 162793 h 552162"/>
                <a:gd name="connsiteX49" fmla="*/ 123443 w 571202"/>
                <a:gd name="connsiteY49" fmla="*/ 213566 h 552162"/>
                <a:gd name="connsiteX50" fmla="*/ 158350 w 571202"/>
                <a:gd name="connsiteY50" fmla="*/ 257993 h 552162"/>
                <a:gd name="connsiteX51" fmla="*/ 4760 w 571202"/>
                <a:gd name="connsiteY51" fmla="*/ 265609 h 552162"/>
                <a:gd name="connsiteX52" fmla="*/ 25070 w 571202"/>
                <a:gd name="connsiteY52" fmla="*/ 285284 h 552162"/>
                <a:gd name="connsiteX53" fmla="*/ 63150 w 571202"/>
                <a:gd name="connsiteY53" fmla="*/ 267513 h 552162"/>
                <a:gd name="connsiteX54" fmla="*/ 157715 w 571202"/>
                <a:gd name="connsiteY54" fmla="*/ 265609 h 55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1202" h="552162">
                  <a:moveTo>
                    <a:pt x="157715" y="265609"/>
                  </a:moveTo>
                  <a:cubicBezTo>
                    <a:pt x="157081" y="266879"/>
                    <a:pt x="138041" y="279572"/>
                    <a:pt x="131694" y="297343"/>
                  </a:cubicBezTo>
                  <a:cubicBezTo>
                    <a:pt x="125347" y="315113"/>
                    <a:pt x="85363" y="353194"/>
                    <a:pt x="83459" y="353828"/>
                  </a:cubicBezTo>
                  <a:cubicBezTo>
                    <a:pt x="80920" y="354463"/>
                    <a:pt x="129155" y="357002"/>
                    <a:pt x="128521" y="390639"/>
                  </a:cubicBezTo>
                  <a:cubicBezTo>
                    <a:pt x="127886" y="424277"/>
                    <a:pt x="112019" y="432527"/>
                    <a:pt x="112019" y="432527"/>
                  </a:cubicBezTo>
                  <a:cubicBezTo>
                    <a:pt x="112019" y="432527"/>
                    <a:pt x="152638" y="424911"/>
                    <a:pt x="153907" y="446490"/>
                  </a:cubicBezTo>
                  <a:cubicBezTo>
                    <a:pt x="155811" y="467434"/>
                    <a:pt x="167235" y="513765"/>
                    <a:pt x="167235" y="513765"/>
                  </a:cubicBezTo>
                  <a:cubicBezTo>
                    <a:pt x="167235" y="513765"/>
                    <a:pt x="186910" y="457279"/>
                    <a:pt x="201508" y="466799"/>
                  </a:cubicBezTo>
                  <a:cubicBezTo>
                    <a:pt x="216740" y="476319"/>
                    <a:pt x="213566" y="473781"/>
                    <a:pt x="213566" y="473781"/>
                  </a:cubicBezTo>
                  <a:cubicBezTo>
                    <a:pt x="213566" y="473781"/>
                    <a:pt x="199604" y="391274"/>
                    <a:pt x="235145" y="400159"/>
                  </a:cubicBezTo>
                  <a:cubicBezTo>
                    <a:pt x="260532" y="407141"/>
                    <a:pt x="261166" y="494090"/>
                    <a:pt x="261166" y="494090"/>
                  </a:cubicBezTo>
                  <a:cubicBezTo>
                    <a:pt x="261166" y="494090"/>
                    <a:pt x="298612" y="447125"/>
                    <a:pt x="310671" y="492186"/>
                  </a:cubicBezTo>
                  <a:cubicBezTo>
                    <a:pt x="322729" y="537248"/>
                    <a:pt x="318287" y="541056"/>
                    <a:pt x="318287" y="541056"/>
                  </a:cubicBezTo>
                  <a:cubicBezTo>
                    <a:pt x="318287" y="541056"/>
                    <a:pt x="334153" y="483935"/>
                    <a:pt x="346847" y="500437"/>
                  </a:cubicBezTo>
                  <a:cubicBezTo>
                    <a:pt x="360175" y="517573"/>
                    <a:pt x="362714" y="527093"/>
                    <a:pt x="362714" y="527093"/>
                  </a:cubicBezTo>
                  <a:cubicBezTo>
                    <a:pt x="362714" y="527093"/>
                    <a:pt x="364618" y="500437"/>
                    <a:pt x="371599" y="509322"/>
                  </a:cubicBezTo>
                  <a:cubicBezTo>
                    <a:pt x="378580" y="518208"/>
                    <a:pt x="402063" y="549306"/>
                    <a:pt x="402063" y="549306"/>
                  </a:cubicBezTo>
                  <a:cubicBezTo>
                    <a:pt x="402063" y="549306"/>
                    <a:pt x="374772" y="489013"/>
                    <a:pt x="380484" y="480128"/>
                  </a:cubicBezTo>
                  <a:cubicBezTo>
                    <a:pt x="386196" y="471242"/>
                    <a:pt x="398890" y="477589"/>
                    <a:pt x="398890" y="477589"/>
                  </a:cubicBezTo>
                  <a:cubicBezTo>
                    <a:pt x="398890" y="477589"/>
                    <a:pt x="370330" y="458549"/>
                    <a:pt x="375407" y="450933"/>
                  </a:cubicBezTo>
                  <a:cubicBezTo>
                    <a:pt x="380484" y="443317"/>
                    <a:pt x="416026" y="441413"/>
                    <a:pt x="416026" y="441413"/>
                  </a:cubicBezTo>
                  <a:cubicBezTo>
                    <a:pt x="416026" y="441413"/>
                    <a:pt x="331615" y="383658"/>
                    <a:pt x="348751" y="348116"/>
                  </a:cubicBezTo>
                  <a:cubicBezTo>
                    <a:pt x="365887" y="312575"/>
                    <a:pt x="430623" y="379850"/>
                    <a:pt x="430623" y="379850"/>
                  </a:cubicBezTo>
                  <a:cubicBezTo>
                    <a:pt x="430623" y="379850"/>
                    <a:pt x="408410" y="329711"/>
                    <a:pt x="429989" y="326537"/>
                  </a:cubicBezTo>
                  <a:cubicBezTo>
                    <a:pt x="452202" y="323364"/>
                    <a:pt x="504879" y="345578"/>
                    <a:pt x="504879" y="345578"/>
                  </a:cubicBezTo>
                  <a:cubicBezTo>
                    <a:pt x="504879" y="345578"/>
                    <a:pt x="484570" y="315748"/>
                    <a:pt x="508688" y="310036"/>
                  </a:cubicBezTo>
                  <a:cubicBezTo>
                    <a:pt x="532805" y="304959"/>
                    <a:pt x="568346" y="307497"/>
                    <a:pt x="568346" y="307497"/>
                  </a:cubicBezTo>
                  <a:cubicBezTo>
                    <a:pt x="568346" y="307497"/>
                    <a:pt x="497898" y="285919"/>
                    <a:pt x="503610" y="268148"/>
                  </a:cubicBezTo>
                  <a:cubicBezTo>
                    <a:pt x="509322" y="250377"/>
                    <a:pt x="515034" y="245300"/>
                    <a:pt x="515034" y="245300"/>
                  </a:cubicBezTo>
                  <a:cubicBezTo>
                    <a:pt x="515034" y="245300"/>
                    <a:pt x="431892" y="268783"/>
                    <a:pt x="433797" y="241492"/>
                  </a:cubicBezTo>
                  <a:cubicBezTo>
                    <a:pt x="434431" y="228164"/>
                    <a:pt x="449663" y="211662"/>
                    <a:pt x="449663" y="211662"/>
                  </a:cubicBezTo>
                  <a:cubicBezTo>
                    <a:pt x="449663" y="211662"/>
                    <a:pt x="355098" y="235145"/>
                    <a:pt x="353828" y="200873"/>
                  </a:cubicBezTo>
                  <a:cubicBezTo>
                    <a:pt x="351924" y="166601"/>
                    <a:pt x="409045" y="140579"/>
                    <a:pt x="409045" y="140579"/>
                  </a:cubicBezTo>
                  <a:cubicBezTo>
                    <a:pt x="409045" y="140579"/>
                    <a:pt x="368426" y="153273"/>
                    <a:pt x="373503" y="127886"/>
                  </a:cubicBezTo>
                  <a:cubicBezTo>
                    <a:pt x="378580" y="102499"/>
                    <a:pt x="424911" y="77747"/>
                    <a:pt x="424911" y="77747"/>
                  </a:cubicBezTo>
                  <a:cubicBezTo>
                    <a:pt x="424911" y="77747"/>
                    <a:pt x="406506" y="84094"/>
                    <a:pt x="404602" y="66958"/>
                  </a:cubicBezTo>
                  <a:cubicBezTo>
                    <a:pt x="403332" y="52995"/>
                    <a:pt x="409679" y="4760"/>
                    <a:pt x="409679" y="4760"/>
                  </a:cubicBezTo>
                  <a:cubicBezTo>
                    <a:pt x="409679" y="4760"/>
                    <a:pt x="369695" y="64419"/>
                    <a:pt x="358271" y="54264"/>
                  </a:cubicBezTo>
                  <a:cubicBezTo>
                    <a:pt x="346847" y="44110"/>
                    <a:pt x="343039" y="14915"/>
                    <a:pt x="343039" y="14915"/>
                  </a:cubicBezTo>
                  <a:cubicBezTo>
                    <a:pt x="343039" y="14915"/>
                    <a:pt x="324633" y="79651"/>
                    <a:pt x="308132" y="68862"/>
                  </a:cubicBezTo>
                  <a:cubicBezTo>
                    <a:pt x="292265" y="58072"/>
                    <a:pt x="283380" y="40302"/>
                    <a:pt x="283380" y="40302"/>
                  </a:cubicBezTo>
                  <a:cubicBezTo>
                    <a:pt x="283380" y="40302"/>
                    <a:pt x="274495" y="171043"/>
                    <a:pt x="243396" y="150734"/>
                  </a:cubicBezTo>
                  <a:cubicBezTo>
                    <a:pt x="223721" y="138041"/>
                    <a:pt x="233241" y="63150"/>
                    <a:pt x="233241" y="63150"/>
                  </a:cubicBezTo>
                  <a:cubicBezTo>
                    <a:pt x="233241" y="63150"/>
                    <a:pt x="210393" y="80286"/>
                    <a:pt x="205950" y="69496"/>
                  </a:cubicBezTo>
                  <a:cubicBezTo>
                    <a:pt x="195161" y="43475"/>
                    <a:pt x="166601" y="21261"/>
                    <a:pt x="166601" y="21261"/>
                  </a:cubicBezTo>
                  <a:cubicBezTo>
                    <a:pt x="166601" y="21261"/>
                    <a:pt x="177390" y="103768"/>
                    <a:pt x="148830" y="96787"/>
                  </a:cubicBezTo>
                  <a:cubicBezTo>
                    <a:pt x="120270" y="89806"/>
                    <a:pt x="120270" y="89806"/>
                    <a:pt x="120270" y="89806"/>
                  </a:cubicBezTo>
                  <a:cubicBezTo>
                    <a:pt x="120270" y="89806"/>
                    <a:pt x="125347" y="147561"/>
                    <a:pt x="127886" y="157081"/>
                  </a:cubicBezTo>
                  <a:cubicBezTo>
                    <a:pt x="134233" y="180563"/>
                    <a:pt x="101864" y="162793"/>
                    <a:pt x="101864" y="162793"/>
                  </a:cubicBezTo>
                  <a:cubicBezTo>
                    <a:pt x="101864" y="162793"/>
                    <a:pt x="119001" y="178660"/>
                    <a:pt x="123443" y="213566"/>
                  </a:cubicBezTo>
                  <a:cubicBezTo>
                    <a:pt x="127886" y="248473"/>
                    <a:pt x="158350" y="257993"/>
                    <a:pt x="158350" y="257993"/>
                  </a:cubicBezTo>
                  <a:cubicBezTo>
                    <a:pt x="158350" y="257993"/>
                    <a:pt x="19357" y="248473"/>
                    <a:pt x="4760" y="265609"/>
                  </a:cubicBezTo>
                  <a:cubicBezTo>
                    <a:pt x="4760" y="265609"/>
                    <a:pt x="14915" y="287188"/>
                    <a:pt x="25070" y="285284"/>
                  </a:cubicBezTo>
                  <a:cubicBezTo>
                    <a:pt x="35224" y="284015"/>
                    <a:pt x="28243" y="271956"/>
                    <a:pt x="63150" y="267513"/>
                  </a:cubicBezTo>
                  <a:cubicBezTo>
                    <a:pt x="98691" y="264975"/>
                    <a:pt x="157715" y="265609"/>
                    <a:pt x="157715" y="265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CE01526A-9CBA-4AD9-880F-4629EFB05228}"/>
                </a:ext>
              </a:extLst>
            </p:cNvPr>
            <p:cNvSpPr/>
            <p:nvPr/>
          </p:nvSpPr>
          <p:spPr>
            <a:xfrm>
              <a:off x="4317339" y="2318646"/>
              <a:ext cx="507736" cy="571203"/>
            </a:xfrm>
            <a:custGeom>
              <a:avLst/>
              <a:gdLst>
                <a:gd name="connsiteX0" fmla="*/ 145657 w 507735"/>
                <a:gd name="connsiteY0" fmla="*/ 193257 h 571202"/>
                <a:gd name="connsiteX1" fmla="*/ 105673 w 507735"/>
                <a:gd name="connsiteY1" fmla="*/ 202777 h 571202"/>
                <a:gd name="connsiteX2" fmla="*/ 33320 w 507735"/>
                <a:gd name="connsiteY2" fmla="*/ 218644 h 571202"/>
                <a:gd name="connsiteX3" fmla="*/ 47283 w 507735"/>
                <a:gd name="connsiteY3" fmla="*/ 275129 h 571202"/>
                <a:gd name="connsiteX4" fmla="*/ 8568 w 507735"/>
                <a:gd name="connsiteY4" fmla="*/ 298612 h 571202"/>
                <a:gd name="connsiteX5" fmla="*/ 33955 w 507735"/>
                <a:gd name="connsiteY5" fmla="*/ 334788 h 571202"/>
                <a:gd name="connsiteX6" fmla="*/ 4760 w 507735"/>
                <a:gd name="connsiteY6" fmla="*/ 396986 h 571202"/>
                <a:gd name="connsiteX7" fmla="*/ 60611 w 507735"/>
                <a:gd name="connsiteY7" fmla="*/ 379850 h 571202"/>
                <a:gd name="connsiteX8" fmla="*/ 66323 w 507735"/>
                <a:gd name="connsiteY8" fmla="*/ 392543 h 571202"/>
                <a:gd name="connsiteX9" fmla="*/ 127251 w 507735"/>
                <a:gd name="connsiteY9" fmla="*/ 346847 h 571202"/>
                <a:gd name="connsiteX10" fmla="*/ 91710 w 507735"/>
                <a:gd name="connsiteY10" fmla="*/ 437605 h 571202"/>
                <a:gd name="connsiteX11" fmla="*/ 132328 w 507735"/>
                <a:gd name="connsiteY11" fmla="*/ 466165 h 571202"/>
                <a:gd name="connsiteX12" fmla="*/ 109480 w 507735"/>
                <a:gd name="connsiteY12" fmla="*/ 509957 h 571202"/>
                <a:gd name="connsiteX13" fmla="*/ 156446 w 507735"/>
                <a:gd name="connsiteY13" fmla="*/ 494725 h 571202"/>
                <a:gd name="connsiteX14" fmla="*/ 153273 w 507735"/>
                <a:gd name="connsiteY14" fmla="*/ 525824 h 571202"/>
                <a:gd name="connsiteX15" fmla="*/ 171044 w 507735"/>
                <a:gd name="connsiteY15" fmla="*/ 517573 h 571202"/>
                <a:gd name="connsiteX16" fmla="*/ 171044 w 507735"/>
                <a:gd name="connsiteY16" fmla="*/ 567712 h 571202"/>
                <a:gd name="connsiteX17" fmla="*/ 195795 w 507735"/>
                <a:gd name="connsiteY17" fmla="*/ 499802 h 571202"/>
                <a:gd name="connsiteX18" fmla="*/ 211662 w 507735"/>
                <a:gd name="connsiteY18" fmla="*/ 508688 h 571202"/>
                <a:gd name="connsiteX19" fmla="*/ 208489 w 507735"/>
                <a:gd name="connsiteY19" fmla="*/ 473146 h 571202"/>
                <a:gd name="connsiteX20" fmla="*/ 246569 w 507735"/>
                <a:gd name="connsiteY20" fmla="*/ 489648 h 571202"/>
                <a:gd name="connsiteX21" fmla="*/ 249108 w 507735"/>
                <a:gd name="connsiteY21" fmla="*/ 374772 h 571202"/>
                <a:gd name="connsiteX22" fmla="*/ 295439 w 507735"/>
                <a:gd name="connsiteY22" fmla="*/ 449663 h 571202"/>
                <a:gd name="connsiteX23" fmla="*/ 327172 w 507735"/>
                <a:gd name="connsiteY23" fmla="*/ 406506 h 571202"/>
                <a:gd name="connsiteX24" fmla="*/ 375407 w 507735"/>
                <a:gd name="connsiteY24" fmla="*/ 466800 h 571202"/>
                <a:gd name="connsiteX25" fmla="*/ 399525 w 507735"/>
                <a:gd name="connsiteY25" fmla="*/ 440778 h 571202"/>
                <a:gd name="connsiteX26" fmla="*/ 448394 w 507735"/>
                <a:gd name="connsiteY26" fmla="*/ 475050 h 571202"/>
                <a:gd name="connsiteX27" fmla="*/ 420469 w 507735"/>
                <a:gd name="connsiteY27" fmla="*/ 404602 h 571202"/>
                <a:gd name="connsiteX28" fmla="*/ 443316 w 507735"/>
                <a:gd name="connsiteY28" fmla="*/ 393178 h 571202"/>
                <a:gd name="connsiteX29" fmla="*/ 380484 w 507735"/>
                <a:gd name="connsiteY29" fmla="*/ 341135 h 571202"/>
                <a:gd name="connsiteX30" fmla="*/ 410948 w 507735"/>
                <a:gd name="connsiteY30" fmla="*/ 326538 h 571202"/>
                <a:gd name="connsiteX31" fmla="*/ 341135 w 507735"/>
                <a:gd name="connsiteY31" fmla="*/ 259897 h 571202"/>
                <a:gd name="connsiteX32" fmla="*/ 421103 w 507735"/>
                <a:gd name="connsiteY32" fmla="*/ 245300 h 571202"/>
                <a:gd name="connsiteX33" fmla="*/ 400159 w 507735"/>
                <a:gd name="connsiteY33" fmla="*/ 213566 h 571202"/>
                <a:gd name="connsiteX34" fmla="*/ 471877 w 507735"/>
                <a:gd name="connsiteY34" fmla="*/ 204681 h 571202"/>
                <a:gd name="connsiteX35" fmla="*/ 462357 w 507735"/>
                <a:gd name="connsiteY35" fmla="*/ 183737 h 571202"/>
                <a:gd name="connsiteX36" fmla="*/ 503610 w 507735"/>
                <a:gd name="connsiteY36" fmla="*/ 137406 h 571202"/>
                <a:gd name="connsiteX37" fmla="*/ 433162 w 507735"/>
                <a:gd name="connsiteY37" fmla="*/ 146291 h 571202"/>
                <a:gd name="connsiteX38" fmla="*/ 444586 w 507735"/>
                <a:gd name="connsiteY38" fmla="*/ 105673 h 571202"/>
                <a:gd name="connsiteX39" fmla="*/ 384927 w 507735"/>
                <a:gd name="connsiteY39" fmla="*/ 127886 h 571202"/>
                <a:gd name="connsiteX40" fmla="*/ 382388 w 507735"/>
                <a:gd name="connsiteY40" fmla="*/ 90440 h 571202"/>
                <a:gd name="connsiteX41" fmla="*/ 284015 w 507735"/>
                <a:gd name="connsiteY41" fmla="*/ 154542 h 571202"/>
                <a:gd name="connsiteX42" fmla="*/ 328441 w 507735"/>
                <a:gd name="connsiteY42" fmla="*/ 78382 h 571202"/>
                <a:gd name="connsiteX43" fmla="*/ 302420 w 507735"/>
                <a:gd name="connsiteY43" fmla="*/ 66958 h 571202"/>
                <a:gd name="connsiteX44" fmla="*/ 299881 w 507735"/>
                <a:gd name="connsiteY44" fmla="*/ 4760 h 571202"/>
                <a:gd name="connsiteX45" fmla="*/ 240222 w 507735"/>
                <a:gd name="connsiteY45" fmla="*/ 54899 h 571202"/>
                <a:gd name="connsiteX46" fmla="*/ 221817 w 507735"/>
                <a:gd name="connsiteY46" fmla="*/ 32686 h 571202"/>
                <a:gd name="connsiteX47" fmla="*/ 187545 w 507735"/>
                <a:gd name="connsiteY47" fmla="*/ 91075 h 571202"/>
                <a:gd name="connsiteX48" fmla="*/ 163427 w 507735"/>
                <a:gd name="connsiteY48" fmla="*/ 79651 h 571202"/>
                <a:gd name="connsiteX49" fmla="*/ 150099 w 507735"/>
                <a:gd name="connsiteY49" fmla="*/ 132963 h 571202"/>
                <a:gd name="connsiteX50" fmla="*/ 151369 w 507735"/>
                <a:gd name="connsiteY50" fmla="*/ 189449 h 571202"/>
                <a:gd name="connsiteX51" fmla="*/ 24435 w 507735"/>
                <a:gd name="connsiteY51" fmla="*/ 103134 h 571202"/>
                <a:gd name="connsiteX52" fmla="*/ 28877 w 507735"/>
                <a:gd name="connsiteY52" fmla="*/ 131059 h 571202"/>
                <a:gd name="connsiteX53" fmla="*/ 69496 w 507735"/>
                <a:gd name="connsiteY53" fmla="*/ 139945 h 571202"/>
                <a:gd name="connsiteX54" fmla="*/ 145657 w 507735"/>
                <a:gd name="connsiteY54" fmla="*/ 193257 h 57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7735" h="571202">
                  <a:moveTo>
                    <a:pt x="145657" y="193257"/>
                  </a:moveTo>
                  <a:cubicBezTo>
                    <a:pt x="145022" y="193892"/>
                    <a:pt x="121539" y="192622"/>
                    <a:pt x="105673" y="202777"/>
                  </a:cubicBezTo>
                  <a:cubicBezTo>
                    <a:pt x="89806" y="212932"/>
                    <a:pt x="35224" y="219278"/>
                    <a:pt x="33320" y="218644"/>
                  </a:cubicBezTo>
                  <a:cubicBezTo>
                    <a:pt x="30781" y="218009"/>
                    <a:pt x="68227" y="248473"/>
                    <a:pt x="47283" y="275129"/>
                  </a:cubicBezTo>
                  <a:cubicBezTo>
                    <a:pt x="26339" y="301785"/>
                    <a:pt x="8568" y="298612"/>
                    <a:pt x="8568" y="298612"/>
                  </a:cubicBezTo>
                  <a:cubicBezTo>
                    <a:pt x="8568" y="298612"/>
                    <a:pt x="45379" y="317017"/>
                    <a:pt x="33955" y="334788"/>
                  </a:cubicBezTo>
                  <a:cubicBezTo>
                    <a:pt x="22531" y="352559"/>
                    <a:pt x="4760" y="396986"/>
                    <a:pt x="4760" y="396986"/>
                  </a:cubicBezTo>
                  <a:cubicBezTo>
                    <a:pt x="4760" y="396986"/>
                    <a:pt x="54264" y="363348"/>
                    <a:pt x="60611" y="379850"/>
                  </a:cubicBezTo>
                  <a:cubicBezTo>
                    <a:pt x="66958" y="396351"/>
                    <a:pt x="66323" y="392543"/>
                    <a:pt x="66323" y="392543"/>
                  </a:cubicBezTo>
                  <a:cubicBezTo>
                    <a:pt x="66323" y="392543"/>
                    <a:pt x="105038" y="317652"/>
                    <a:pt x="127251" y="346847"/>
                  </a:cubicBezTo>
                  <a:cubicBezTo>
                    <a:pt x="143118" y="367156"/>
                    <a:pt x="91710" y="437605"/>
                    <a:pt x="91710" y="437605"/>
                  </a:cubicBezTo>
                  <a:cubicBezTo>
                    <a:pt x="91710" y="437605"/>
                    <a:pt x="150099" y="422373"/>
                    <a:pt x="132328" y="466165"/>
                  </a:cubicBezTo>
                  <a:cubicBezTo>
                    <a:pt x="114558" y="509957"/>
                    <a:pt x="109480" y="509957"/>
                    <a:pt x="109480" y="509957"/>
                  </a:cubicBezTo>
                  <a:cubicBezTo>
                    <a:pt x="109480" y="509957"/>
                    <a:pt x="156446" y="473781"/>
                    <a:pt x="156446" y="494725"/>
                  </a:cubicBezTo>
                  <a:cubicBezTo>
                    <a:pt x="156446" y="516304"/>
                    <a:pt x="153273" y="525824"/>
                    <a:pt x="153273" y="525824"/>
                  </a:cubicBezTo>
                  <a:cubicBezTo>
                    <a:pt x="153273" y="525824"/>
                    <a:pt x="171044" y="506149"/>
                    <a:pt x="171044" y="517573"/>
                  </a:cubicBezTo>
                  <a:cubicBezTo>
                    <a:pt x="171678" y="528997"/>
                    <a:pt x="171044" y="567712"/>
                    <a:pt x="171044" y="567712"/>
                  </a:cubicBezTo>
                  <a:cubicBezTo>
                    <a:pt x="171044" y="567712"/>
                    <a:pt x="185641" y="502976"/>
                    <a:pt x="195795" y="499802"/>
                  </a:cubicBezTo>
                  <a:cubicBezTo>
                    <a:pt x="205950" y="496629"/>
                    <a:pt x="211662" y="508688"/>
                    <a:pt x="211662" y="508688"/>
                  </a:cubicBezTo>
                  <a:cubicBezTo>
                    <a:pt x="211662" y="508688"/>
                    <a:pt x="200238" y="476320"/>
                    <a:pt x="208489" y="473146"/>
                  </a:cubicBezTo>
                  <a:cubicBezTo>
                    <a:pt x="216740" y="469973"/>
                    <a:pt x="246569" y="489648"/>
                    <a:pt x="246569" y="489648"/>
                  </a:cubicBezTo>
                  <a:cubicBezTo>
                    <a:pt x="246569" y="489648"/>
                    <a:pt x="214201" y="392543"/>
                    <a:pt x="249108" y="374772"/>
                  </a:cubicBezTo>
                  <a:cubicBezTo>
                    <a:pt x="284015" y="357002"/>
                    <a:pt x="295439" y="449663"/>
                    <a:pt x="295439" y="449663"/>
                  </a:cubicBezTo>
                  <a:cubicBezTo>
                    <a:pt x="295439" y="449663"/>
                    <a:pt x="308132" y="395716"/>
                    <a:pt x="327172" y="406506"/>
                  </a:cubicBezTo>
                  <a:cubicBezTo>
                    <a:pt x="346847" y="417295"/>
                    <a:pt x="375407" y="466800"/>
                    <a:pt x="375407" y="466800"/>
                  </a:cubicBezTo>
                  <a:cubicBezTo>
                    <a:pt x="375407" y="466800"/>
                    <a:pt x="377311" y="430623"/>
                    <a:pt x="399525" y="440778"/>
                  </a:cubicBezTo>
                  <a:cubicBezTo>
                    <a:pt x="421738" y="450933"/>
                    <a:pt x="448394" y="475050"/>
                    <a:pt x="448394" y="475050"/>
                  </a:cubicBezTo>
                  <a:cubicBezTo>
                    <a:pt x="448394" y="475050"/>
                    <a:pt x="405236" y="415391"/>
                    <a:pt x="420469" y="404602"/>
                  </a:cubicBezTo>
                  <a:cubicBezTo>
                    <a:pt x="435701" y="393813"/>
                    <a:pt x="443316" y="393178"/>
                    <a:pt x="443316" y="393178"/>
                  </a:cubicBezTo>
                  <a:cubicBezTo>
                    <a:pt x="443316" y="393178"/>
                    <a:pt x="362714" y="362079"/>
                    <a:pt x="380484" y="341135"/>
                  </a:cubicBezTo>
                  <a:cubicBezTo>
                    <a:pt x="389370" y="330980"/>
                    <a:pt x="410948" y="326538"/>
                    <a:pt x="410948" y="326538"/>
                  </a:cubicBezTo>
                  <a:cubicBezTo>
                    <a:pt x="410948" y="326538"/>
                    <a:pt x="321460" y="288457"/>
                    <a:pt x="341135" y="259897"/>
                  </a:cubicBezTo>
                  <a:cubicBezTo>
                    <a:pt x="360809" y="231337"/>
                    <a:pt x="421103" y="245300"/>
                    <a:pt x="421103" y="245300"/>
                  </a:cubicBezTo>
                  <a:cubicBezTo>
                    <a:pt x="421103" y="245300"/>
                    <a:pt x="380484" y="231337"/>
                    <a:pt x="400159" y="213566"/>
                  </a:cubicBezTo>
                  <a:cubicBezTo>
                    <a:pt x="419834" y="195796"/>
                    <a:pt x="471877" y="204681"/>
                    <a:pt x="471877" y="204681"/>
                  </a:cubicBezTo>
                  <a:cubicBezTo>
                    <a:pt x="471877" y="204681"/>
                    <a:pt x="452837" y="198334"/>
                    <a:pt x="462357" y="183737"/>
                  </a:cubicBezTo>
                  <a:cubicBezTo>
                    <a:pt x="469973" y="171678"/>
                    <a:pt x="503610" y="137406"/>
                    <a:pt x="503610" y="137406"/>
                  </a:cubicBezTo>
                  <a:cubicBezTo>
                    <a:pt x="503610" y="137406"/>
                    <a:pt x="435701" y="160889"/>
                    <a:pt x="433162" y="146291"/>
                  </a:cubicBezTo>
                  <a:cubicBezTo>
                    <a:pt x="430623" y="131059"/>
                    <a:pt x="444586" y="105673"/>
                    <a:pt x="444586" y="105673"/>
                  </a:cubicBezTo>
                  <a:cubicBezTo>
                    <a:pt x="444586" y="105673"/>
                    <a:pt x="390639" y="146291"/>
                    <a:pt x="384927" y="127886"/>
                  </a:cubicBezTo>
                  <a:cubicBezTo>
                    <a:pt x="378580" y="109480"/>
                    <a:pt x="382388" y="90440"/>
                    <a:pt x="382388" y="90440"/>
                  </a:cubicBezTo>
                  <a:cubicBezTo>
                    <a:pt x="382388" y="90440"/>
                    <a:pt x="296708" y="189449"/>
                    <a:pt x="284015" y="154542"/>
                  </a:cubicBezTo>
                  <a:cubicBezTo>
                    <a:pt x="275764" y="132963"/>
                    <a:pt x="328441" y="78382"/>
                    <a:pt x="328441" y="78382"/>
                  </a:cubicBezTo>
                  <a:cubicBezTo>
                    <a:pt x="328441" y="78382"/>
                    <a:pt x="299881" y="78382"/>
                    <a:pt x="302420" y="66958"/>
                  </a:cubicBezTo>
                  <a:cubicBezTo>
                    <a:pt x="309401" y="39667"/>
                    <a:pt x="299881" y="4760"/>
                    <a:pt x="299881" y="4760"/>
                  </a:cubicBezTo>
                  <a:cubicBezTo>
                    <a:pt x="299881" y="4760"/>
                    <a:pt x="258628" y="77112"/>
                    <a:pt x="240222" y="54899"/>
                  </a:cubicBezTo>
                  <a:cubicBezTo>
                    <a:pt x="221817" y="32686"/>
                    <a:pt x="221817" y="32686"/>
                    <a:pt x="221817" y="32686"/>
                  </a:cubicBezTo>
                  <a:cubicBezTo>
                    <a:pt x="221817" y="32686"/>
                    <a:pt x="190718" y="82190"/>
                    <a:pt x="187545" y="91075"/>
                  </a:cubicBezTo>
                  <a:cubicBezTo>
                    <a:pt x="178660" y="113923"/>
                    <a:pt x="163427" y="79651"/>
                    <a:pt x="163427" y="79651"/>
                  </a:cubicBezTo>
                  <a:cubicBezTo>
                    <a:pt x="163427" y="79651"/>
                    <a:pt x="167235" y="102499"/>
                    <a:pt x="150099" y="132963"/>
                  </a:cubicBezTo>
                  <a:cubicBezTo>
                    <a:pt x="132328" y="163427"/>
                    <a:pt x="151369" y="189449"/>
                    <a:pt x="151369" y="189449"/>
                  </a:cubicBezTo>
                  <a:cubicBezTo>
                    <a:pt x="151369" y="189449"/>
                    <a:pt x="46014" y="98691"/>
                    <a:pt x="24435" y="103134"/>
                  </a:cubicBezTo>
                  <a:cubicBezTo>
                    <a:pt x="24435" y="103134"/>
                    <a:pt x="19357" y="126617"/>
                    <a:pt x="28877" y="131059"/>
                  </a:cubicBezTo>
                  <a:cubicBezTo>
                    <a:pt x="37763" y="136137"/>
                    <a:pt x="39032" y="122174"/>
                    <a:pt x="69496" y="139945"/>
                  </a:cubicBezTo>
                  <a:cubicBezTo>
                    <a:pt x="98691" y="157715"/>
                    <a:pt x="145657" y="193257"/>
                    <a:pt x="145657" y="193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94E4189B-273D-494D-B329-4E053677652D}"/>
                </a:ext>
              </a:extLst>
            </p:cNvPr>
            <p:cNvSpPr/>
            <p:nvPr/>
          </p:nvSpPr>
          <p:spPr>
            <a:xfrm>
              <a:off x="-1587" y="102380"/>
              <a:ext cx="12185653" cy="3471642"/>
            </a:xfrm>
            <a:custGeom>
              <a:avLst/>
              <a:gdLst>
                <a:gd name="connsiteX0" fmla="*/ 4760 w 12185653"/>
                <a:gd name="connsiteY0" fmla="*/ 4760 h 3471641"/>
                <a:gd name="connsiteX1" fmla="*/ 12185971 w 12185653"/>
                <a:gd name="connsiteY1" fmla="*/ 3263153 h 347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5653" h="3471641">
                  <a:moveTo>
                    <a:pt x="4760" y="4760"/>
                  </a:moveTo>
                  <a:cubicBezTo>
                    <a:pt x="4760" y="50456"/>
                    <a:pt x="7754709" y="4465852"/>
                    <a:pt x="12185971" y="3263153"/>
                  </a:cubicBez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D5491791-6408-4F8F-9C99-ECF90AEA78BC}"/>
                </a:ext>
              </a:extLst>
            </p:cNvPr>
            <p:cNvSpPr/>
            <p:nvPr/>
          </p:nvSpPr>
          <p:spPr>
            <a:xfrm>
              <a:off x="2856" y="756724"/>
              <a:ext cx="12185653" cy="1301072"/>
            </a:xfrm>
            <a:custGeom>
              <a:avLst/>
              <a:gdLst>
                <a:gd name="connsiteX0" fmla="*/ 4760 w 12185653"/>
                <a:gd name="connsiteY0" fmla="*/ 757478 h 1301072"/>
                <a:gd name="connsiteX1" fmla="*/ 12185971 w 12185653"/>
                <a:gd name="connsiteY1" fmla="*/ 4760 h 130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5653" h="1301072">
                  <a:moveTo>
                    <a:pt x="4760" y="757478"/>
                  </a:moveTo>
                  <a:cubicBezTo>
                    <a:pt x="4760" y="803174"/>
                    <a:pt x="6349551" y="2344786"/>
                    <a:pt x="12185971" y="4760"/>
                  </a:cubicBez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AEC86C3A-CD3D-4CEA-BAB1-5AEDA9D7F588}"/>
                </a:ext>
              </a:extLst>
            </p:cNvPr>
            <p:cNvSpPr/>
            <p:nvPr/>
          </p:nvSpPr>
          <p:spPr>
            <a:xfrm>
              <a:off x="2226738" y="1255574"/>
              <a:ext cx="6347" cy="774297"/>
            </a:xfrm>
            <a:custGeom>
              <a:avLst/>
              <a:gdLst>
                <a:gd name="connsiteX0" fmla="*/ 4760 w 6346"/>
                <a:gd name="connsiteY0" fmla="*/ 4760 h 774296"/>
                <a:gd name="connsiteX1" fmla="*/ 4760 w 6346"/>
                <a:gd name="connsiteY1" fmla="*/ 770806 h 7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46" h="774296">
                  <a:moveTo>
                    <a:pt x="4760" y="4760"/>
                  </a:moveTo>
                  <a:lnTo>
                    <a:pt x="4760" y="770806"/>
                  </a:lnTo>
                </a:path>
              </a:pathLst>
            </a:custGeom>
            <a:grp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453DEDFA-6366-428A-8576-61D6DFF830A2}"/>
                </a:ext>
              </a:extLst>
            </p:cNvPr>
            <p:cNvSpPr/>
            <p:nvPr/>
          </p:nvSpPr>
          <p:spPr>
            <a:xfrm>
              <a:off x="1922731" y="2021621"/>
              <a:ext cx="615629" cy="38080"/>
            </a:xfrm>
            <a:custGeom>
              <a:avLst/>
              <a:gdLst>
                <a:gd name="connsiteX0" fmla="*/ 612773 w 615629"/>
                <a:gd name="connsiteY0" fmla="*/ 19357 h 38080"/>
                <a:gd name="connsiteX1" fmla="*/ 598176 w 615629"/>
                <a:gd name="connsiteY1" fmla="*/ 33955 h 38080"/>
                <a:gd name="connsiteX2" fmla="*/ 19357 w 615629"/>
                <a:gd name="connsiteY2" fmla="*/ 33955 h 38080"/>
                <a:gd name="connsiteX3" fmla="*/ 4760 w 615629"/>
                <a:gd name="connsiteY3" fmla="*/ 19357 h 38080"/>
                <a:gd name="connsiteX4" fmla="*/ 4760 w 615629"/>
                <a:gd name="connsiteY4" fmla="*/ 19357 h 38080"/>
                <a:gd name="connsiteX5" fmla="*/ 19357 w 615629"/>
                <a:gd name="connsiteY5" fmla="*/ 4760 h 38080"/>
                <a:gd name="connsiteX6" fmla="*/ 598810 w 615629"/>
                <a:gd name="connsiteY6" fmla="*/ 4760 h 38080"/>
                <a:gd name="connsiteX7" fmla="*/ 612773 w 615629"/>
                <a:gd name="connsiteY7" fmla="*/ 19357 h 38080"/>
                <a:gd name="connsiteX8" fmla="*/ 612773 w 615629"/>
                <a:gd name="connsiteY8" fmla="*/ 19357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629" h="38080">
                  <a:moveTo>
                    <a:pt x="612773" y="19357"/>
                  </a:moveTo>
                  <a:cubicBezTo>
                    <a:pt x="612773" y="27608"/>
                    <a:pt x="606427" y="33955"/>
                    <a:pt x="598176" y="33955"/>
                  </a:cubicBezTo>
                  <a:lnTo>
                    <a:pt x="19357" y="33955"/>
                  </a:lnTo>
                  <a:cubicBezTo>
                    <a:pt x="11107" y="33955"/>
                    <a:pt x="4760" y="27608"/>
                    <a:pt x="4760" y="19357"/>
                  </a:cubicBezTo>
                  <a:lnTo>
                    <a:pt x="4760" y="19357"/>
                  </a:lnTo>
                  <a:cubicBezTo>
                    <a:pt x="4760" y="11741"/>
                    <a:pt x="11107" y="4760"/>
                    <a:pt x="19357" y="4760"/>
                  </a:cubicBezTo>
                  <a:lnTo>
                    <a:pt x="598810" y="4760"/>
                  </a:lnTo>
                  <a:cubicBezTo>
                    <a:pt x="606427" y="4760"/>
                    <a:pt x="612773" y="11107"/>
                    <a:pt x="612773" y="19357"/>
                  </a:cubicBezTo>
                  <a:lnTo>
                    <a:pt x="612773" y="193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DDBE3120-68D7-4A02-82B8-9BDFE09C12FD}"/>
                </a:ext>
              </a:extLst>
            </p:cNvPr>
            <p:cNvSpPr/>
            <p:nvPr/>
          </p:nvSpPr>
          <p:spPr>
            <a:xfrm>
              <a:off x="2084572" y="2734354"/>
              <a:ext cx="291948" cy="38080"/>
            </a:xfrm>
            <a:custGeom>
              <a:avLst/>
              <a:gdLst>
                <a:gd name="connsiteX0" fmla="*/ 288457 w 291947"/>
                <a:gd name="connsiteY0" fmla="*/ 19358 h 38080"/>
                <a:gd name="connsiteX1" fmla="*/ 273860 w 291947"/>
                <a:gd name="connsiteY1" fmla="*/ 33955 h 38080"/>
                <a:gd name="connsiteX2" fmla="*/ 19357 w 291947"/>
                <a:gd name="connsiteY2" fmla="*/ 33955 h 38080"/>
                <a:gd name="connsiteX3" fmla="*/ 4760 w 291947"/>
                <a:gd name="connsiteY3" fmla="*/ 19358 h 38080"/>
                <a:gd name="connsiteX4" fmla="*/ 4760 w 291947"/>
                <a:gd name="connsiteY4" fmla="*/ 19358 h 38080"/>
                <a:gd name="connsiteX5" fmla="*/ 19357 w 291947"/>
                <a:gd name="connsiteY5" fmla="*/ 4760 h 38080"/>
                <a:gd name="connsiteX6" fmla="*/ 273860 w 291947"/>
                <a:gd name="connsiteY6" fmla="*/ 4760 h 38080"/>
                <a:gd name="connsiteX7" fmla="*/ 288457 w 291947"/>
                <a:gd name="connsiteY7" fmla="*/ 19358 h 38080"/>
                <a:gd name="connsiteX8" fmla="*/ 288457 w 291947"/>
                <a:gd name="connsiteY8" fmla="*/ 19358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947" h="38080">
                  <a:moveTo>
                    <a:pt x="288457" y="19358"/>
                  </a:moveTo>
                  <a:cubicBezTo>
                    <a:pt x="288457" y="26973"/>
                    <a:pt x="282110" y="33955"/>
                    <a:pt x="273860" y="33955"/>
                  </a:cubicBezTo>
                  <a:lnTo>
                    <a:pt x="19357" y="33955"/>
                  </a:lnTo>
                  <a:cubicBezTo>
                    <a:pt x="11107" y="33955"/>
                    <a:pt x="4760" y="27608"/>
                    <a:pt x="4760" y="19358"/>
                  </a:cubicBezTo>
                  <a:lnTo>
                    <a:pt x="4760" y="19358"/>
                  </a:lnTo>
                  <a:cubicBezTo>
                    <a:pt x="4760" y="11107"/>
                    <a:pt x="11107" y="4760"/>
                    <a:pt x="19357" y="4760"/>
                  </a:cubicBezTo>
                  <a:lnTo>
                    <a:pt x="273860" y="4760"/>
                  </a:lnTo>
                  <a:cubicBezTo>
                    <a:pt x="282110" y="5395"/>
                    <a:pt x="288457" y="11741"/>
                    <a:pt x="288457" y="19358"/>
                  </a:cubicBezTo>
                  <a:lnTo>
                    <a:pt x="288457" y="19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91C5362F-FAB0-4FBA-A279-F800D3E84850}"/>
                </a:ext>
              </a:extLst>
            </p:cNvPr>
            <p:cNvSpPr/>
            <p:nvPr/>
          </p:nvSpPr>
          <p:spPr>
            <a:xfrm>
              <a:off x="1849109" y="2076168"/>
              <a:ext cx="761603" cy="44427"/>
            </a:xfrm>
            <a:custGeom>
              <a:avLst/>
              <a:gdLst>
                <a:gd name="connsiteX0" fmla="*/ 760017 w 761603"/>
                <a:gd name="connsiteY0" fmla="*/ 22565 h 44426"/>
                <a:gd name="connsiteX1" fmla="*/ 742246 w 761603"/>
                <a:gd name="connsiteY1" fmla="*/ 40336 h 44426"/>
                <a:gd name="connsiteX2" fmla="*/ 22531 w 761603"/>
                <a:gd name="connsiteY2" fmla="*/ 40336 h 44426"/>
                <a:gd name="connsiteX3" fmla="*/ 4760 w 761603"/>
                <a:gd name="connsiteY3" fmla="*/ 22565 h 44426"/>
                <a:gd name="connsiteX4" fmla="*/ 4760 w 761603"/>
                <a:gd name="connsiteY4" fmla="*/ 22565 h 44426"/>
                <a:gd name="connsiteX5" fmla="*/ 22531 w 761603"/>
                <a:gd name="connsiteY5" fmla="*/ 4794 h 44426"/>
                <a:gd name="connsiteX6" fmla="*/ 741611 w 761603"/>
                <a:gd name="connsiteY6" fmla="*/ 4794 h 44426"/>
                <a:gd name="connsiteX7" fmla="*/ 760017 w 761603"/>
                <a:gd name="connsiteY7" fmla="*/ 22565 h 44426"/>
                <a:gd name="connsiteX8" fmla="*/ 760017 w 761603"/>
                <a:gd name="connsiteY8" fmla="*/ 22565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603" h="44426">
                  <a:moveTo>
                    <a:pt x="760017" y="22565"/>
                  </a:moveTo>
                  <a:cubicBezTo>
                    <a:pt x="760017" y="32720"/>
                    <a:pt x="751766" y="40336"/>
                    <a:pt x="742246" y="40336"/>
                  </a:cubicBezTo>
                  <a:lnTo>
                    <a:pt x="22531" y="40336"/>
                  </a:lnTo>
                  <a:cubicBezTo>
                    <a:pt x="12376" y="40336"/>
                    <a:pt x="4760" y="32085"/>
                    <a:pt x="4760" y="22565"/>
                  </a:cubicBezTo>
                  <a:lnTo>
                    <a:pt x="4760" y="22565"/>
                  </a:lnTo>
                  <a:cubicBezTo>
                    <a:pt x="4760" y="12410"/>
                    <a:pt x="13011" y="4794"/>
                    <a:pt x="22531" y="4794"/>
                  </a:cubicBezTo>
                  <a:lnTo>
                    <a:pt x="741611" y="4794"/>
                  </a:lnTo>
                  <a:cubicBezTo>
                    <a:pt x="751766" y="4160"/>
                    <a:pt x="760017" y="12410"/>
                    <a:pt x="760017" y="22565"/>
                  </a:cubicBezTo>
                  <a:lnTo>
                    <a:pt x="760017" y="225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6AB43491-E26E-4BCE-A39F-91390D9FA925}"/>
                </a:ext>
              </a:extLst>
            </p:cNvPr>
            <p:cNvSpPr/>
            <p:nvPr/>
          </p:nvSpPr>
          <p:spPr>
            <a:xfrm>
              <a:off x="1864341" y="2142208"/>
              <a:ext cx="729870" cy="44427"/>
            </a:xfrm>
            <a:custGeom>
              <a:avLst/>
              <a:gdLst>
                <a:gd name="connsiteX0" fmla="*/ 730187 w 729869"/>
                <a:gd name="connsiteY0" fmla="*/ 22531 h 44426"/>
                <a:gd name="connsiteX1" fmla="*/ 712416 w 729869"/>
                <a:gd name="connsiteY1" fmla="*/ 40302 h 44426"/>
                <a:gd name="connsiteX2" fmla="*/ 22531 w 729869"/>
                <a:gd name="connsiteY2" fmla="*/ 40302 h 44426"/>
                <a:gd name="connsiteX3" fmla="*/ 4760 w 729869"/>
                <a:gd name="connsiteY3" fmla="*/ 22531 h 44426"/>
                <a:gd name="connsiteX4" fmla="*/ 4760 w 729869"/>
                <a:gd name="connsiteY4" fmla="*/ 22531 h 44426"/>
                <a:gd name="connsiteX5" fmla="*/ 22531 w 729869"/>
                <a:gd name="connsiteY5" fmla="*/ 4760 h 44426"/>
                <a:gd name="connsiteX6" fmla="*/ 712416 w 729869"/>
                <a:gd name="connsiteY6" fmla="*/ 4760 h 44426"/>
                <a:gd name="connsiteX7" fmla="*/ 730187 w 729869"/>
                <a:gd name="connsiteY7" fmla="*/ 22531 h 44426"/>
                <a:gd name="connsiteX8" fmla="*/ 730187 w 729869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9869" h="44426">
                  <a:moveTo>
                    <a:pt x="730187" y="22531"/>
                  </a:moveTo>
                  <a:cubicBezTo>
                    <a:pt x="730187" y="32685"/>
                    <a:pt x="721937" y="40302"/>
                    <a:pt x="712416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712416" y="4760"/>
                  </a:lnTo>
                  <a:cubicBezTo>
                    <a:pt x="721937" y="4760"/>
                    <a:pt x="730187" y="13011"/>
                    <a:pt x="730187" y="22531"/>
                  </a:cubicBezTo>
                  <a:lnTo>
                    <a:pt x="730187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2C7D7234-325F-4C1D-B127-EC049F3FA357}"/>
                </a:ext>
              </a:extLst>
            </p:cNvPr>
            <p:cNvSpPr/>
            <p:nvPr/>
          </p:nvSpPr>
          <p:spPr>
            <a:xfrm>
              <a:off x="1878939" y="2208848"/>
              <a:ext cx="704483" cy="44427"/>
            </a:xfrm>
            <a:custGeom>
              <a:avLst/>
              <a:gdLst>
                <a:gd name="connsiteX0" fmla="*/ 700358 w 704483"/>
                <a:gd name="connsiteY0" fmla="*/ 22531 h 44426"/>
                <a:gd name="connsiteX1" fmla="*/ 682587 w 704483"/>
                <a:gd name="connsiteY1" fmla="*/ 40302 h 44426"/>
                <a:gd name="connsiteX2" fmla="*/ 22531 w 704483"/>
                <a:gd name="connsiteY2" fmla="*/ 40302 h 44426"/>
                <a:gd name="connsiteX3" fmla="*/ 4760 w 704483"/>
                <a:gd name="connsiteY3" fmla="*/ 22531 h 44426"/>
                <a:gd name="connsiteX4" fmla="*/ 4760 w 704483"/>
                <a:gd name="connsiteY4" fmla="*/ 22531 h 44426"/>
                <a:gd name="connsiteX5" fmla="*/ 22531 w 704483"/>
                <a:gd name="connsiteY5" fmla="*/ 4760 h 44426"/>
                <a:gd name="connsiteX6" fmla="*/ 682587 w 704483"/>
                <a:gd name="connsiteY6" fmla="*/ 4760 h 44426"/>
                <a:gd name="connsiteX7" fmla="*/ 700358 w 704483"/>
                <a:gd name="connsiteY7" fmla="*/ 22531 h 44426"/>
                <a:gd name="connsiteX8" fmla="*/ 700358 w 704483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83" h="44426">
                  <a:moveTo>
                    <a:pt x="700358" y="22531"/>
                  </a:moveTo>
                  <a:cubicBezTo>
                    <a:pt x="700358" y="32685"/>
                    <a:pt x="692107" y="40302"/>
                    <a:pt x="682587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682587" y="4760"/>
                  </a:lnTo>
                  <a:cubicBezTo>
                    <a:pt x="692742" y="4760"/>
                    <a:pt x="700358" y="12376"/>
                    <a:pt x="700358" y="22531"/>
                  </a:cubicBezTo>
                  <a:lnTo>
                    <a:pt x="700358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D9DADBAB-2718-401D-8260-50B950F3EAE0}"/>
                </a:ext>
              </a:extLst>
            </p:cNvPr>
            <p:cNvSpPr/>
            <p:nvPr/>
          </p:nvSpPr>
          <p:spPr>
            <a:xfrm>
              <a:off x="1893536" y="2275454"/>
              <a:ext cx="672750" cy="44427"/>
            </a:xfrm>
            <a:custGeom>
              <a:avLst/>
              <a:gdLst>
                <a:gd name="connsiteX0" fmla="*/ 671163 w 672749"/>
                <a:gd name="connsiteY0" fmla="*/ 22565 h 44426"/>
                <a:gd name="connsiteX1" fmla="*/ 653392 w 672749"/>
                <a:gd name="connsiteY1" fmla="*/ 40336 h 44426"/>
                <a:gd name="connsiteX2" fmla="*/ 22531 w 672749"/>
                <a:gd name="connsiteY2" fmla="*/ 40336 h 44426"/>
                <a:gd name="connsiteX3" fmla="*/ 4760 w 672749"/>
                <a:gd name="connsiteY3" fmla="*/ 22565 h 44426"/>
                <a:gd name="connsiteX4" fmla="*/ 4760 w 672749"/>
                <a:gd name="connsiteY4" fmla="*/ 22565 h 44426"/>
                <a:gd name="connsiteX5" fmla="*/ 22531 w 672749"/>
                <a:gd name="connsiteY5" fmla="*/ 4794 h 44426"/>
                <a:gd name="connsiteX6" fmla="*/ 653392 w 672749"/>
                <a:gd name="connsiteY6" fmla="*/ 4794 h 44426"/>
                <a:gd name="connsiteX7" fmla="*/ 671163 w 672749"/>
                <a:gd name="connsiteY7" fmla="*/ 22565 h 44426"/>
                <a:gd name="connsiteX8" fmla="*/ 671163 w 672749"/>
                <a:gd name="connsiteY8" fmla="*/ 22565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749" h="44426">
                  <a:moveTo>
                    <a:pt x="671163" y="22565"/>
                  </a:moveTo>
                  <a:cubicBezTo>
                    <a:pt x="671163" y="32720"/>
                    <a:pt x="662912" y="40336"/>
                    <a:pt x="653392" y="40336"/>
                  </a:cubicBezTo>
                  <a:lnTo>
                    <a:pt x="22531" y="40336"/>
                  </a:lnTo>
                  <a:cubicBezTo>
                    <a:pt x="12376" y="40336"/>
                    <a:pt x="4760" y="32085"/>
                    <a:pt x="4760" y="22565"/>
                  </a:cubicBezTo>
                  <a:lnTo>
                    <a:pt x="4760" y="22565"/>
                  </a:lnTo>
                  <a:cubicBezTo>
                    <a:pt x="4760" y="12410"/>
                    <a:pt x="13011" y="4794"/>
                    <a:pt x="22531" y="4794"/>
                  </a:cubicBezTo>
                  <a:lnTo>
                    <a:pt x="653392" y="4794"/>
                  </a:lnTo>
                  <a:cubicBezTo>
                    <a:pt x="662912" y="4160"/>
                    <a:pt x="671163" y="12410"/>
                    <a:pt x="671163" y="22565"/>
                  </a:cubicBezTo>
                  <a:lnTo>
                    <a:pt x="671163" y="225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C55CB793-B181-43E9-A680-2ACD771404D2}"/>
                </a:ext>
              </a:extLst>
            </p:cNvPr>
            <p:cNvSpPr/>
            <p:nvPr/>
          </p:nvSpPr>
          <p:spPr>
            <a:xfrm>
              <a:off x="1908768" y="2341494"/>
              <a:ext cx="641016" cy="44427"/>
            </a:xfrm>
            <a:custGeom>
              <a:avLst/>
              <a:gdLst>
                <a:gd name="connsiteX0" fmla="*/ 641333 w 641016"/>
                <a:gd name="connsiteY0" fmla="*/ 22531 h 44426"/>
                <a:gd name="connsiteX1" fmla="*/ 623563 w 641016"/>
                <a:gd name="connsiteY1" fmla="*/ 40302 h 44426"/>
                <a:gd name="connsiteX2" fmla="*/ 22531 w 641016"/>
                <a:gd name="connsiteY2" fmla="*/ 40302 h 44426"/>
                <a:gd name="connsiteX3" fmla="*/ 4760 w 641016"/>
                <a:gd name="connsiteY3" fmla="*/ 22531 h 44426"/>
                <a:gd name="connsiteX4" fmla="*/ 4760 w 641016"/>
                <a:gd name="connsiteY4" fmla="*/ 22531 h 44426"/>
                <a:gd name="connsiteX5" fmla="*/ 22531 w 641016"/>
                <a:gd name="connsiteY5" fmla="*/ 4760 h 44426"/>
                <a:gd name="connsiteX6" fmla="*/ 623563 w 641016"/>
                <a:gd name="connsiteY6" fmla="*/ 4760 h 44426"/>
                <a:gd name="connsiteX7" fmla="*/ 641333 w 641016"/>
                <a:gd name="connsiteY7" fmla="*/ 22531 h 44426"/>
                <a:gd name="connsiteX8" fmla="*/ 641333 w 641016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1016" h="44426">
                  <a:moveTo>
                    <a:pt x="641333" y="22531"/>
                  </a:moveTo>
                  <a:cubicBezTo>
                    <a:pt x="641333" y="32685"/>
                    <a:pt x="633083" y="40302"/>
                    <a:pt x="623563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623563" y="4760"/>
                  </a:lnTo>
                  <a:cubicBezTo>
                    <a:pt x="633083" y="4760"/>
                    <a:pt x="641333" y="13011"/>
                    <a:pt x="641333" y="22531"/>
                  </a:cubicBezTo>
                  <a:lnTo>
                    <a:pt x="641333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27E2D35A-58F3-44EB-9C94-903C274010EC}"/>
                </a:ext>
              </a:extLst>
            </p:cNvPr>
            <p:cNvSpPr/>
            <p:nvPr/>
          </p:nvSpPr>
          <p:spPr>
            <a:xfrm>
              <a:off x="1922731" y="2408134"/>
              <a:ext cx="615629" cy="44427"/>
            </a:xfrm>
            <a:custGeom>
              <a:avLst/>
              <a:gdLst>
                <a:gd name="connsiteX0" fmla="*/ 612139 w 615629"/>
                <a:gd name="connsiteY0" fmla="*/ 22531 h 44426"/>
                <a:gd name="connsiteX1" fmla="*/ 594368 w 615629"/>
                <a:gd name="connsiteY1" fmla="*/ 40302 h 44426"/>
                <a:gd name="connsiteX2" fmla="*/ 22531 w 615629"/>
                <a:gd name="connsiteY2" fmla="*/ 40302 h 44426"/>
                <a:gd name="connsiteX3" fmla="*/ 4760 w 615629"/>
                <a:gd name="connsiteY3" fmla="*/ 22531 h 44426"/>
                <a:gd name="connsiteX4" fmla="*/ 4760 w 615629"/>
                <a:gd name="connsiteY4" fmla="*/ 22531 h 44426"/>
                <a:gd name="connsiteX5" fmla="*/ 22531 w 615629"/>
                <a:gd name="connsiteY5" fmla="*/ 4760 h 44426"/>
                <a:gd name="connsiteX6" fmla="*/ 594368 w 615629"/>
                <a:gd name="connsiteY6" fmla="*/ 4760 h 44426"/>
                <a:gd name="connsiteX7" fmla="*/ 612139 w 615629"/>
                <a:gd name="connsiteY7" fmla="*/ 22531 h 44426"/>
                <a:gd name="connsiteX8" fmla="*/ 612139 w 615629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629" h="44426">
                  <a:moveTo>
                    <a:pt x="612139" y="22531"/>
                  </a:moveTo>
                  <a:cubicBezTo>
                    <a:pt x="612139" y="32685"/>
                    <a:pt x="603888" y="40302"/>
                    <a:pt x="594368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94368" y="4760"/>
                  </a:lnTo>
                  <a:cubicBezTo>
                    <a:pt x="604523" y="4760"/>
                    <a:pt x="612139" y="12376"/>
                    <a:pt x="612139" y="22531"/>
                  </a:cubicBezTo>
                  <a:lnTo>
                    <a:pt x="612139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DB4C9979-7C9A-426C-B80D-72F751E3D953}"/>
                </a:ext>
              </a:extLst>
            </p:cNvPr>
            <p:cNvSpPr/>
            <p:nvPr/>
          </p:nvSpPr>
          <p:spPr>
            <a:xfrm>
              <a:off x="1937963" y="2474140"/>
              <a:ext cx="583896" cy="44427"/>
            </a:xfrm>
            <a:custGeom>
              <a:avLst/>
              <a:gdLst>
                <a:gd name="connsiteX0" fmla="*/ 582309 w 583895"/>
                <a:gd name="connsiteY0" fmla="*/ 22531 h 44426"/>
                <a:gd name="connsiteX1" fmla="*/ 564538 w 583895"/>
                <a:gd name="connsiteY1" fmla="*/ 40302 h 44426"/>
                <a:gd name="connsiteX2" fmla="*/ 22531 w 583895"/>
                <a:gd name="connsiteY2" fmla="*/ 40302 h 44426"/>
                <a:gd name="connsiteX3" fmla="*/ 4760 w 583895"/>
                <a:gd name="connsiteY3" fmla="*/ 22531 h 44426"/>
                <a:gd name="connsiteX4" fmla="*/ 4760 w 583895"/>
                <a:gd name="connsiteY4" fmla="*/ 22531 h 44426"/>
                <a:gd name="connsiteX5" fmla="*/ 22531 w 583895"/>
                <a:gd name="connsiteY5" fmla="*/ 4760 h 44426"/>
                <a:gd name="connsiteX6" fmla="*/ 564538 w 583895"/>
                <a:gd name="connsiteY6" fmla="*/ 4760 h 44426"/>
                <a:gd name="connsiteX7" fmla="*/ 582309 w 583895"/>
                <a:gd name="connsiteY7" fmla="*/ 22531 h 44426"/>
                <a:gd name="connsiteX8" fmla="*/ 582309 w 583895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3895" h="44426">
                  <a:moveTo>
                    <a:pt x="582309" y="22531"/>
                  </a:moveTo>
                  <a:cubicBezTo>
                    <a:pt x="582309" y="32686"/>
                    <a:pt x="574058" y="40302"/>
                    <a:pt x="564538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64538" y="4760"/>
                  </a:lnTo>
                  <a:cubicBezTo>
                    <a:pt x="574693" y="4760"/>
                    <a:pt x="582309" y="13011"/>
                    <a:pt x="582309" y="22531"/>
                  </a:cubicBezTo>
                  <a:lnTo>
                    <a:pt x="582309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481236CA-906C-47DC-AEB6-E6FFFFA4B13B}"/>
                </a:ext>
              </a:extLst>
            </p:cNvPr>
            <p:cNvSpPr/>
            <p:nvPr/>
          </p:nvSpPr>
          <p:spPr>
            <a:xfrm>
              <a:off x="1952561" y="2540780"/>
              <a:ext cx="552162" cy="44427"/>
            </a:xfrm>
            <a:custGeom>
              <a:avLst/>
              <a:gdLst>
                <a:gd name="connsiteX0" fmla="*/ 553114 w 552162"/>
                <a:gd name="connsiteY0" fmla="*/ 22531 h 44426"/>
                <a:gd name="connsiteX1" fmla="*/ 535344 w 552162"/>
                <a:gd name="connsiteY1" fmla="*/ 40302 h 44426"/>
                <a:gd name="connsiteX2" fmla="*/ 22531 w 552162"/>
                <a:gd name="connsiteY2" fmla="*/ 40302 h 44426"/>
                <a:gd name="connsiteX3" fmla="*/ 4760 w 552162"/>
                <a:gd name="connsiteY3" fmla="*/ 22531 h 44426"/>
                <a:gd name="connsiteX4" fmla="*/ 4760 w 552162"/>
                <a:gd name="connsiteY4" fmla="*/ 22531 h 44426"/>
                <a:gd name="connsiteX5" fmla="*/ 22531 w 552162"/>
                <a:gd name="connsiteY5" fmla="*/ 4760 h 44426"/>
                <a:gd name="connsiteX6" fmla="*/ 535344 w 552162"/>
                <a:gd name="connsiteY6" fmla="*/ 4760 h 44426"/>
                <a:gd name="connsiteX7" fmla="*/ 553114 w 552162"/>
                <a:gd name="connsiteY7" fmla="*/ 22531 h 44426"/>
                <a:gd name="connsiteX8" fmla="*/ 553114 w 552162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162" h="44426">
                  <a:moveTo>
                    <a:pt x="553114" y="22531"/>
                  </a:moveTo>
                  <a:cubicBezTo>
                    <a:pt x="553114" y="32686"/>
                    <a:pt x="544864" y="40302"/>
                    <a:pt x="535344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35344" y="4760"/>
                  </a:lnTo>
                  <a:cubicBezTo>
                    <a:pt x="544864" y="4760"/>
                    <a:pt x="553114" y="13011"/>
                    <a:pt x="553114" y="22531"/>
                  </a:cubicBezTo>
                  <a:lnTo>
                    <a:pt x="553114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6202349D-E45F-4B88-A8CB-9F71B0A84955}"/>
                </a:ext>
              </a:extLst>
            </p:cNvPr>
            <p:cNvSpPr/>
            <p:nvPr/>
          </p:nvSpPr>
          <p:spPr>
            <a:xfrm>
              <a:off x="1967793" y="2607420"/>
              <a:ext cx="526776" cy="44427"/>
            </a:xfrm>
            <a:custGeom>
              <a:avLst/>
              <a:gdLst>
                <a:gd name="connsiteX0" fmla="*/ 523285 w 526775"/>
                <a:gd name="connsiteY0" fmla="*/ 22531 h 44426"/>
                <a:gd name="connsiteX1" fmla="*/ 505514 w 526775"/>
                <a:gd name="connsiteY1" fmla="*/ 40302 h 44426"/>
                <a:gd name="connsiteX2" fmla="*/ 22531 w 526775"/>
                <a:gd name="connsiteY2" fmla="*/ 40302 h 44426"/>
                <a:gd name="connsiteX3" fmla="*/ 4760 w 526775"/>
                <a:gd name="connsiteY3" fmla="*/ 22531 h 44426"/>
                <a:gd name="connsiteX4" fmla="*/ 4760 w 526775"/>
                <a:gd name="connsiteY4" fmla="*/ 22531 h 44426"/>
                <a:gd name="connsiteX5" fmla="*/ 22531 w 526775"/>
                <a:gd name="connsiteY5" fmla="*/ 4760 h 44426"/>
                <a:gd name="connsiteX6" fmla="*/ 505514 w 526775"/>
                <a:gd name="connsiteY6" fmla="*/ 4760 h 44426"/>
                <a:gd name="connsiteX7" fmla="*/ 523285 w 526775"/>
                <a:gd name="connsiteY7" fmla="*/ 22531 h 44426"/>
                <a:gd name="connsiteX8" fmla="*/ 523285 w 526775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6775" h="44426">
                  <a:moveTo>
                    <a:pt x="523285" y="22531"/>
                  </a:moveTo>
                  <a:cubicBezTo>
                    <a:pt x="523285" y="32686"/>
                    <a:pt x="515034" y="40302"/>
                    <a:pt x="505514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05514" y="4760"/>
                  </a:lnTo>
                  <a:cubicBezTo>
                    <a:pt x="515034" y="4760"/>
                    <a:pt x="523285" y="12376"/>
                    <a:pt x="523285" y="22531"/>
                  </a:cubicBezTo>
                  <a:lnTo>
                    <a:pt x="523285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648A14E8-18F7-4FE1-8AE0-77AFBD50BDCE}"/>
                </a:ext>
              </a:extLst>
            </p:cNvPr>
            <p:cNvSpPr/>
            <p:nvPr/>
          </p:nvSpPr>
          <p:spPr>
            <a:xfrm>
              <a:off x="1981755" y="2673426"/>
              <a:ext cx="495042" cy="44427"/>
            </a:xfrm>
            <a:custGeom>
              <a:avLst/>
              <a:gdLst>
                <a:gd name="connsiteX0" fmla="*/ 494090 w 495042"/>
                <a:gd name="connsiteY0" fmla="*/ 22531 h 44426"/>
                <a:gd name="connsiteX1" fmla="*/ 476319 w 495042"/>
                <a:gd name="connsiteY1" fmla="*/ 40301 h 44426"/>
                <a:gd name="connsiteX2" fmla="*/ 22531 w 495042"/>
                <a:gd name="connsiteY2" fmla="*/ 40301 h 44426"/>
                <a:gd name="connsiteX3" fmla="*/ 4760 w 495042"/>
                <a:gd name="connsiteY3" fmla="*/ 22531 h 44426"/>
                <a:gd name="connsiteX4" fmla="*/ 4760 w 495042"/>
                <a:gd name="connsiteY4" fmla="*/ 22531 h 44426"/>
                <a:gd name="connsiteX5" fmla="*/ 22531 w 495042"/>
                <a:gd name="connsiteY5" fmla="*/ 4760 h 44426"/>
                <a:gd name="connsiteX6" fmla="*/ 476319 w 495042"/>
                <a:gd name="connsiteY6" fmla="*/ 4760 h 44426"/>
                <a:gd name="connsiteX7" fmla="*/ 494090 w 495042"/>
                <a:gd name="connsiteY7" fmla="*/ 22531 h 44426"/>
                <a:gd name="connsiteX8" fmla="*/ 494090 w 495042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042" h="44426">
                  <a:moveTo>
                    <a:pt x="494090" y="22531"/>
                  </a:moveTo>
                  <a:cubicBezTo>
                    <a:pt x="494090" y="32685"/>
                    <a:pt x="485839" y="40301"/>
                    <a:pt x="476319" y="40301"/>
                  </a:cubicBezTo>
                  <a:lnTo>
                    <a:pt x="22531" y="40301"/>
                  </a:lnTo>
                  <a:cubicBezTo>
                    <a:pt x="12376" y="40301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476319" y="4760"/>
                  </a:lnTo>
                  <a:cubicBezTo>
                    <a:pt x="486474" y="4760"/>
                    <a:pt x="494090" y="13011"/>
                    <a:pt x="494090" y="22531"/>
                  </a:cubicBezTo>
                  <a:lnTo>
                    <a:pt x="494090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07E20BBA-05C5-48AF-8370-B31FC90D2556}"/>
                </a:ext>
              </a:extLst>
            </p:cNvPr>
            <p:cNvSpPr/>
            <p:nvPr/>
          </p:nvSpPr>
          <p:spPr>
            <a:xfrm>
              <a:off x="2194370" y="1230822"/>
              <a:ext cx="69814" cy="69814"/>
            </a:xfrm>
            <a:custGeom>
              <a:avLst/>
              <a:gdLst>
                <a:gd name="connsiteX0" fmla="*/ 69496 w 69813"/>
                <a:gd name="connsiteY0" fmla="*/ 37128 h 69813"/>
                <a:gd name="connsiteX1" fmla="*/ 37128 w 69813"/>
                <a:gd name="connsiteY1" fmla="*/ 69496 h 69813"/>
                <a:gd name="connsiteX2" fmla="*/ 4760 w 69813"/>
                <a:gd name="connsiteY2" fmla="*/ 37128 h 69813"/>
                <a:gd name="connsiteX3" fmla="*/ 37128 w 69813"/>
                <a:gd name="connsiteY3" fmla="*/ 4760 h 69813"/>
                <a:gd name="connsiteX4" fmla="*/ 69496 w 69813"/>
                <a:gd name="connsiteY4" fmla="*/ 37128 h 6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13" h="69813">
                  <a:moveTo>
                    <a:pt x="69496" y="37128"/>
                  </a:moveTo>
                  <a:cubicBezTo>
                    <a:pt x="69496" y="54899"/>
                    <a:pt x="54899" y="69496"/>
                    <a:pt x="37128" y="69496"/>
                  </a:cubicBezTo>
                  <a:cubicBezTo>
                    <a:pt x="19357" y="69496"/>
                    <a:pt x="4760" y="54899"/>
                    <a:pt x="4760" y="37128"/>
                  </a:cubicBezTo>
                  <a:cubicBezTo>
                    <a:pt x="4760" y="19357"/>
                    <a:pt x="19357" y="4760"/>
                    <a:pt x="37128" y="4760"/>
                  </a:cubicBezTo>
                  <a:cubicBezTo>
                    <a:pt x="54899" y="4760"/>
                    <a:pt x="69496" y="19357"/>
                    <a:pt x="69496" y="371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79DD6DD7-C27B-4C2D-BCFE-40C18958B628}"/>
              </a:ext>
            </a:extLst>
          </p:cNvPr>
          <p:cNvSpPr/>
          <p:nvPr userDrawn="1"/>
        </p:nvSpPr>
        <p:spPr>
          <a:xfrm>
            <a:off x="2" y="-1387"/>
            <a:ext cx="12185653" cy="6854430"/>
          </a:xfrm>
          <a:custGeom>
            <a:avLst/>
            <a:gdLst>
              <a:gd name="connsiteX0" fmla="*/ 3172 w 12185653"/>
              <a:gd name="connsiteY0" fmla="*/ 3172 h 6854430"/>
              <a:gd name="connsiteX1" fmla="*/ 12188825 w 12185653"/>
              <a:gd name="connsiteY1" fmla="*/ 3172 h 6854430"/>
              <a:gd name="connsiteX2" fmla="*/ 12188825 w 12185653"/>
              <a:gd name="connsiteY2" fmla="*/ 6857602 h 6854430"/>
              <a:gd name="connsiteX3" fmla="*/ 3172 w 12185653"/>
              <a:gd name="connsiteY3" fmla="*/ 6857602 h 685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653" h="6854430">
                <a:moveTo>
                  <a:pt x="3172" y="3172"/>
                </a:moveTo>
                <a:lnTo>
                  <a:pt x="12188825" y="3172"/>
                </a:lnTo>
                <a:lnTo>
                  <a:pt x="12188825" y="6857602"/>
                </a:lnTo>
                <a:lnTo>
                  <a:pt x="3172" y="6857602"/>
                </a:lnTo>
                <a:close/>
              </a:path>
            </a:pathLst>
          </a:custGeom>
          <a:solidFill>
            <a:schemeClr val="accent1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1936783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24301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3946748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B81DD9A-A9D5-4117-B20D-002ED155A380}"/>
              </a:ext>
            </a:extLst>
          </p:cNvPr>
          <p:cNvGrpSpPr/>
          <p:nvPr userDrawn="1"/>
        </p:nvGrpSpPr>
        <p:grpSpPr>
          <a:xfrm>
            <a:off x="-1587" y="-2975"/>
            <a:ext cx="12190096" cy="6090923"/>
            <a:chOff x="-1587" y="-2975"/>
            <a:chExt cx="12190096" cy="6090923"/>
          </a:xfrm>
          <a:solidFill>
            <a:schemeClr val="accent2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32976EB4-64E4-42DD-8908-D94A354A99A6}"/>
                </a:ext>
              </a:extLst>
            </p:cNvPr>
            <p:cNvSpPr/>
            <p:nvPr/>
          </p:nvSpPr>
          <p:spPr>
            <a:xfrm>
              <a:off x="906625" y="3426144"/>
              <a:ext cx="1504167" cy="1434353"/>
            </a:xfrm>
            <a:custGeom>
              <a:avLst/>
              <a:gdLst>
                <a:gd name="connsiteX0" fmla="*/ 996748 w 1504166"/>
                <a:gd name="connsiteY0" fmla="*/ 413487 h 1434352"/>
                <a:gd name="connsiteX1" fmla="*/ 1109720 w 1504166"/>
                <a:gd name="connsiteY1" fmla="*/ 414757 h 1434352"/>
                <a:gd name="connsiteX2" fmla="*/ 1313448 w 1504166"/>
                <a:gd name="connsiteY2" fmla="*/ 413487 h 1434352"/>
                <a:gd name="connsiteX3" fmla="*/ 1310910 w 1504166"/>
                <a:gd name="connsiteY3" fmla="*/ 572789 h 1434352"/>
                <a:gd name="connsiteX4" fmla="*/ 1428324 w 1504166"/>
                <a:gd name="connsiteY4" fmla="*/ 612773 h 1434352"/>
                <a:gd name="connsiteX5" fmla="*/ 1382627 w 1504166"/>
                <a:gd name="connsiteY5" fmla="*/ 725745 h 1434352"/>
                <a:gd name="connsiteX6" fmla="*/ 1499407 w 1504166"/>
                <a:gd name="connsiteY6" fmla="*/ 873623 h 1434352"/>
                <a:gd name="connsiteX7" fmla="*/ 1339470 w 1504166"/>
                <a:gd name="connsiteY7" fmla="*/ 862199 h 1434352"/>
                <a:gd name="connsiteX8" fmla="*/ 1332488 w 1504166"/>
                <a:gd name="connsiteY8" fmla="*/ 900279 h 1434352"/>
                <a:gd name="connsiteX9" fmla="*/ 1140818 w 1504166"/>
                <a:gd name="connsiteY9" fmla="*/ 815233 h 1434352"/>
                <a:gd name="connsiteX10" fmla="*/ 1290600 w 1504166"/>
                <a:gd name="connsiteY10" fmla="*/ 1036733 h 1434352"/>
                <a:gd name="connsiteX11" fmla="*/ 1198573 w 1504166"/>
                <a:gd name="connsiteY11" fmla="*/ 1137645 h 1434352"/>
                <a:gd name="connsiteX12" fmla="*/ 1286792 w 1504166"/>
                <a:gd name="connsiteY12" fmla="*/ 1240462 h 1434352"/>
                <a:gd name="connsiteX13" fmla="*/ 1151608 w 1504166"/>
                <a:gd name="connsiteY13" fmla="*/ 1229038 h 1434352"/>
                <a:gd name="connsiteX14" fmla="*/ 1179533 w 1504166"/>
                <a:gd name="connsiteY14" fmla="*/ 1309641 h 1434352"/>
                <a:gd name="connsiteX15" fmla="*/ 1126856 w 1504166"/>
                <a:gd name="connsiteY15" fmla="*/ 1297582 h 1434352"/>
                <a:gd name="connsiteX16" fmla="*/ 1156685 w 1504166"/>
                <a:gd name="connsiteY16" fmla="*/ 1432132 h 1434352"/>
                <a:gd name="connsiteX17" fmla="*/ 1050061 w 1504166"/>
                <a:gd name="connsiteY17" fmla="*/ 1265214 h 1434352"/>
                <a:gd name="connsiteX18" fmla="*/ 1012615 w 1504166"/>
                <a:gd name="connsiteY18" fmla="*/ 1298851 h 1434352"/>
                <a:gd name="connsiteX19" fmla="*/ 998652 w 1504166"/>
                <a:gd name="connsiteY19" fmla="*/ 1202381 h 1434352"/>
                <a:gd name="connsiteX20" fmla="*/ 906625 w 1504166"/>
                <a:gd name="connsiteY20" fmla="*/ 1270291 h 1434352"/>
                <a:gd name="connsiteX21" fmla="*/ 829830 w 1504166"/>
                <a:gd name="connsiteY21" fmla="*/ 964380 h 1434352"/>
                <a:gd name="connsiteX22" fmla="*/ 751766 w 1504166"/>
                <a:gd name="connsiteY22" fmla="*/ 1192227 h 1434352"/>
                <a:gd name="connsiteX23" fmla="*/ 640064 w 1504166"/>
                <a:gd name="connsiteY23" fmla="*/ 1096392 h 1434352"/>
                <a:gd name="connsiteX24" fmla="*/ 547402 w 1504166"/>
                <a:gd name="connsiteY24" fmla="*/ 1287427 h 1434352"/>
                <a:gd name="connsiteX25" fmla="*/ 466799 w 1504166"/>
                <a:gd name="connsiteY25" fmla="*/ 1232845 h 1434352"/>
                <a:gd name="connsiteX26" fmla="*/ 355732 w 1504166"/>
                <a:gd name="connsiteY26" fmla="*/ 1354068 h 1434352"/>
                <a:gd name="connsiteX27" fmla="*/ 388100 w 1504166"/>
                <a:gd name="connsiteY27" fmla="*/ 1149069 h 1434352"/>
                <a:gd name="connsiteX28" fmla="*/ 320191 w 1504166"/>
                <a:gd name="connsiteY28" fmla="*/ 1132568 h 1434352"/>
                <a:gd name="connsiteX29" fmla="*/ 456645 w 1504166"/>
                <a:gd name="connsiteY29" fmla="*/ 954860 h 1434352"/>
                <a:gd name="connsiteX30" fmla="*/ 366522 w 1504166"/>
                <a:gd name="connsiteY30" fmla="*/ 934551 h 1434352"/>
                <a:gd name="connsiteX31" fmla="*/ 513765 w 1504166"/>
                <a:gd name="connsiteY31" fmla="*/ 714320 h 1434352"/>
                <a:gd name="connsiteX32" fmla="*/ 290361 w 1504166"/>
                <a:gd name="connsiteY32" fmla="*/ 723206 h 1434352"/>
                <a:gd name="connsiteX33" fmla="*/ 327172 w 1504166"/>
                <a:gd name="connsiteY33" fmla="*/ 625467 h 1434352"/>
                <a:gd name="connsiteX34" fmla="*/ 130424 w 1504166"/>
                <a:gd name="connsiteY34" fmla="*/ 645142 h 1434352"/>
                <a:gd name="connsiteX35" fmla="*/ 143753 w 1504166"/>
                <a:gd name="connsiteY35" fmla="*/ 582309 h 1434352"/>
                <a:gd name="connsiteX36" fmla="*/ 4760 w 1504166"/>
                <a:gd name="connsiteY36" fmla="*/ 482666 h 1434352"/>
                <a:gd name="connsiteX37" fmla="*/ 198969 w 1504166"/>
                <a:gd name="connsiteY37" fmla="*/ 462991 h 1434352"/>
                <a:gd name="connsiteX38" fmla="*/ 144387 w 1504166"/>
                <a:gd name="connsiteY38" fmla="*/ 360810 h 1434352"/>
                <a:gd name="connsiteX39" fmla="*/ 318287 w 1504166"/>
                <a:gd name="connsiteY39" fmla="*/ 383658 h 1434352"/>
                <a:gd name="connsiteX40" fmla="*/ 302420 w 1504166"/>
                <a:gd name="connsiteY40" fmla="*/ 281476 h 1434352"/>
                <a:gd name="connsiteX41" fmla="*/ 605792 w 1504166"/>
                <a:gd name="connsiteY41" fmla="*/ 393812 h 1434352"/>
                <a:gd name="connsiteX42" fmla="*/ 440778 w 1504166"/>
                <a:gd name="connsiteY42" fmla="*/ 218009 h 1434352"/>
                <a:gd name="connsiteX43" fmla="*/ 502976 w 1504166"/>
                <a:gd name="connsiteY43" fmla="*/ 172313 h 1434352"/>
                <a:gd name="connsiteX44" fmla="*/ 471242 w 1504166"/>
                <a:gd name="connsiteY44" fmla="*/ 4760 h 1434352"/>
                <a:gd name="connsiteX45" fmla="*/ 661008 w 1504166"/>
                <a:gd name="connsiteY45" fmla="*/ 102499 h 1434352"/>
                <a:gd name="connsiteX46" fmla="*/ 696550 w 1504166"/>
                <a:gd name="connsiteY46" fmla="*/ 30782 h 1434352"/>
                <a:gd name="connsiteX47" fmla="*/ 824118 w 1504166"/>
                <a:gd name="connsiteY47" fmla="*/ 165966 h 1434352"/>
                <a:gd name="connsiteX48" fmla="*/ 881873 w 1504166"/>
                <a:gd name="connsiteY48" fmla="*/ 120904 h 1434352"/>
                <a:gd name="connsiteX49" fmla="*/ 950418 w 1504166"/>
                <a:gd name="connsiteY49" fmla="*/ 255454 h 1434352"/>
                <a:gd name="connsiteX50" fmla="*/ 981516 w 1504166"/>
                <a:gd name="connsiteY50" fmla="*/ 407141 h 1434352"/>
                <a:gd name="connsiteX51" fmla="*/ 1269021 w 1504166"/>
                <a:gd name="connsiteY51" fmla="*/ 98691 h 1434352"/>
                <a:gd name="connsiteX52" fmla="*/ 1274734 w 1504166"/>
                <a:gd name="connsiteY52" fmla="*/ 176121 h 1434352"/>
                <a:gd name="connsiteX53" fmla="*/ 1170648 w 1504166"/>
                <a:gd name="connsiteY53" fmla="*/ 224356 h 1434352"/>
                <a:gd name="connsiteX54" fmla="*/ 996748 w 1504166"/>
                <a:gd name="connsiteY54" fmla="*/ 413487 h 14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04166" h="1434352">
                  <a:moveTo>
                    <a:pt x="996748" y="413487"/>
                  </a:moveTo>
                  <a:cubicBezTo>
                    <a:pt x="999922" y="414757"/>
                    <a:pt x="1061485" y="397621"/>
                    <a:pt x="1109720" y="414757"/>
                  </a:cubicBezTo>
                  <a:cubicBezTo>
                    <a:pt x="1157954" y="431892"/>
                    <a:pt x="1308371" y="416661"/>
                    <a:pt x="1313448" y="413487"/>
                  </a:cubicBezTo>
                  <a:cubicBezTo>
                    <a:pt x="1319161" y="410314"/>
                    <a:pt x="1238557" y="514400"/>
                    <a:pt x="1310910" y="572789"/>
                  </a:cubicBezTo>
                  <a:cubicBezTo>
                    <a:pt x="1383262" y="631179"/>
                    <a:pt x="1428324" y="612773"/>
                    <a:pt x="1428324" y="612773"/>
                  </a:cubicBezTo>
                  <a:cubicBezTo>
                    <a:pt x="1428324" y="612773"/>
                    <a:pt x="1341374" y="684491"/>
                    <a:pt x="1382627" y="725745"/>
                  </a:cubicBezTo>
                  <a:cubicBezTo>
                    <a:pt x="1423881" y="766998"/>
                    <a:pt x="1499407" y="873623"/>
                    <a:pt x="1499407" y="873623"/>
                  </a:cubicBezTo>
                  <a:cubicBezTo>
                    <a:pt x="1499407" y="873623"/>
                    <a:pt x="1346451" y="813964"/>
                    <a:pt x="1339470" y="862199"/>
                  </a:cubicBezTo>
                  <a:cubicBezTo>
                    <a:pt x="1333123" y="910433"/>
                    <a:pt x="1332488" y="900279"/>
                    <a:pt x="1332488" y="900279"/>
                  </a:cubicBezTo>
                  <a:cubicBezTo>
                    <a:pt x="1332488" y="900279"/>
                    <a:pt x="1183976" y="723840"/>
                    <a:pt x="1140818" y="815233"/>
                  </a:cubicBezTo>
                  <a:cubicBezTo>
                    <a:pt x="1110354" y="879969"/>
                    <a:pt x="1290600" y="1036733"/>
                    <a:pt x="1290600" y="1036733"/>
                  </a:cubicBezTo>
                  <a:cubicBezTo>
                    <a:pt x="1290600" y="1036733"/>
                    <a:pt x="1125586" y="1032290"/>
                    <a:pt x="1198573" y="1137645"/>
                  </a:cubicBezTo>
                  <a:cubicBezTo>
                    <a:pt x="1271560" y="1243635"/>
                    <a:pt x="1286792" y="1240462"/>
                    <a:pt x="1286792" y="1240462"/>
                  </a:cubicBezTo>
                  <a:cubicBezTo>
                    <a:pt x="1286792" y="1240462"/>
                    <a:pt x="1138914" y="1171282"/>
                    <a:pt x="1151608" y="1229038"/>
                  </a:cubicBezTo>
                  <a:cubicBezTo>
                    <a:pt x="1163667" y="1286792"/>
                    <a:pt x="1179533" y="1309641"/>
                    <a:pt x="1179533" y="1309641"/>
                  </a:cubicBezTo>
                  <a:cubicBezTo>
                    <a:pt x="1179533" y="1309641"/>
                    <a:pt x="1120509" y="1267118"/>
                    <a:pt x="1126856" y="1297582"/>
                  </a:cubicBezTo>
                  <a:cubicBezTo>
                    <a:pt x="1132568" y="1328046"/>
                    <a:pt x="1156685" y="1432132"/>
                    <a:pt x="1156685" y="1432132"/>
                  </a:cubicBezTo>
                  <a:cubicBezTo>
                    <a:pt x="1156685" y="1432132"/>
                    <a:pt x="1078621" y="1268387"/>
                    <a:pt x="1050061" y="1265214"/>
                  </a:cubicBezTo>
                  <a:cubicBezTo>
                    <a:pt x="1021500" y="1262040"/>
                    <a:pt x="1012615" y="1298851"/>
                    <a:pt x="1012615" y="1298851"/>
                  </a:cubicBezTo>
                  <a:cubicBezTo>
                    <a:pt x="1012615" y="1298851"/>
                    <a:pt x="1022770" y="1205555"/>
                    <a:pt x="998652" y="1202381"/>
                  </a:cubicBezTo>
                  <a:cubicBezTo>
                    <a:pt x="974535" y="1199208"/>
                    <a:pt x="906625" y="1270291"/>
                    <a:pt x="906625" y="1270291"/>
                  </a:cubicBezTo>
                  <a:cubicBezTo>
                    <a:pt x="906625" y="1270291"/>
                    <a:pt x="934551" y="991037"/>
                    <a:pt x="829830" y="964380"/>
                  </a:cubicBezTo>
                  <a:cubicBezTo>
                    <a:pt x="725110" y="937724"/>
                    <a:pt x="751766" y="1192227"/>
                    <a:pt x="751766" y="1192227"/>
                  </a:cubicBezTo>
                  <a:cubicBezTo>
                    <a:pt x="751766" y="1192227"/>
                    <a:pt x="685760" y="1056407"/>
                    <a:pt x="640064" y="1096392"/>
                  </a:cubicBezTo>
                  <a:cubicBezTo>
                    <a:pt x="594368" y="1137011"/>
                    <a:pt x="547402" y="1287427"/>
                    <a:pt x="547402" y="1287427"/>
                  </a:cubicBezTo>
                  <a:cubicBezTo>
                    <a:pt x="547402" y="1287427"/>
                    <a:pt x="520746" y="1191592"/>
                    <a:pt x="466799" y="1232845"/>
                  </a:cubicBezTo>
                  <a:cubicBezTo>
                    <a:pt x="412852" y="1274099"/>
                    <a:pt x="355732" y="1354068"/>
                    <a:pt x="355732" y="1354068"/>
                  </a:cubicBezTo>
                  <a:cubicBezTo>
                    <a:pt x="355732" y="1354068"/>
                    <a:pt x="435701" y="1168744"/>
                    <a:pt x="388100" y="1149069"/>
                  </a:cubicBezTo>
                  <a:cubicBezTo>
                    <a:pt x="340500" y="1129394"/>
                    <a:pt x="320191" y="1132568"/>
                    <a:pt x="320191" y="1132568"/>
                  </a:cubicBezTo>
                  <a:cubicBezTo>
                    <a:pt x="320191" y="1132568"/>
                    <a:pt x="516938" y="1000557"/>
                    <a:pt x="456645" y="954860"/>
                  </a:cubicBezTo>
                  <a:cubicBezTo>
                    <a:pt x="426815" y="932647"/>
                    <a:pt x="366522" y="934551"/>
                    <a:pt x="366522" y="934551"/>
                  </a:cubicBezTo>
                  <a:cubicBezTo>
                    <a:pt x="366522" y="934551"/>
                    <a:pt x="582944" y="779057"/>
                    <a:pt x="513765" y="714320"/>
                  </a:cubicBezTo>
                  <a:cubicBezTo>
                    <a:pt x="444586" y="649584"/>
                    <a:pt x="290361" y="723206"/>
                    <a:pt x="290361" y="723206"/>
                  </a:cubicBezTo>
                  <a:cubicBezTo>
                    <a:pt x="290361" y="723206"/>
                    <a:pt x="390004" y="660374"/>
                    <a:pt x="327172" y="625467"/>
                  </a:cubicBezTo>
                  <a:cubicBezTo>
                    <a:pt x="264340" y="590560"/>
                    <a:pt x="130424" y="645142"/>
                    <a:pt x="130424" y="645142"/>
                  </a:cubicBezTo>
                  <a:cubicBezTo>
                    <a:pt x="130424" y="645142"/>
                    <a:pt x="176755" y="617216"/>
                    <a:pt x="143753" y="582309"/>
                  </a:cubicBezTo>
                  <a:cubicBezTo>
                    <a:pt x="116462" y="553749"/>
                    <a:pt x="4760" y="482666"/>
                    <a:pt x="4760" y="482666"/>
                  </a:cubicBezTo>
                  <a:cubicBezTo>
                    <a:pt x="4760" y="482666"/>
                    <a:pt x="200873" y="504879"/>
                    <a:pt x="198969" y="462991"/>
                  </a:cubicBezTo>
                  <a:cubicBezTo>
                    <a:pt x="197065" y="421103"/>
                    <a:pt x="144387" y="360810"/>
                    <a:pt x="144387" y="360810"/>
                  </a:cubicBezTo>
                  <a:cubicBezTo>
                    <a:pt x="144387" y="360810"/>
                    <a:pt x="313209" y="436970"/>
                    <a:pt x="318287" y="383658"/>
                  </a:cubicBezTo>
                  <a:cubicBezTo>
                    <a:pt x="323364" y="330345"/>
                    <a:pt x="302420" y="281476"/>
                    <a:pt x="302420" y="281476"/>
                  </a:cubicBezTo>
                  <a:cubicBezTo>
                    <a:pt x="302420" y="281476"/>
                    <a:pt x="592464" y="494725"/>
                    <a:pt x="605792" y="393812"/>
                  </a:cubicBezTo>
                  <a:cubicBezTo>
                    <a:pt x="614043" y="330980"/>
                    <a:pt x="440778" y="218009"/>
                    <a:pt x="440778" y="218009"/>
                  </a:cubicBezTo>
                  <a:cubicBezTo>
                    <a:pt x="440778" y="218009"/>
                    <a:pt x="517573" y="200873"/>
                    <a:pt x="502976" y="172313"/>
                  </a:cubicBezTo>
                  <a:cubicBezTo>
                    <a:pt x="468703" y="103769"/>
                    <a:pt x="471242" y="4760"/>
                    <a:pt x="471242" y="4760"/>
                  </a:cubicBezTo>
                  <a:cubicBezTo>
                    <a:pt x="471242" y="4760"/>
                    <a:pt x="625467" y="174217"/>
                    <a:pt x="661008" y="102499"/>
                  </a:cubicBezTo>
                  <a:cubicBezTo>
                    <a:pt x="696550" y="30782"/>
                    <a:pt x="696550" y="30782"/>
                    <a:pt x="696550" y="30782"/>
                  </a:cubicBezTo>
                  <a:cubicBezTo>
                    <a:pt x="696550" y="30782"/>
                    <a:pt x="808886" y="143753"/>
                    <a:pt x="824118" y="165966"/>
                  </a:cubicBezTo>
                  <a:cubicBezTo>
                    <a:pt x="862199" y="221183"/>
                    <a:pt x="881873" y="120904"/>
                    <a:pt x="881873" y="120904"/>
                  </a:cubicBezTo>
                  <a:cubicBezTo>
                    <a:pt x="881873" y="120904"/>
                    <a:pt x="885046" y="185006"/>
                    <a:pt x="950418" y="255454"/>
                  </a:cubicBezTo>
                  <a:cubicBezTo>
                    <a:pt x="1015788" y="326538"/>
                    <a:pt x="981516" y="407141"/>
                    <a:pt x="981516" y="407141"/>
                  </a:cubicBezTo>
                  <a:cubicBezTo>
                    <a:pt x="981516" y="407141"/>
                    <a:pt x="1207459" y="99960"/>
                    <a:pt x="1269021" y="98691"/>
                  </a:cubicBezTo>
                  <a:cubicBezTo>
                    <a:pt x="1269021" y="98691"/>
                    <a:pt x="1296312" y="157716"/>
                    <a:pt x="1274734" y="176121"/>
                  </a:cubicBezTo>
                  <a:cubicBezTo>
                    <a:pt x="1253789" y="194526"/>
                    <a:pt x="1241731" y="159620"/>
                    <a:pt x="1170648" y="224356"/>
                  </a:cubicBezTo>
                  <a:cubicBezTo>
                    <a:pt x="1099565" y="288457"/>
                    <a:pt x="996748" y="413487"/>
                    <a:pt x="996748" y="4134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0A20C539-5735-432E-B0EC-A1D29EF1FFDA}"/>
                </a:ext>
              </a:extLst>
            </p:cNvPr>
            <p:cNvSpPr/>
            <p:nvPr/>
          </p:nvSpPr>
          <p:spPr>
            <a:xfrm>
              <a:off x="3905438" y="5250184"/>
              <a:ext cx="952004" cy="837764"/>
            </a:xfrm>
            <a:custGeom>
              <a:avLst/>
              <a:gdLst>
                <a:gd name="connsiteX0" fmla="*/ 322095 w 952004"/>
                <a:gd name="connsiteY0" fmla="*/ 237684 h 837763"/>
                <a:gd name="connsiteX1" fmla="*/ 339231 w 952004"/>
                <a:gd name="connsiteY1" fmla="*/ 171044 h 837763"/>
                <a:gd name="connsiteX2" fmla="*/ 367791 w 952004"/>
                <a:gd name="connsiteY2" fmla="*/ 49821 h 837763"/>
                <a:gd name="connsiteX3" fmla="*/ 461722 w 952004"/>
                <a:gd name="connsiteY3" fmla="*/ 73939 h 837763"/>
                <a:gd name="connsiteX4" fmla="*/ 502341 w 952004"/>
                <a:gd name="connsiteY4" fmla="*/ 9837 h 837763"/>
                <a:gd name="connsiteX5" fmla="*/ 562635 w 952004"/>
                <a:gd name="connsiteY5" fmla="*/ 52995 h 837763"/>
                <a:gd name="connsiteX6" fmla="*/ 666721 w 952004"/>
                <a:gd name="connsiteY6" fmla="*/ 4760 h 837763"/>
                <a:gd name="connsiteX7" fmla="*/ 637526 w 952004"/>
                <a:gd name="connsiteY7" fmla="*/ 98057 h 837763"/>
                <a:gd name="connsiteX8" fmla="*/ 659104 w 952004"/>
                <a:gd name="connsiteY8" fmla="*/ 107577 h 837763"/>
                <a:gd name="connsiteX9" fmla="*/ 581040 w 952004"/>
                <a:gd name="connsiteY9" fmla="*/ 209124 h 837763"/>
                <a:gd name="connsiteX10" fmla="*/ 733995 w 952004"/>
                <a:gd name="connsiteY10" fmla="*/ 151369 h 837763"/>
                <a:gd name="connsiteX11" fmla="*/ 780961 w 952004"/>
                <a:gd name="connsiteY11" fmla="*/ 220548 h 837763"/>
                <a:gd name="connsiteX12" fmla="*/ 854583 w 952004"/>
                <a:gd name="connsiteY12" fmla="*/ 183102 h 837763"/>
                <a:gd name="connsiteX13" fmla="*/ 828561 w 952004"/>
                <a:gd name="connsiteY13" fmla="*/ 261801 h 837763"/>
                <a:gd name="connsiteX14" fmla="*/ 879969 w 952004"/>
                <a:gd name="connsiteY14" fmla="*/ 256724 h 837763"/>
                <a:gd name="connsiteX15" fmla="*/ 865372 w 952004"/>
                <a:gd name="connsiteY15" fmla="*/ 286553 h 837763"/>
                <a:gd name="connsiteX16" fmla="*/ 949148 w 952004"/>
                <a:gd name="connsiteY16" fmla="*/ 287822 h 837763"/>
                <a:gd name="connsiteX17" fmla="*/ 834908 w 952004"/>
                <a:gd name="connsiteY17" fmla="*/ 327172 h 837763"/>
                <a:gd name="connsiteX18" fmla="*/ 849505 w 952004"/>
                <a:gd name="connsiteY18" fmla="*/ 353828 h 837763"/>
                <a:gd name="connsiteX19" fmla="*/ 790481 w 952004"/>
                <a:gd name="connsiteY19" fmla="*/ 348116 h 837763"/>
                <a:gd name="connsiteX20" fmla="*/ 817772 w 952004"/>
                <a:gd name="connsiteY20" fmla="*/ 412218 h 837763"/>
                <a:gd name="connsiteX21" fmla="*/ 624832 w 952004"/>
                <a:gd name="connsiteY21" fmla="*/ 414122 h 837763"/>
                <a:gd name="connsiteX22" fmla="*/ 749228 w 952004"/>
                <a:gd name="connsiteY22" fmla="*/ 492821 h 837763"/>
                <a:gd name="connsiteX23" fmla="*/ 676241 w 952004"/>
                <a:gd name="connsiteY23" fmla="*/ 545498 h 837763"/>
                <a:gd name="connsiteX24" fmla="*/ 776518 w 952004"/>
                <a:gd name="connsiteY24" fmla="*/ 627371 h 837763"/>
                <a:gd name="connsiteX25" fmla="*/ 732726 w 952004"/>
                <a:gd name="connsiteY25" fmla="*/ 667355 h 837763"/>
                <a:gd name="connsiteX26" fmla="*/ 789212 w 952004"/>
                <a:gd name="connsiteY26" fmla="*/ 750497 h 837763"/>
                <a:gd name="connsiteX27" fmla="*/ 671798 w 952004"/>
                <a:gd name="connsiteY27" fmla="*/ 702262 h 837763"/>
                <a:gd name="connsiteX28" fmla="*/ 652123 w 952004"/>
                <a:gd name="connsiteY28" fmla="*/ 740342 h 837763"/>
                <a:gd name="connsiteX29" fmla="*/ 566443 w 952004"/>
                <a:gd name="connsiteY29" fmla="*/ 634352 h 837763"/>
                <a:gd name="connsiteX30" fmla="*/ 541691 w 952004"/>
                <a:gd name="connsiteY30" fmla="*/ 685126 h 837763"/>
                <a:gd name="connsiteX31" fmla="*/ 431893 w 952004"/>
                <a:gd name="connsiteY31" fmla="*/ 566443 h 837763"/>
                <a:gd name="connsiteX32" fmla="*/ 405237 w 952004"/>
                <a:gd name="connsiteY32" fmla="*/ 700358 h 837763"/>
                <a:gd name="connsiteX33" fmla="*/ 352559 w 952004"/>
                <a:gd name="connsiteY33" fmla="*/ 664816 h 837763"/>
                <a:gd name="connsiteX34" fmla="*/ 336058 w 952004"/>
                <a:gd name="connsiteY34" fmla="*/ 784134 h 837763"/>
                <a:gd name="connsiteX35" fmla="*/ 301151 w 952004"/>
                <a:gd name="connsiteY35" fmla="*/ 766998 h 837763"/>
                <a:gd name="connsiteX36" fmla="*/ 222452 w 952004"/>
                <a:gd name="connsiteY36" fmla="*/ 835542 h 837763"/>
                <a:gd name="connsiteX37" fmla="*/ 238319 w 952004"/>
                <a:gd name="connsiteY37" fmla="*/ 717494 h 837763"/>
                <a:gd name="connsiteX38" fmla="*/ 169774 w 952004"/>
                <a:gd name="connsiteY38" fmla="*/ 735264 h 837763"/>
                <a:gd name="connsiteX39" fmla="*/ 208489 w 952004"/>
                <a:gd name="connsiteY39" fmla="*/ 634987 h 837763"/>
                <a:gd name="connsiteX40" fmla="*/ 145657 w 952004"/>
                <a:gd name="connsiteY40" fmla="*/ 629909 h 837763"/>
                <a:gd name="connsiteX41" fmla="*/ 255454 w 952004"/>
                <a:gd name="connsiteY41" fmla="*/ 466165 h 837763"/>
                <a:gd name="connsiteX42" fmla="*/ 127252 w 952004"/>
                <a:gd name="connsiteY42" fmla="*/ 539152 h 837763"/>
                <a:gd name="connsiteX43" fmla="*/ 108846 w 952004"/>
                <a:gd name="connsiteY43" fmla="*/ 495359 h 837763"/>
                <a:gd name="connsiteX44" fmla="*/ 4760 w 952004"/>
                <a:gd name="connsiteY44" fmla="*/ 490282 h 837763"/>
                <a:gd name="connsiteX45" fmla="*/ 89806 w 952004"/>
                <a:gd name="connsiteY45" fmla="*/ 391908 h 837763"/>
                <a:gd name="connsiteX46" fmla="*/ 52360 w 952004"/>
                <a:gd name="connsiteY46" fmla="*/ 360175 h 837763"/>
                <a:gd name="connsiteX47" fmla="*/ 150734 w 952004"/>
                <a:gd name="connsiteY47" fmla="*/ 303689 h 837763"/>
                <a:gd name="connsiteX48" fmla="*/ 132329 w 952004"/>
                <a:gd name="connsiteY48" fmla="*/ 263071 h 837763"/>
                <a:gd name="connsiteX49" fmla="*/ 221817 w 952004"/>
                <a:gd name="connsiteY49" fmla="*/ 241492 h 837763"/>
                <a:gd name="connsiteX50" fmla="*/ 316383 w 952004"/>
                <a:gd name="connsiteY50" fmla="*/ 244665 h 837763"/>
                <a:gd name="connsiteX51" fmla="*/ 174217 w 952004"/>
                <a:gd name="connsiteY51" fmla="*/ 30147 h 837763"/>
                <a:gd name="connsiteX52" fmla="*/ 221183 w 952004"/>
                <a:gd name="connsiteY52" fmla="*/ 37763 h 837763"/>
                <a:gd name="connsiteX53" fmla="*/ 234510 w 952004"/>
                <a:gd name="connsiteY53" fmla="*/ 106307 h 837763"/>
                <a:gd name="connsiteX54" fmla="*/ 322095 w 952004"/>
                <a:gd name="connsiteY54" fmla="*/ 237684 h 83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004" h="837763">
                  <a:moveTo>
                    <a:pt x="322095" y="237684"/>
                  </a:moveTo>
                  <a:cubicBezTo>
                    <a:pt x="323364" y="235779"/>
                    <a:pt x="322095" y="197065"/>
                    <a:pt x="339231" y="171044"/>
                  </a:cubicBezTo>
                  <a:cubicBezTo>
                    <a:pt x="356367" y="145022"/>
                    <a:pt x="369060" y="53630"/>
                    <a:pt x="367791" y="49821"/>
                  </a:cubicBezTo>
                  <a:cubicBezTo>
                    <a:pt x="366522" y="46014"/>
                    <a:pt x="417295" y="108846"/>
                    <a:pt x="461722" y="73939"/>
                  </a:cubicBezTo>
                  <a:cubicBezTo>
                    <a:pt x="506784" y="39032"/>
                    <a:pt x="502341" y="9837"/>
                    <a:pt x="502341" y="9837"/>
                  </a:cubicBezTo>
                  <a:cubicBezTo>
                    <a:pt x="502341" y="9837"/>
                    <a:pt x="532805" y="72035"/>
                    <a:pt x="562635" y="52995"/>
                  </a:cubicBezTo>
                  <a:cubicBezTo>
                    <a:pt x="593099" y="33955"/>
                    <a:pt x="666721" y="4760"/>
                    <a:pt x="666721" y="4760"/>
                  </a:cubicBezTo>
                  <a:cubicBezTo>
                    <a:pt x="666721" y="4760"/>
                    <a:pt x="609600" y="87267"/>
                    <a:pt x="637526" y="98057"/>
                  </a:cubicBezTo>
                  <a:cubicBezTo>
                    <a:pt x="665451" y="108846"/>
                    <a:pt x="659104" y="107577"/>
                    <a:pt x="659104" y="107577"/>
                  </a:cubicBezTo>
                  <a:cubicBezTo>
                    <a:pt x="659104" y="107577"/>
                    <a:pt x="533440" y="170409"/>
                    <a:pt x="581040" y="209124"/>
                  </a:cubicBezTo>
                  <a:cubicBezTo>
                    <a:pt x="614678" y="236414"/>
                    <a:pt x="733995" y="151369"/>
                    <a:pt x="733995" y="151369"/>
                  </a:cubicBezTo>
                  <a:cubicBezTo>
                    <a:pt x="733995" y="151369"/>
                    <a:pt x="707339" y="249108"/>
                    <a:pt x="780961" y="220548"/>
                  </a:cubicBezTo>
                  <a:cubicBezTo>
                    <a:pt x="853948" y="191988"/>
                    <a:pt x="854583" y="183102"/>
                    <a:pt x="854583" y="183102"/>
                  </a:cubicBezTo>
                  <a:cubicBezTo>
                    <a:pt x="854583" y="183102"/>
                    <a:pt x="792385" y="261166"/>
                    <a:pt x="828561" y="261801"/>
                  </a:cubicBezTo>
                  <a:cubicBezTo>
                    <a:pt x="864737" y="262436"/>
                    <a:pt x="879969" y="256724"/>
                    <a:pt x="879969" y="256724"/>
                  </a:cubicBezTo>
                  <a:cubicBezTo>
                    <a:pt x="879969" y="256724"/>
                    <a:pt x="846332" y="285919"/>
                    <a:pt x="865372" y="286553"/>
                  </a:cubicBezTo>
                  <a:cubicBezTo>
                    <a:pt x="884412" y="287188"/>
                    <a:pt x="949148" y="287822"/>
                    <a:pt x="949148" y="287822"/>
                  </a:cubicBezTo>
                  <a:cubicBezTo>
                    <a:pt x="949148" y="287822"/>
                    <a:pt x="840620" y="310671"/>
                    <a:pt x="834908" y="327172"/>
                  </a:cubicBezTo>
                  <a:cubicBezTo>
                    <a:pt x="829196" y="343673"/>
                    <a:pt x="849505" y="353828"/>
                    <a:pt x="849505" y="353828"/>
                  </a:cubicBezTo>
                  <a:cubicBezTo>
                    <a:pt x="849505" y="353828"/>
                    <a:pt x="795558" y="334153"/>
                    <a:pt x="790481" y="348116"/>
                  </a:cubicBezTo>
                  <a:cubicBezTo>
                    <a:pt x="785403" y="362079"/>
                    <a:pt x="817772" y="412218"/>
                    <a:pt x="817772" y="412218"/>
                  </a:cubicBezTo>
                  <a:cubicBezTo>
                    <a:pt x="817772" y="412218"/>
                    <a:pt x="655931" y="355732"/>
                    <a:pt x="624832" y="414122"/>
                  </a:cubicBezTo>
                  <a:cubicBezTo>
                    <a:pt x="593734" y="472511"/>
                    <a:pt x="749228" y="492821"/>
                    <a:pt x="749228" y="492821"/>
                  </a:cubicBezTo>
                  <a:cubicBezTo>
                    <a:pt x="749228" y="492821"/>
                    <a:pt x="659104" y="512496"/>
                    <a:pt x="676241" y="545498"/>
                  </a:cubicBezTo>
                  <a:cubicBezTo>
                    <a:pt x="694011" y="578501"/>
                    <a:pt x="776518" y="627371"/>
                    <a:pt x="776518" y="627371"/>
                  </a:cubicBezTo>
                  <a:cubicBezTo>
                    <a:pt x="776518" y="627371"/>
                    <a:pt x="716225" y="629909"/>
                    <a:pt x="732726" y="667355"/>
                  </a:cubicBezTo>
                  <a:cubicBezTo>
                    <a:pt x="749228" y="705435"/>
                    <a:pt x="789212" y="750497"/>
                    <a:pt x="789212" y="750497"/>
                  </a:cubicBezTo>
                  <a:cubicBezTo>
                    <a:pt x="789212" y="750497"/>
                    <a:pt x="690203" y="676875"/>
                    <a:pt x="671798" y="702262"/>
                  </a:cubicBezTo>
                  <a:cubicBezTo>
                    <a:pt x="653392" y="727648"/>
                    <a:pt x="652123" y="740342"/>
                    <a:pt x="652123" y="740342"/>
                  </a:cubicBezTo>
                  <a:cubicBezTo>
                    <a:pt x="652123" y="740342"/>
                    <a:pt x="601984" y="604523"/>
                    <a:pt x="566443" y="634352"/>
                  </a:cubicBezTo>
                  <a:cubicBezTo>
                    <a:pt x="549307" y="648950"/>
                    <a:pt x="541691" y="685126"/>
                    <a:pt x="541691" y="685126"/>
                  </a:cubicBezTo>
                  <a:cubicBezTo>
                    <a:pt x="541691" y="685126"/>
                    <a:pt x="480128" y="534709"/>
                    <a:pt x="431893" y="566443"/>
                  </a:cubicBezTo>
                  <a:cubicBezTo>
                    <a:pt x="383658" y="598176"/>
                    <a:pt x="405237" y="700358"/>
                    <a:pt x="405237" y="700358"/>
                  </a:cubicBezTo>
                  <a:cubicBezTo>
                    <a:pt x="405237" y="700358"/>
                    <a:pt x="382388" y="632448"/>
                    <a:pt x="352559" y="664816"/>
                  </a:cubicBezTo>
                  <a:cubicBezTo>
                    <a:pt x="322730" y="697184"/>
                    <a:pt x="336058" y="784134"/>
                    <a:pt x="336058" y="784134"/>
                  </a:cubicBezTo>
                  <a:cubicBezTo>
                    <a:pt x="336058" y="784134"/>
                    <a:pt x="325903" y="752401"/>
                    <a:pt x="301151" y="766998"/>
                  </a:cubicBezTo>
                  <a:cubicBezTo>
                    <a:pt x="280207" y="779057"/>
                    <a:pt x="222452" y="835542"/>
                    <a:pt x="222452" y="835542"/>
                  </a:cubicBezTo>
                  <a:cubicBezTo>
                    <a:pt x="222452" y="835542"/>
                    <a:pt x="263705" y="721937"/>
                    <a:pt x="238319" y="717494"/>
                  </a:cubicBezTo>
                  <a:cubicBezTo>
                    <a:pt x="213566" y="712416"/>
                    <a:pt x="169774" y="735264"/>
                    <a:pt x="169774" y="735264"/>
                  </a:cubicBezTo>
                  <a:cubicBezTo>
                    <a:pt x="169774" y="735264"/>
                    <a:pt x="238953" y="645776"/>
                    <a:pt x="208489" y="634987"/>
                  </a:cubicBezTo>
                  <a:cubicBezTo>
                    <a:pt x="177390" y="624197"/>
                    <a:pt x="145657" y="629909"/>
                    <a:pt x="145657" y="629909"/>
                  </a:cubicBezTo>
                  <a:cubicBezTo>
                    <a:pt x="145657" y="629909"/>
                    <a:pt x="313210" y="488378"/>
                    <a:pt x="255454" y="466165"/>
                  </a:cubicBezTo>
                  <a:cubicBezTo>
                    <a:pt x="219279" y="452202"/>
                    <a:pt x="127252" y="539152"/>
                    <a:pt x="127252" y="539152"/>
                  </a:cubicBezTo>
                  <a:cubicBezTo>
                    <a:pt x="127252" y="539152"/>
                    <a:pt x="127886" y="490917"/>
                    <a:pt x="108846" y="495359"/>
                  </a:cubicBezTo>
                  <a:cubicBezTo>
                    <a:pt x="63150" y="506149"/>
                    <a:pt x="4760" y="490282"/>
                    <a:pt x="4760" y="490282"/>
                  </a:cubicBezTo>
                  <a:cubicBezTo>
                    <a:pt x="4760" y="490282"/>
                    <a:pt x="127252" y="423007"/>
                    <a:pt x="89806" y="391908"/>
                  </a:cubicBezTo>
                  <a:cubicBezTo>
                    <a:pt x="52360" y="360175"/>
                    <a:pt x="52360" y="360175"/>
                    <a:pt x="52360" y="360175"/>
                  </a:cubicBezTo>
                  <a:cubicBezTo>
                    <a:pt x="52360" y="360175"/>
                    <a:pt x="135502" y="309401"/>
                    <a:pt x="150734" y="303689"/>
                  </a:cubicBezTo>
                  <a:cubicBezTo>
                    <a:pt x="188814" y="289092"/>
                    <a:pt x="132329" y="263071"/>
                    <a:pt x="132329" y="263071"/>
                  </a:cubicBezTo>
                  <a:cubicBezTo>
                    <a:pt x="132329" y="263071"/>
                    <a:pt x="170409" y="270052"/>
                    <a:pt x="221817" y="241492"/>
                  </a:cubicBezTo>
                  <a:cubicBezTo>
                    <a:pt x="273226" y="212932"/>
                    <a:pt x="316383" y="244665"/>
                    <a:pt x="316383" y="244665"/>
                  </a:cubicBezTo>
                  <a:cubicBezTo>
                    <a:pt x="316383" y="244665"/>
                    <a:pt x="165966" y="66323"/>
                    <a:pt x="174217" y="30147"/>
                  </a:cubicBezTo>
                  <a:cubicBezTo>
                    <a:pt x="174217" y="30147"/>
                    <a:pt x="212932" y="22531"/>
                    <a:pt x="221183" y="37763"/>
                  </a:cubicBezTo>
                  <a:cubicBezTo>
                    <a:pt x="229433" y="52995"/>
                    <a:pt x="206585" y="54899"/>
                    <a:pt x="234510" y="106307"/>
                  </a:cubicBezTo>
                  <a:cubicBezTo>
                    <a:pt x="262436" y="158350"/>
                    <a:pt x="322095" y="237684"/>
                    <a:pt x="322095" y="237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1F846391-3F9B-4D5B-9571-77F0D0F43216}"/>
                </a:ext>
              </a:extLst>
            </p:cNvPr>
            <p:cNvSpPr/>
            <p:nvPr/>
          </p:nvSpPr>
          <p:spPr>
            <a:xfrm>
              <a:off x="7859429" y="735780"/>
              <a:ext cx="1605714" cy="1212219"/>
            </a:xfrm>
            <a:custGeom>
              <a:avLst/>
              <a:gdLst>
                <a:gd name="connsiteX0" fmla="*/ 453472 w 1605713"/>
                <a:gd name="connsiteY0" fmla="*/ 449029 h 1212218"/>
                <a:gd name="connsiteX1" fmla="*/ 346213 w 1605713"/>
                <a:gd name="connsiteY1" fmla="*/ 450933 h 1212218"/>
                <a:gd name="connsiteX2" fmla="*/ 164062 w 1605713"/>
                <a:gd name="connsiteY2" fmla="*/ 450933 h 1212218"/>
                <a:gd name="connsiteX3" fmla="*/ 159620 w 1605713"/>
                <a:gd name="connsiteY3" fmla="*/ 579136 h 1212218"/>
                <a:gd name="connsiteX4" fmla="*/ 62515 w 1605713"/>
                <a:gd name="connsiteY4" fmla="*/ 607696 h 1212218"/>
                <a:gd name="connsiteX5" fmla="*/ 96153 w 1605713"/>
                <a:gd name="connsiteY5" fmla="*/ 692107 h 1212218"/>
                <a:gd name="connsiteX6" fmla="*/ 4760 w 1605713"/>
                <a:gd name="connsiteY6" fmla="*/ 790481 h 1212218"/>
                <a:gd name="connsiteX7" fmla="*/ 125982 w 1605713"/>
                <a:gd name="connsiteY7" fmla="*/ 791116 h 1212218"/>
                <a:gd name="connsiteX8" fmla="*/ 130425 w 1605713"/>
                <a:gd name="connsiteY8" fmla="*/ 817772 h 1212218"/>
                <a:gd name="connsiteX9" fmla="*/ 289092 w 1605713"/>
                <a:gd name="connsiteY9" fmla="*/ 767633 h 1212218"/>
                <a:gd name="connsiteX10" fmla="*/ 157715 w 1605713"/>
                <a:gd name="connsiteY10" fmla="*/ 911068 h 1212218"/>
                <a:gd name="connsiteX11" fmla="*/ 224356 w 1605713"/>
                <a:gd name="connsiteY11" fmla="*/ 983420 h 1212218"/>
                <a:gd name="connsiteX12" fmla="*/ 153273 w 1605713"/>
                <a:gd name="connsiteY12" fmla="*/ 1039906 h 1212218"/>
                <a:gd name="connsiteX13" fmla="*/ 256089 w 1605713"/>
                <a:gd name="connsiteY13" fmla="*/ 1044983 h 1212218"/>
                <a:gd name="connsiteX14" fmla="*/ 230702 w 1605713"/>
                <a:gd name="connsiteY14" fmla="*/ 1091314 h 1212218"/>
                <a:gd name="connsiteX15" fmla="*/ 271321 w 1605713"/>
                <a:gd name="connsiteY15" fmla="*/ 1089410 h 1212218"/>
                <a:gd name="connsiteX16" fmla="*/ 242127 w 1605713"/>
                <a:gd name="connsiteY16" fmla="*/ 1166205 h 1212218"/>
                <a:gd name="connsiteX17" fmla="*/ 333519 w 1605713"/>
                <a:gd name="connsiteY17" fmla="*/ 1076717 h 1212218"/>
                <a:gd name="connsiteX18" fmla="*/ 360809 w 1605713"/>
                <a:gd name="connsiteY18" fmla="*/ 1101469 h 1212218"/>
                <a:gd name="connsiteX19" fmla="*/ 379215 w 1605713"/>
                <a:gd name="connsiteY19" fmla="*/ 1041810 h 1212218"/>
                <a:gd name="connsiteX20" fmla="*/ 449029 w 1605713"/>
                <a:gd name="connsiteY20" fmla="*/ 1093853 h 1212218"/>
                <a:gd name="connsiteX21" fmla="*/ 547402 w 1605713"/>
                <a:gd name="connsiteY21" fmla="*/ 894567 h 1212218"/>
                <a:gd name="connsiteX22" fmla="*/ 589926 w 1605713"/>
                <a:gd name="connsiteY22" fmla="*/ 1058946 h 1212218"/>
                <a:gd name="connsiteX23" fmla="*/ 704166 w 1605713"/>
                <a:gd name="connsiteY23" fmla="*/ 1004364 h 1212218"/>
                <a:gd name="connsiteX24" fmla="*/ 761286 w 1605713"/>
                <a:gd name="connsiteY24" fmla="*/ 1143357 h 1212218"/>
                <a:gd name="connsiteX25" fmla="*/ 846967 w 1605713"/>
                <a:gd name="connsiteY25" fmla="*/ 1116066 h 1212218"/>
                <a:gd name="connsiteX26" fmla="*/ 932012 w 1605713"/>
                <a:gd name="connsiteY26" fmla="*/ 1210632 h 1212218"/>
                <a:gd name="connsiteX27" fmla="*/ 940897 w 1605713"/>
                <a:gd name="connsiteY27" fmla="*/ 1066562 h 1212218"/>
                <a:gd name="connsiteX28" fmla="*/ 1013884 w 1605713"/>
                <a:gd name="connsiteY28" fmla="*/ 1062119 h 1212218"/>
                <a:gd name="connsiteX29" fmla="*/ 910434 w 1605713"/>
                <a:gd name="connsiteY29" fmla="*/ 916780 h 1212218"/>
                <a:gd name="connsiteX30" fmla="*/ 1010077 w 1605713"/>
                <a:gd name="connsiteY30" fmla="*/ 908529 h 1212218"/>
                <a:gd name="connsiteX31" fmla="*/ 900278 w 1605713"/>
                <a:gd name="connsiteY31" fmla="*/ 720033 h 1212218"/>
                <a:gd name="connsiteX32" fmla="*/ 1149704 w 1605713"/>
                <a:gd name="connsiteY32" fmla="*/ 739073 h 1212218"/>
                <a:gd name="connsiteX33" fmla="*/ 1133203 w 1605713"/>
                <a:gd name="connsiteY33" fmla="*/ 650219 h 1212218"/>
                <a:gd name="connsiteX34" fmla="*/ 1370569 w 1605713"/>
                <a:gd name="connsiteY34" fmla="*/ 676240 h 1212218"/>
                <a:gd name="connsiteX35" fmla="*/ 1375012 w 1605713"/>
                <a:gd name="connsiteY35" fmla="*/ 616581 h 1212218"/>
                <a:gd name="connsiteX36" fmla="*/ 1603493 w 1605713"/>
                <a:gd name="connsiteY36" fmla="*/ 520112 h 1212218"/>
                <a:gd name="connsiteX37" fmla="*/ 1344547 w 1605713"/>
                <a:gd name="connsiteY37" fmla="*/ 497898 h 1212218"/>
                <a:gd name="connsiteX38" fmla="*/ 1456884 w 1605713"/>
                <a:gd name="connsiteY38" fmla="*/ 391274 h 1212218"/>
                <a:gd name="connsiteX39" fmla="*/ 1216344 w 1605713"/>
                <a:gd name="connsiteY39" fmla="*/ 417930 h 1212218"/>
                <a:gd name="connsiteX40" fmla="*/ 1270291 w 1605713"/>
                <a:gd name="connsiteY40" fmla="*/ 310036 h 1212218"/>
                <a:gd name="connsiteX41" fmla="*/ 867276 w 1605713"/>
                <a:gd name="connsiteY41" fmla="*/ 430623 h 1212218"/>
                <a:gd name="connsiteX42" fmla="*/ 1109719 w 1605713"/>
                <a:gd name="connsiteY42" fmla="*/ 246569 h 1212218"/>
                <a:gd name="connsiteX43" fmla="*/ 1043714 w 1605713"/>
                <a:gd name="connsiteY43" fmla="*/ 199604 h 1212218"/>
                <a:gd name="connsiteX44" fmla="*/ 1134472 w 1605713"/>
                <a:gd name="connsiteY44" fmla="*/ 4760 h 1212218"/>
                <a:gd name="connsiteX45" fmla="*/ 866641 w 1605713"/>
                <a:gd name="connsiteY45" fmla="*/ 133598 h 1212218"/>
                <a:gd name="connsiteX46" fmla="*/ 839350 w 1605713"/>
                <a:gd name="connsiteY46" fmla="*/ 57438 h 1212218"/>
                <a:gd name="connsiteX47" fmla="*/ 666086 w 1605713"/>
                <a:gd name="connsiteY47" fmla="*/ 211028 h 1212218"/>
                <a:gd name="connsiteX48" fmla="*/ 610235 w 1605713"/>
                <a:gd name="connsiteY48" fmla="*/ 167870 h 1212218"/>
                <a:gd name="connsiteX49" fmla="*/ 518842 w 1605713"/>
                <a:gd name="connsiteY49" fmla="*/ 304324 h 1212218"/>
                <a:gd name="connsiteX50" fmla="*/ 469973 w 1605713"/>
                <a:gd name="connsiteY50" fmla="*/ 443951 h 1212218"/>
                <a:gd name="connsiteX51" fmla="*/ 220548 w 1605713"/>
                <a:gd name="connsiteY51" fmla="*/ 168505 h 1212218"/>
                <a:gd name="connsiteX52" fmla="*/ 210393 w 1605713"/>
                <a:gd name="connsiteY52" fmla="*/ 242126 h 1212218"/>
                <a:gd name="connsiteX53" fmla="*/ 304324 w 1605713"/>
                <a:gd name="connsiteY53" fmla="*/ 282745 h 1212218"/>
                <a:gd name="connsiteX54" fmla="*/ 453472 w 1605713"/>
                <a:gd name="connsiteY54" fmla="*/ 449029 h 121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605713" h="1212218">
                  <a:moveTo>
                    <a:pt x="453472" y="449029"/>
                  </a:moveTo>
                  <a:cubicBezTo>
                    <a:pt x="450298" y="450298"/>
                    <a:pt x="393178" y="435701"/>
                    <a:pt x="346213" y="450933"/>
                  </a:cubicBezTo>
                  <a:cubicBezTo>
                    <a:pt x="300516" y="465530"/>
                    <a:pt x="168505" y="453471"/>
                    <a:pt x="164062" y="450933"/>
                  </a:cubicBezTo>
                  <a:cubicBezTo>
                    <a:pt x="159620" y="448394"/>
                    <a:pt x="223721" y="534074"/>
                    <a:pt x="159620" y="579136"/>
                  </a:cubicBezTo>
                  <a:cubicBezTo>
                    <a:pt x="98057" y="622293"/>
                    <a:pt x="62515" y="607696"/>
                    <a:pt x="62515" y="607696"/>
                  </a:cubicBezTo>
                  <a:cubicBezTo>
                    <a:pt x="62515" y="607696"/>
                    <a:pt x="130425" y="663547"/>
                    <a:pt x="96153" y="692107"/>
                  </a:cubicBezTo>
                  <a:cubicBezTo>
                    <a:pt x="63150" y="720033"/>
                    <a:pt x="4760" y="790481"/>
                    <a:pt x="4760" y="790481"/>
                  </a:cubicBezTo>
                  <a:cubicBezTo>
                    <a:pt x="4760" y="790481"/>
                    <a:pt x="122808" y="756843"/>
                    <a:pt x="125982" y="791116"/>
                  </a:cubicBezTo>
                  <a:cubicBezTo>
                    <a:pt x="129790" y="824753"/>
                    <a:pt x="130425" y="817772"/>
                    <a:pt x="130425" y="817772"/>
                  </a:cubicBezTo>
                  <a:cubicBezTo>
                    <a:pt x="130425" y="817772"/>
                    <a:pt x="258628" y="698454"/>
                    <a:pt x="289092" y="767633"/>
                  </a:cubicBezTo>
                  <a:cubicBezTo>
                    <a:pt x="310671" y="815868"/>
                    <a:pt x="157715" y="911068"/>
                    <a:pt x="157715" y="911068"/>
                  </a:cubicBezTo>
                  <a:cubicBezTo>
                    <a:pt x="157715" y="911068"/>
                    <a:pt x="287822" y="919953"/>
                    <a:pt x="224356" y="983420"/>
                  </a:cubicBezTo>
                  <a:cubicBezTo>
                    <a:pt x="164697" y="1043079"/>
                    <a:pt x="153273" y="1039906"/>
                    <a:pt x="153273" y="1039906"/>
                  </a:cubicBezTo>
                  <a:cubicBezTo>
                    <a:pt x="153273" y="1039906"/>
                    <a:pt x="268782" y="1009442"/>
                    <a:pt x="256089" y="1044983"/>
                  </a:cubicBezTo>
                  <a:cubicBezTo>
                    <a:pt x="243396" y="1079256"/>
                    <a:pt x="230702" y="1091314"/>
                    <a:pt x="230702" y="1091314"/>
                  </a:cubicBezTo>
                  <a:cubicBezTo>
                    <a:pt x="230702" y="1091314"/>
                    <a:pt x="277668" y="1071005"/>
                    <a:pt x="271321" y="1089410"/>
                  </a:cubicBezTo>
                  <a:cubicBezTo>
                    <a:pt x="264975" y="1107181"/>
                    <a:pt x="242127" y="1166205"/>
                    <a:pt x="242127" y="1166205"/>
                  </a:cubicBezTo>
                  <a:cubicBezTo>
                    <a:pt x="242127" y="1166205"/>
                    <a:pt x="311306" y="1076082"/>
                    <a:pt x="333519" y="1076717"/>
                  </a:cubicBezTo>
                  <a:cubicBezTo>
                    <a:pt x="356367" y="1077351"/>
                    <a:pt x="360809" y="1101469"/>
                    <a:pt x="360809" y="1101469"/>
                  </a:cubicBezTo>
                  <a:cubicBezTo>
                    <a:pt x="360809" y="1101469"/>
                    <a:pt x="359540" y="1041810"/>
                    <a:pt x="379215" y="1041810"/>
                  </a:cubicBezTo>
                  <a:cubicBezTo>
                    <a:pt x="398890" y="1041810"/>
                    <a:pt x="449029" y="1093853"/>
                    <a:pt x="449029" y="1093853"/>
                  </a:cubicBezTo>
                  <a:cubicBezTo>
                    <a:pt x="449029" y="1093853"/>
                    <a:pt x="451567" y="905991"/>
                    <a:pt x="547402" y="894567"/>
                  </a:cubicBezTo>
                  <a:cubicBezTo>
                    <a:pt x="647681" y="882508"/>
                    <a:pt x="589926" y="1058946"/>
                    <a:pt x="589926" y="1058946"/>
                  </a:cubicBezTo>
                  <a:cubicBezTo>
                    <a:pt x="589926" y="1058946"/>
                    <a:pt x="667990" y="971996"/>
                    <a:pt x="704166" y="1004364"/>
                  </a:cubicBezTo>
                  <a:cubicBezTo>
                    <a:pt x="740977" y="1036733"/>
                    <a:pt x="761286" y="1143357"/>
                    <a:pt x="761286" y="1143357"/>
                  </a:cubicBezTo>
                  <a:cubicBezTo>
                    <a:pt x="761286" y="1143357"/>
                    <a:pt x="801905" y="1081794"/>
                    <a:pt x="846967" y="1116066"/>
                  </a:cubicBezTo>
                  <a:cubicBezTo>
                    <a:pt x="892028" y="1150338"/>
                    <a:pt x="932012" y="1210632"/>
                    <a:pt x="932012" y="1210632"/>
                  </a:cubicBezTo>
                  <a:cubicBezTo>
                    <a:pt x="932012" y="1210632"/>
                    <a:pt x="889489" y="1075447"/>
                    <a:pt x="940897" y="1066562"/>
                  </a:cubicBezTo>
                  <a:cubicBezTo>
                    <a:pt x="994210" y="1057677"/>
                    <a:pt x="1013884" y="1062119"/>
                    <a:pt x="1013884" y="1062119"/>
                  </a:cubicBezTo>
                  <a:cubicBezTo>
                    <a:pt x="1013884" y="1062119"/>
                    <a:pt x="839985" y="945975"/>
                    <a:pt x="910434" y="916780"/>
                  </a:cubicBezTo>
                  <a:cubicBezTo>
                    <a:pt x="945975" y="902183"/>
                    <a:pt x="1010077" y="908529"/>
                    <a:pt x="1010077" y="908529"/>
                  </a:cubicBezTo>
                  <a:cubicBezTo>
                    <a:pt x="1010077" y="908529"/>
                    <a:pt x="813964" y="769537"/>
                    <a:pt x="900278" y="720033"/>
                  </a:cubicBezTo>
                  <a:cubicBezTo>
                    <a:pt x="991037" y="667355"/>
                    <a:pt x="1149704" y="739073"/>
                    <a:pt x="1149704" y="739073"/>
                  </a:cubicBezTo>
                  <a:cubicBezTo>
                    <a:pt x="1149704" y="739073"/>
                    <a:pt x="1050696" y="679414"/>
                    <a:pt x="1133203" y="650219"/>
                  </a:cubicBezTo>
                  <a:cubicBezTo>
                    <a:pt x="1219518" y="620389"/>
                    <a:pt x="1370569" y="676240"/>
                    <a:pt x="1370569" y="676240"/>
                  </a:cubicBezTo>
                  <a:cubicBezTo>
                    <a:pt x="1370569" y="676240"/>
                    <a:pt x="1321065" y="648315"/>
                    <a:pt x="1375012" y="616581"/>
                  </a:cubicBezTo>
                  <a:cubicBezTo>
                    <a:pt x="1420707" y="589925"/>
                    <a:pt x="1603493" y="520112"/>
                    <a:pt x="1603493" y="520112"/>
                  </a:cubicBezTo>
                  <a:cubicBezTo>
                    <a:pt x="1603493" y="520112"/>
                    <a:pt x="1328046" y="539786"/>
                    <a:pt x="1344547" y="497898"/>
                  </a:cubicBezTo>
                  <a:cubicBezTo>
                    <a:pt x="1361684" y="455375"/>
                    <a:pt x="1456884" y="391274"/>
                    <a:pt x="1456884" y="391274"/>
                  </a:cubicBezTo>
                  <a:cubicBezTo>
                    <a:pt x="1456884" y="391274"/>
                    <a:pt x="1206190" y="471242"/>
                    <a:pt x="1216344" y="417930"/>
                  </a:cubicBezTo>
                  <a:cubicBezTo>
                    <a:pt x="1226499" y="362714"/>
                    <a:pt x="1270291" y="310036"/>
                    <a:pt x="1270291" y="310036"/>
                  </a:cubicBezTo>
                  <a:cubicBezTo>
                    <a:pt x="1270291" y="310036"/>
                    <a:pt x="860929" y="525189"/>
                    <a:pt x="867276" y="430623"/>
                  </a:cubicBezTo>
                  <a:cubicBezTo>
                    <a:pt x="871718" y="369695"/>
                    <a:pt x="1109719" y="246569"/>
                    <a:pt x="1109719" y="246569"/>
                  </a:cubicBezTo>
                  <a:cubicBezTo>
                    <a:pt x="1109719" y="246569"/>
                    <a:pt x="1017692" y="231972"/>
                    <a:pt x="1043714" y="199604"/>
                  </a:cubicBezTo>
                  <a:cubicBezTo>
                    <a:pt x="1107816" y="120905"/>
                    <a:pt x="1134472" y="4760"/>
                    <a:pt x="1134472" y="4760"/>
                  </a:cubicBezTo>
                  <a:cubicBezTo>
                    <a:pt x="1134472" y="4760"/>
                    <a:pt x="892663" y="208489"/>
                    <a:pt x="866641" y="133598"/>
                  </a:cubicBezTo>
                  <a:cubicBezTo>
                    <a:pt x="839350" y="57438"/>
                    <a:pt x="839350" y="57438"/>
                    <a:pt x="839350" y="57438"/>
                  </a:cubicBezTo>
                  <a:cubicBezTo>
                    <a:pt x="839350" y="57438"/>
                    <a:pt x="686395" y="187545"/>
                    <a:pt x="666086" y="211028"/>
                  </a:cubicBezTo>
                  <a:cubicBezTo>
                    <a:pt x="615947" y="268148"/>
                    <a:pt x="610235" y="167870"/>
                    <a:pt x="610235" y="167870"/>
                  </a:cubicBezTo>
                  <a:cubicBezTo>
                    <a:pt x="610235" y="167870"/>
                    <a:pt x="597541" y="232606"/>
                    <a:pt x="518842" y="304324"/>
                  </a:cubicBezTo>
                  <a:cubicBezTo>
                    <a:pt x="445221" y="372234"/>
                    <a:pt x="469973" y="443951"/>
                    <a:pt x="469973" y="443951"/>
                  </a:cubicBezTo>
                  <a:cubicBezTo>
                    <a:pt x="469973" y="443951"/>
                    <a:pt x="278938" y="165966"/>
                    <a:pt x="220548" y="168505"/>
                  </a:cubicBezTo>
                  <a:cubicBezTo>
                    <a:pt x="220548" y="168505"/>
                    <a:pt x="191988" y="225625"/>
                    <a:pt x="210393" y="242126"/>
                  </a:cubicBezTo>
                  <a:cubicBezTo>
                    <a:pt x="228799" y="258628"/>
                    <a:pt x="242127" y="224990"/>
                    <a:pt x="304324" y="282745"/>
                  </a:cubicBezTo>
                  <a:cubicBezTo>
                    <a:pt x="365887" y="338596"/>
                    <a:pt x="453472" y="449029"/>
                    <a:pt x="453472" y="449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782CF9A-D39D-46E5-BC4B-5F35C0D10B85}"/>
                </a:ext>
              </a:extLst>
            </p:cNvPr>
            <p:cNvSpPr/>
            <p:nvPr/>
          </p:nvSpPr>
          <p:spPr>
            <a:xfrm>
              <a:off x="9683469" y="-2975"/>
              <a:ext cx="571202" cy="501389"/>
            </a:xfrm>
            <a:custGeom>
              <a:avLst/>
              <a:gdLst>
                <a:gd name="connsiteX0" fmla="*/ 379215 w 571202"/>
                <a:gd name="connsiteY0" fmla="*/ 143753 h 501388"/>
                <a:gd name="connsiteX1" fmla="*/ 369060 w 571202"/>
                <a:gd name="connsiteY1" fmla="*/ 103768 h 501388"/>
                <a:gd name="connsiteX2" fmla="*/ 351924 w 571202"/>
                <a:gd name="connsiteY2" fmla="*/ 31416 h 501388"/>
                <a:gd name="connsiteX3" fmla="*/ 295439 w 571202"/>
                <a:gd name="connsiteY3" fmla="*/ 46014 h 501388"/>
                <a:gd name="connsiteX4" fmla="*/ 271321 w 571202"/>
                <a:gd name="connsiteY4" fmla="*/ 7933 h 501388"/>
                <a:gd name="connsiteX5" fmla="*/ 235145 w 571202"/>
                <a:gd name="connsiteY5" fmla="*/ 33955 h 501388"/>
                <a:gd name="connsiteX6" fmla="*/ 172947 w 571202"/>
                <a:gd name="connsiteY6" fmla="*/ 4760 h 501388"/>
                <a:gd name="connsiteX7" fmla="*/ 190718 w 571202"/>
                <a:gd name="connsiteY7" fmla="*/ 60611 h 501388"/>
                <a:gd name="connsiteX8" fmla="*/ 178025 w 571202"/>
                <a:gd name="connsiteY8" fmla="*/ 66323 h 501388"/>
                <a:gd name="connsiteX9" fmla="*/ 224356 w 571202"/>
                <a:gd name="connsiteY9" fmla="*/ 127251 h 501388"/>
                <a:gd name="connsiteX10" fmla="*/ 132963 w 571202"/>
                <a:gd name="connsiteY10" fmla="*/ 92979 h 501388"/>
                <a:gd name="connsiteX11" fmla="*/ 105038 w 571202"/>
                <a:gd name="connsiteY11" fmla="*/ 134233 h 501388"/>
                <a:gd name="connsiteX12" fmla="*/ 61246 w 571202"/>
                <a:gd name="connsiteY12" fmla="*/ 112019 h 501388"/>
                <a:gd name="connsiteX13" fmla="*/ 77112 w 571202"/>
                <a:gd name="connsiteY13" fmla="*/ 158985 h 501388"/>
                <a:gd name="connsiteX14" fmla="*/ 46014 w 571202"/>
                <a:gd name="connsiteY14" fmla="*/ 155811 h 501388"/>
                <a:gd name="connsiteX15" fmla="*/ 54899 w 571202"/>
                <a:gd name="connsiteY15" fmla="*/ 173582 h 501388"/>
                <a:gd name="connsiteX16" fmla="*/ 4760 w 571202"/>
                <a:gd name="connsiteY16" fmla="*/ 174217 h 501388"/>
                <a:gd name="connsiteX17" fmla="*/ 73305 w 571202"/>
                <a:gd name="connsiteY17" fmla="*/ 197700 h 501388"/>
                <a:gd name="connsiteX18" fmla="*/ 64419 w 571202"/>
                <a:gd name="connsiteY18" fmla="*/ 213566 h 501388"/>
                <a:gd name="connsiteX19" fmla="*/ 99960 w 571202"/>
                <a:gd name="connsiteY19" fmla="*/ 210393 h 501388"/>
                <a:gd name="connsiteX20" fmla="*/ 83459 w 571202"/>
                <a:gd name="connsiteY20" fmla="*/ 248473 h 501388"/>
                <a:gd name="connsiteX21" fmla="*/ 198334 w 571202"/>
                <a:gd name="connsiteY21" fmla="*/ 249742 h 501388"/>
                <a:gd name="connsiteX22" fmla="*/ 124078 w 571202"/>
                <a:gd name="connsiteY22" fmla="*/ 296708 h 501388"/>
                <a:gd name="connsiteX23" fmla="*/ 167235 w 571202"/>
                <a:gd name="connsiteY23" fmla="*/ 327807 h 501388"/>
                <a:gd name="connsiteX24" fmla="*/ 107576 w 571202"/>
                <a:gd name="connsiteY24" fmla="*/ 376676 h 501388"/>
                <a:gd name="connsiteX25" fmla="*/ 133598 w 571202"/>
                <a:gd name="connsiteY25" fmla="*/ 400794 h 501388"/>
                <a:gd name="connsiteX26" fmla="*/ 99960 w 571202"/>
                <a:gd name="connsiteY26" fmla="*/ 450298 h 501388"/>
                <a:gd name="connsiteX27" fmla="*/ 169774 w 571202"/>
                <a:gd name="connsiteY27" fmla="*/ 421738 h 501388"/>
                <a:gd name="connsiteX28" fmla="*/ 181198 w 571202"/>
                <a:gd name="connsiteY28" fmla="*/ 444586 h 501388"/>
                <a:gd name="connsiteX29" fmla="*/ 232607 w 571202"/>
                <a:gd name="connsiteY29" fmla="*/ 381119 h 501388"/>
                <a:gd name="connsiteX30" fmla="*/ 247203 w 571202"/>
                <a:gd name="connsiteY30" fmla="*/ 411583 h 501388"/>
                <a:gd name="connsiteX31" fmla="*/ 312575 w 571202"/>
                <a:gd name="connsiteY31" fmla="*/ 340500 h 501388"/>
                <a:gd name="connsiteX32" fmla="*/ 328441 w 571202"/>
                <a:gd name="connsiteY32" fmla="*/ 420469 h 501388"/>
                <a:gd name="connsiteX33" fmla="*/ 360175 w 571202"/>
                <a:gd name="connsiteY33" fmla="*/ 398890 h 501388"/>
                <a:gd name="connsiteX34" fmla="*/ 370329 w 571202"/>
                <a:gd name="connsiteY34" fmla="*/ 469973 h 501388"/>
                <a:gd name="connsiteX35" fmla="*/ 391274 w 571202"/>
                <a:gd name="connsiteY35" fmla="*/ 459818 h 501388"/>
                <a:gd name="connsiteX36" fmla="*/ 438240 w 571202"/>
                <a:gd name="connsiteY36" fmla="*/ 500437 h 501388"/>
                <a:gd name="connsiteX37" fmla="*/ 428720 w 571202"/>
                <a:gd name="connsiteY37" fmla="*/ 429989 h 501388"/>
                <a:gd name="connsiteX38" fmla="*/ 469338 w 571202"/>
                <a:gd name="connsiteY38" fmla="*/ 440778 h 501388"/>
                <a:gd name="connsiteX39" fmla="*/ 446490 w 571202"/>
                <a:gd name="connsiteY39" fmla="*/ 381119 h 501388"/>
                <a:gd name="connsiteX40" fmla="*/ 483935 w 571202"/>
                <a:gd name="connsiteY40" fmla="*/ 377946 h 501388"/>
                <a:gd name="connsiteX41" fmla="*/ 418564 w 571202"/>
                <a:gd name="connsiteY41" fmla="*/ 280207 h 501388"/>
                <a:gd name="connsiteX42" fmla="*/ 494725 w 571202"/>
                <a:gd name="connsiteY42" fmla="*/ 323364 h 501388"/>
                <a:gd name="connsiteX43" fmla="*/ 505514 w 571202"/>
                <a:gd name="connsiteY43" fmla="*/ 297343 h 501388"/>
                <a:gd name="connsiteX44" fmla="*/ 567712 w 571202"/>
                <a:gd name="connsiteY44" fmla="*/ 294169 h 501388"/>
                <a:gd name="connsiteX45" fmla="*/ 516938 w 571202"/>
                <a:gd name="connsiteY45" fmla="*/ 235145 h 501388"/>
                <a:gd name="connsiteX46" fmla="*/ 539151 w 571202"/>
                <a:gd name="connsiteY46" fmla="*/ 216105 h 501388"/>
                <a:gd name="connsiteX47" fmla="*/ 480762 w 571202"/>
                <a:gd name="connsiteY47" fmla="*/ 182467 h 501388"/>
                <a:gd name="connsiteX48" fmla="*/ 492186 w 571202"/>
                <a:gd name="connsiteY48" fmla="*/ 158350 h 501388"/>
                <a:gd name="connsiteX49" fmla="*/ 438874 w 571202"/>
                <a:gd name="connsiteY49" fmla="*/ 145657 h 501388"/>
                <a:gd name="connsiteX50" fmla="*/ 382388 w 571202"/>
                <a:gd name="connsiteY50" fmla="*/ 147561 h 501388"/>
                <a:gd name="connsiteX51" fmla="*/ 467434 w 571202"/>
                <a:gd name="connsiteY51" fmla="*/ 19357 h 501388"/>
                <a:gd name="connsiteX52" fmla="*/ 439509 w 571202"/>
                <a:gd name="connsiteY52" fmla="*/ 23800 h 501388"/>
                <a:gd name="connsiteX53" fmla="*/ 431258 w 571202"/>
                <a:gd name="connsiteY53" fmla="*/ 64419 h 501388"/>
                <a:gd name="connsiteX54" fmla="*/ 379215 w 571202"/>
                <a:gd name="connsiteY54" fmla="*/ 143753 h 50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1202" h="501388">
                  <a:moveTo>
                    <a:pt x="379215" y="143753"/>
                  </a:moveTo>
                  <a:cubicBezTo>
                    <a:pt x="378580" y="143118"/>
                    <a:pt x="379215" y="119635"/>
                    <a:pt x="369060" y="103768"/>
                  </a:cubicBezTo>
                  <a:cubicBezTo>
                    <a:pt x="358906" y="87902"/>
                    <a:pt x="351289" y="33955"/>
                    <a:pt x="351924" y="31416"/>
                  </a:cubicBezTo>
                  <a:cubicBezTo>
                    <a:pt x="352559" y="28877"/>
                    <a:pt x="322729" y="66323"/>
                    <a:pt x="295439" y="46014"/>
                  </a:cubicBezTo>
                  <a:cubicBezTo>
                    <a:pt x="268782" y="25069"/>
                    <a:pt x="271321" y="7933"/>
                    <a:pt x="271321" y="7933"/>
                  </a:cubicBezTo>
                  <a:cubicBezTo>
                    <a:pt x="271321" y="7933"/>
                    <a:pt x="253550" y="44744"/>
                    <a:pt x="235145" y="33955"/>
                  </a:cubicBezTo>
                  <a:cubicBezTo>
                    <a:pt x="217374" y="22531"/>
                    <a:pt x="172947" y="4760"/>
                    <a:pt x="172947" y="4760"/>
                  </a:cubicBezTo>
                  <a:cubicBezTo>
                    <a:pt x="172947" y="4760"/>
                    <a:pt x="207220" y="54264"/>
                    <a:pt x="190718" y="60611"/>
                  </a:cubicBezTo>
                  <a:cubicBezTo>
                    <a:pt x="174216" y="66958"/>
                    <a:pt x="178025" y="66323"/>
                    <a:pt x="178025" y="66323"/>
                  </a:cubicBezTo>
                  <a:cubicBezTo>
                    <a:pt x="178025" y="66323"/>
                    <a:pt x="252916" y="103768"/>
                    <a:pt x="224356" y="127251"/>
                  </a:cubicBezTo>
                  <a:cubicBezTo>
                    <a:pt x="204046" y="143753"/>
                    <a:pt x="132963" y="92979"/>
                    <a:pt x="132963" y="92979"/>
                  </a:cubicBezTo>
                  <a:cubicBezTo>
                    <a:pt x="132963" y="92979"/>
                    <a:pt x="148830" y="151369"/>
                    <a:pt x="105038" y="134233"/>
                  </a:cubicBezTo>
                  <a:cubicBezTo>
                    <a:pt x="61246" y="117097"/>
                    <a:pt x="61246" y="112019"/>
                    <a:pt x="61246" y="112019"/>
                  </a:cubicBezTo>
                  <a:cubicBezTo>
                    <a:pt x="61246" y="112019"/>
                    <a:pt x="98056" y="158350"/>
                    <a:pt x="77112" y="158985"/>
                  </a:cubicBezTo>
                  <a:cubicBezTo>
                    <a:pt x="55534" y="159619"/>
                    <a:pt x="46014" y="155811"/>
                    <a:pt x="46014" y="155811"/>
                  </a:cubicBezTo>
                  <a:cubicBezTo>
                    <a:pt x="46014" y="155811"/>
                    <a:pt x="66323" y="172947"/>
                    <a:pt x="54899" y="173582"/>
                  </a:cubicBezTo>
                  <a:cubicBezTo>
                    <a:pt x="43475" y="174217"/>
                    <a:pt x="4760" y="174217"/>
                    <a:pt x="4760" y="174217"/>
                  </a:cubicBezTo>
                  <a:cubicBezTo>
                    <a:pt x="4760" y="174217"/>
                    <a:pt x="69496" y="188179"/>
                    <a:pt x="73305" y="197700"/>
                  </a:cubicBezTo>
                  <a:cubicBezTo>
                    <a:pt x="76478" y="207220"/>
                    <a:pt x="64419" y="213566"/>
                    <a:pt x="64419" y="213566"/>
                  </a:cubicBezTo>
                  <a:cubicBezTo>
                    <a:pt x="64419" y="213566"/>
                    <a:pt x="96787" y="202142"/>
                    <a:pt x="99960" y="210393"/>
                  </a:cubicBezTo>
                  <a:cubicBezTo>
                    <a:pt x="103134" y="218644"/>
                    <a:pt x="83459" y="248473"/>
                    <a:pt x="83459" y="248473"/>
                  </a:cubicBezTo>
                  <a:cubicBezTo>
                    <a:pt x="83459" y="248473"/>
                    <a:pt x="179929" y="214836"/>
                    <a:pt x="198334" y="249742"/>
                  </a:cubicBezTo>
                  <a:cubicBezTo>
                    <a:pt x="216740" y="284649"/>
                    <a:pt x="124078" y="296708"/>
                    <a:pt x="124078" y="296708"/>
                  </a:cubicBezTo>
                  <a:cubicBezTo>
                    <a:pt x="124078" y="296708"/>
                    <a:pt x="178025" y="308767"/>
                    <a:pt x="167235" y="327807"/>
                  </a:cubicBezTo>
                  <a:cubicBezTo>
                    <a:pt x="157081" y="347482"/>
                    <a:pt x="107576" y="376676"/>
                    <a:pt x="107576" y="376676"/>
                  </a:cubicBezTo>
                  <a:cubicBezTo>
                    <a:pt x="107576" y="376676"/>
                    <a:pt x="143753" y="377946"/>
                    <a:pt x="133598" y="400794"/>
                  </a:cubicBezTo>
                  <a:cubicBezTo>
                    <a:pt x="123443" y="423642"/>
                    <a:pt x="99960" y="450298"/>
                    <a:pt x="99960" y="450298"/>
                  </a:cubicBezTo>
                  <a:cubicBezTo>
                    <a:pt x="99960" y="450298"/>
                    <a:pt x="158985" y="406506"/>
                    <a:pt x="169774" y="421738"/>
                  </a:cubicBezTo>
                  <a:cubicBezTo>
                    <a:pt x="180563" y="436970"/>
                    <a:pt x="181198" y="444586"/>
                    <a:pt x="181198" y="444586"/>
                  </a:cubicBezTo>
                  <a:cubicBezTo>
                    <a:pt x="181198" y="444586"/>
                    <a:pt x="211028" y="363348"/>
                    <a:pt x="232607" y="381119"/>
                  </a:cubicBezTo>
                  <a:cubicBezTo>
                    <a:pt x="242761" y="390004"/>
                    <a:pt x="247203" y="411583"/>
                    <a:pt x="247203" y="411583"/>
                  </a:cubicBezTo>
                  <a:cubicBezTo>
                    <a:pt x="247203" y="411583"/>
                    <a:pt x="284015" y="321460"/>
                    <a:pt x="312575" y="340500"/>
                  </a:cubicBezTo>
                  <a:cubicBezTo>
                    <a:pt x="341769" y="359540"/>
                    <a:pt x="328441" y="420469"/>
                    <a:pt x="328441" y="420469"/>
                  </a:cubicBezTo>
                  <a:cubicBezTo>
                    <a:pt x="328441" y="420469"/>
                    <a:pt x="342404" y="379850"/>
                    <a:pt x="360175" y="398890"/>
                  </a:cubicBezTo>
                  <a:cubicBezTo>
                    <a:pt x="377946" y="417930"/>
                    <a:pt x="370329" y="469973"/>
                    <a:pt x="370329" y="469973"/>
                  </a:cubicBezTo>
                  <a:cubicBezTo>
                    <a:pt x="370329" y="469973"/>
                    <a:pt x="376042" y="450933"/>
                    <a:pt x="391274" y="459818"/>
                  </a:cubicBezTo>
                  <a:cubicBezTo>
                    <a:pt x="403967" y="466799"/>
                    <a:pt x="438240" y="500437"/>
                    <a:pt x="438240" y="500437"/>
                  </a:cubicBezTo>
                  <a:cubicBezTo>
                    <a:pt x="438240" y="500437"/>
                    <a:pt x="413487" y="432527"/>
                    <a:pt x="428720" y="429989"/>
                  </a:cubicBezTo>
                  <a:cubicBezTo>
                    <a:pt x="443951" y="426815"/>
                    <a:pt x="469338" y="440778"/>
                    <a:pt x="469338" y="440778"/>
                  </a:cubicBezTo>
                  <a:cubicBezTo>
                    <a:pt x="469338" y="440778"/>
                    <a:pt x="428084" y="387466"/>
                    <a:pt x="446490" y="381119"/>
                  </a:cubicBezTo>
                  <a:cubicBezTo>
                    <a:pt x="464895" y="374772"/>
                    <a:pt x="483935" y="377946"/>
                    <a:pt x="483935" y="377946"/>
                  </a:cubicBezTo>
                  <a:cubicBezTo>
                    <a:pt x="483935" y="377946"/>
                    <a:pt x="383657" y="293535"/>
                    <a:pt x="418564" y="280207"/>
                  </a:cubicBezTo>
                  <a:cubicBezTo>
                    <a:pt x="440143" y="271956"/>
                    <a:pt x="494725" y="323364"/>
                    <a:pt x="494725" y="323364"/>
                  </a:cubicBezTo>
                  <a:cubicBezTo>
                    <a:pt x="494725" y="323364"/>
                    <a:pt x="494090" y="294804"/>
                    <a:pt x="505514" y="297343"/>
                  </a:cubicBezTo>
                  <a:cubicBezTo>
                    <a:pt x="532805" y="303689"/>
                    <a:pt x="567712" y="294169"/>
                    <a:pt x="567712" y="294169"/>
                  </a:cubicBezTo>
                  <a:cubicBezTo>
                    <a:pt x="567712" y="294169"/>
                    <a:pt x="494725" y="254185"/>
                    <a:pt x="516938" y="235145"/>
                  </a:cubicBezTo>
                  <a:cubicBezTo>
                    <a:pt x="539151" y="216105"/>
                    <a:pt x="539151" y="216105"/>
                    <a:pt x="539151" y="216105"/>
                  </a:cubicBezTo>
                  <a:cubicBezTo>
                    <a:pt x="539151" y="216105"/>
                    <a:pt x="489648" y="185641"/>
                    <a:pt x="480762" y="182467"/>
                  </a:cubicBezTo>
                  <a:cubicBezTo>
                    <a:pt x="457914" y="173582"/>
                    <a:pt x="492186" y="158350"/>
                    <a:pt x="492186" y="158350"/>
                  </a:cubicBezTo>
                  <a:cubicBezTo>
                    <a:pt x="492186" y="158350"/>
                    <a:pt x="469338" y="162793"/>
                    <a:pt x="438874" y="145657"/>
                  </a:cubicBezTo>
                  <a:cubicBezTo>
                    <a:pt x="408410" y="128521"/>
                    <a:pt x="382388" y="147561"/>
                    <a:pt x="382388" y="147561"/>
                  </a:cubicBezTo>
                  <a:cubicBezTo>
                    <a:pt x="382388" y="147561"/>
                    <a:pt x="471877" y="41571"/>
                    <a:pt x="467434" y="19357"/>
                  </a:cubicBezTo>
                  <a:cubicBezTo>
                    <a:pt x="467434" y="19357"/>
                    <a:pt x="443951" y="14915"/>
                    <a:pt x="439509" y="23800"/>
                  </a:cubicBezTo>
                  <a:cubicBezTo>
                    <a:pt x="435066" y="32685"/>
                    <a:pt x="448394" y="33955"/>
                    <a:pt x="431258" y="64419"/>
                  </a:cubicBezTo>
                  <a:cubicBezTo>
                    <a:pt x="414122" y="96787"/>
                    <a:pt x="379215" y="143753"/>
                    <a:pt x="379215" y="1437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130B386D-99A8-43FB-BBB6-82EA40DE06BC}"/>
                </a:ext>
              </a:extLst>
            </p:cNvPr>
            <p:cNvSpPr/>
            <p:nvPr/>
          </p:nvSpPr>
          <p:spPr>
            <a:xfrm>
              <a:off x="2800479" y="982032"/>
              <a:ext cx="571202" cy="552162"/>
            </a:xfrm>
            <a:custGeom>
              <a:avLst/>
              <a:gdLst>
                <a:gd name="connsiteX0" fmla="*/ 157715 w 571202"/>
                <a:gd name="connsiteY0" fmla="*/ 265609 h 552162"/>
                <a:gd name="connsiteX1" fmla="*/ 131694 w 571202"/>
                <a:gd name="connsiteY1" fmla="*/ 297343 h 552162"/>
                <a:gd name="connsiteX2" fmla="*/ 83459 w 571202"/>
                <a:gd name="connsiteY2" fmla="*/ 353828 h 552162"/>
                <a:gd name="connsiteX3" fmla="*/ 128521 w 571202"/>
                <a:gd name="connsiteY3" fmla="*/ 390639 h 552162"/>
                <a:gd name="connsiteX4" fmla="*/ 112019 w 571202"/>
                <a:gd name="connsiteY4" fmla="*/ 432527 h 552162"/>
                <a:gd name="connsiteX5" fmla="*/ 153907 w 571202"/>
                <a:gd name="connsiteY5" fmla="*/ 446490 h 552162"/>
                <a:gd name="connsiteX6" fmla="*/ 167235 w 571202"/>
                <a:gd name="connsiteY6" fmla="*/ 513765 h 552162"/>
                <a:gd name="connsiteX7" fmla="*/ 201508 w 571202"/>
                <a:gd name="connsiteY7" fmla="*/ 466799 h 552162"/>
                <a:gd name="connsiteX8" fmla="*/ 213566 w 571202"/>
                <a:gd name="connsiteY8" fmla="*/ 473781 h 552162"/>
                <a:gd name="connsiteX9" fmla="*/ 235145 w 571202"/>
                <a:gd name="connsiteY9" fmla="*/ 400159 h 552162"/>
                <a:gd name="connsiteX10" fmla="*/ 261166 w 571202"/>
                <a:gd name="connsiteY10" fmla="*/ 494090 h 552162"/>
                <a:gd name="connsiteX11" fmla="*/ 310671 w 571202"/>
                <a:gd name="connsiteY11" fmla="*/ 492186 h 552162"/>
                <a:gd name="connsiteX12" fmla="*/ 318287 w 571202"/>
                <a:gd name="connsiteY12" fmla="*/ 541056 h 552162"/>
                <a:gd name="connsiteX13" fmla="*/ 346847 w 571202"/>
                <a:gd name="connsiteY13" fmla="*/ 500437 h 552162"/>
                <a:gd name="connsiteX14" fmla="*/ 362714 w 571202"/>
                <a:gd name="connsiteY14" fmla="*/ 527093 h 552162"/>
                <a:gd name="connsiteX15" fmla="*/ 371599 w 571202"/>
                <a:gd name="connsiteY15" fmla="*/ 509322 h 552162"/>
                <a:gd name="connsiteX16" fmla="*/ 402063 w 571202"/>
                <a:gd name="connsiteY16" fmla="*/ 549306 h 552162"/>
                <a:gd name="connsiteX17" fmla="*/ 380484 w 571202"/>
                <a:gd name="connsiteY17" fmla="*/ 480128 h 552162"/>
                <a:gd name="connsiteX18" fmla="*/ 398890 w 571202"/>
                <a:gd name="connsiteY18" fmla="*/ 477589 h 552162"/>
                <a:gd name="connsiteX19" fmla="*/ 375407 w 571202"/>
                <a:gd name="connsiteY19" fmla="*/ 450933 h 552162"/>
                <a:gd name="connsiteX20" fmla="*/ 416026 w 571202"/>
                <a:gd name="connsiteY20" fmla="*/ 441413 h 552162"/>
                <a:gd name="connsiteX21" fmla="*/ 348751 w 571202"/>
                <a:gd name="connsiteY21" fmla="*/ 348116 h 552162"/>
                <a:gd name="connsiteX22" fmla="*/ 430623 w 571202"/>
                <a:gd name="connsiteY22" fmla="*/ 379850 h 552162"/>
                <a:gd name="connsiteX23" fmla="*/ 429989 w 571202"/>
                <a:gd name="connsiteY23" fmla="*/ 326537 h 552162"/>
                <a:gd name="connsiteX24" fmla="*/ 504879 w 571202"/>
                <a:gd name="connsiteY24" fmla="*/ 345578 h 552162"/>
                <a:gd name="connsiteX25" fmla="*/ 508688 w 571202"/>
                <a:gd name="connsiteY25" fmla="*/ 310036 h 552162"/>
                <a:gd name="connsiteX26" fmla="*/ 568346 w 571202"/>
                <a:gd name="connsiteY26" fmla="*/ 307497 h 552162"/>
                <a:gd name="connsiteX27" fmla="*/ 503610 w 571202"/>
                <a:gd name="connsiteY27" fmla="*/ 268148 h 552162"/>
                <a:gd name="connsiteX28" fmla="*/ 515034 w 571202"/>
                <a:gd name="connsiteY28" fmla="*/ 245300 h 552162"/>
                <a:gd name="connsiteX29" fmla="*/ 433797 w 571202"/>
                <a:gd name="connsiteY29" fmla="*/ 241492 h 552162"/>
                <a:gd name="connsiteX30" fmla="*/ 449663 w 571202"/>
                <a:gd name="connsiteY30" fmla="*/ 211662 h 552162"/>
                <a:gd name="connsiteX31" fmla="*/ 353828 w 571202"/>
                <a:gd name="connsiteY31" fmla="*/ 200873 h 552162"/>
                <a:gd name="connsiteX32" fmla="*/ 409045 w 571202"/>
                <a:gd name="connsiteY32" fmla="*/ 140579 h 552162"/>
                <a:gd name="connsiteX33" fmla="*/ 373503 w 571202"/>
                <a:gd name="connsiteY33" fmla="*/ 127886 h 552162"/>
                <a:gd name="connsiteX34" fmla="*/ 424911 w 571202"/>
                <a:gd name="connsiteY34" fmla="*/ 77747 h 552162"/>
                <a:gd name="connsiteX35" fmla="*/ 404602 w 571202"/>
                <a:gd name="connsiteY35" fmla="*/ 66958 h 552162"/>
                <a:gd name="connsiteX36" fmla="*/ 409679 w 571202"/>
                <a:gd name="connsiteY36" fmla="*/ 4760 h 552162"/>
                <a:gd name="connsiteX37" fmla="*/ 358271 w 571202"/>
                <a:gd name="connsiteY37" fmla="*/ 54264 h 552162"/>
                <a:gd name="connsiteX38" fmla="*/ 343039 w 571202"/>
                <a:gd name="connsiteY38" fmla="*/ 14915 h 552162"/>
                <a:gd name="connsiteX39" fmla="*/ 308132 w 571202"/>
                <a:gd name="connsiteY39" fmla="*/ 68862 h 552162"/>
                <a:gd name="connsiteX40" fmla="*/ 283380 w 571202"/>
                <a:gd name="connsiteY40" fmla="*/ 40302 h 552162"/>
                <a:gd name="connsiteX41" fmla="*/ 243396 w 571202"/>
                <a:gd name="connsiteY41" fmla="*/ 150734 h 552162"/>
                <a:gd name="connsiteX42" fmla="*/ 233241 w 571202"/>
                <a:gd name="connsiteY42" fmla="*/ 63150 h 552162"/>
                <a:gd name="connsiteX43" fmla="*/ 205950 w 571202"/>
                <a:gd name="connsiteY43" fmla="*/ 69496 h 552162"/>
                <a:gd name="connsiteX44" fmla="*/ 166601 w 571202"/>
                <a:gd name="connsiteY44" fmla="*/ 21261 h 552162"/>
                <a:gd name="connsiteX45" fmla="*/ 148830 w 571202"/>
                <a:gd name="connsiteY45" fmla="*/ 96787 h 552162"/>
                <a:gd name="connsiteX46" fmla="*/ 120270 w 571202"/>
                <a:gd name="connsiteY46" fmla="*/ 89806 h 552162"/>
                <a:gd name="connsiteX47" fmla="*/ 127886 w 571202"/>
                <a:gd name="connsiteY47" fmla="*/ 157081 h 552162"/>
                <a:gd name="connsiteX48" fmla="*/ 101864 w 571202"/>
                <a:gd name="connsiteY48" fmla="*/ 162793 h 552162"/>
                <a:gd name="connsiteX49" fmla="*/ 123443 w 571202"/>
                <a:gd name="connsiteY49" fmla="*/ 213566 h 552162"/>
                <a:gd name="connsiteX50" fmla="*/ 158350 w 571202"/>
                <a:gd name="connsiteY50" fmla="*/ 257993 h 552162"/>
                <a:gd name="connsiteX51" fmla="*/ 4760 w 571202"/>
                <a:gd name="connsiteY51" fmla="*/ 265609 h 552162"/>
                <a:gd name="connsiteX52" fmla="*/ 25070 w 571202"/>
                <a:gd name="connsiteY52" fmla="*/ 285284 h 552162"/>
                <a:gd name="connsiteX53" fmla="*/ 63150 w 571202"/>
                <a:gd name="connsiteY53" fmla="*/ 267513 h 552162"/>
                <a:gd name="connsiteX54" fmla="*/ 157715 w 571202"/>
                <a:gd name="connsiteY54" fmla="*/ 265609 h 55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1202" h="552162">
                  <a:moveTo>
                    <a:pt x="157715" y="265609"/>
                  </a:moveTo>
                  <a:cubicBezTo>
                    <a:pt x="157081" y="266879"/>
                    <a:pt x="138041" y="279572"/>
                    <a:pt x="131694" y="297343"/>
                  </a:cubicBezTo>
                  <a:cubicBezTo>
                    <a:pt x="125347" y="315113"/>
                    <a:pt x="85363" y="353194"/>
                    <a:pt x="83459" y="353828"/>
                  </a:cubicBezTo>
                  <a:cubicBezTo>
                    <a:pt x="80920" y="354463"/>
                    <a:pt x="129155" y="357002"/>
                    <a:pt x="128521" y="390639"/>
                  </a:cubicBezTo>
                  <a:cubicBezTo>
                    <a:pt x="127886" y="424277"/>
                    <a:pt x="112019" y="432527"/>
                    <a:pt x="112019" y="432527"/>
                  </a:cubicBezTo>
                  <a:cubicBezTo>
                    <a:pt x="112019" y="432527"/>
                    <a:pt x="152638" y="424911"/>
                    <a:pt x="153907" y="446490"/>
                  </a:cubicBezTo>
                  <a:cubicBezTo>
                    <a:pt x="155811" y="467434"/>
                    <a:pt x="167235" y="513765"/>
                    <a:pt x="167235" y="513765"/>
                  </a:cubicBezTo>
                  <a:cubicBezTo>
                    <a:pt x="167235" y="513765"/>
                    <a:pt x="186910" y="457279"/>
                    <a:pt x="201508" y="466799"/>
                  </a:cubicBezTo>
                  <a:cubicBezTo>
                    <a:pt x="216740" y="476319"/>
                    <a:pt x="213566" y="473781"/>
                    <a:pt x="213566" y="473781"/>
                  </a:cubicBezTo>
                  <a:cubicBezTo>
                    <a:pt x="213566" y="473781"/>
                    <a:pt x="199604" y="391274"/>
                    <a:pt x="235145" y="400159"/>
                  </a:cubicBezTo>
                  <a:cubicBezTo>
                    <a:pt x="260532" y="407141"/>
                    <a:pt x="261166" y="494090"/>
                    <a:pt x="261166" y="494090"/>
                  </a:cubicBezTo>
                  <a:cubicBezTo>
                    <a:pt x="261166" y="494090"/>
                    <a:pt x="298612" y="447125"/>
                    <a:pt x="310671" y="492186"/>
                  </a:cubicBezTo>
                  <a:cubicBezTo>
                    <a:pt x="322729" y="537248"/>
                    <a:pt x="318287" y="541056"/>
                    <a:pt x="318287" y="541056"/>
                  </a:cubicBezTo>
                  <a:cubicBezTo>
                    <a:pt x="318287" y="541056"/>
                    <a:pt x="334153" y="483935"/>
                    <a:pt x="346847" y="500437"/>
                  </a:cubicBezTo>
                  <a:cubicBezTo>
                    <a:pt x="360175" y="517573"/>
                    <a:pt x="362714" y="527093"/>
                    <a:pt x="362714" y="527093"/>
                  </a:cubicBezTo>
                  <a:cubicBezTo>
                    <a:pt x="362714" y="527093"/>
                    <a:pt x="364618" y="500437"/>
                    <a:pt x="371599" y="509322"/>
                  </a:cubicBezTo>
                  <a:cubicBezTo>
                    <a:pt x="378580" y="518208"/>
                    <a:pt x="402063" y="549306"/>
                    <a:pt x="402063" y="549306"/>
                  </a:cubicBezTo>
                  <a:cubicBezTo>
                    <a:pt x="402063" y="549306"/>
                    <a:pt x="374772" y="489013"/>
                    <a:pt x="380484" y="480128"/>
                  </a:cubicBezTo>
                  <a:cubicBezTo>
                    <a:pt x="386196" y="471242"/>
                    <a:pt x="398890" y="477589"/>
                    <a:pt x="398890" y="477589"/>
                  </a:cubicBezTo>
                  <a:cubicBezTo>
                    <a:pt x="398890" y="477589"/>
                    <a:pt x="370330" y="458549"/>
                    <a:pt x="375407" y="450933"/>
                  </a:cubicBezTo>
                  <a:cubicBezTo>
                    <a:pt x="380484" y="443317"/>
                    <a:pt x="416026" y="441413"/>
                    <a:pt x="416026" y="441413"/>
                  </a:cubicBezTo>
                  <a:cubicBezTo>
                    <a:pt x="416026" y="441413"/>
                    <a:pt x="331615" y="383658"/>
                    <a:pt x="348751" y="348116"/>
                  </a:cubicBezTo>
                  <a:cubicBezTo>
                    <a:pt x="365887" y="312575"/>
                    <a:pt x="430623" y="379850"/>
                    <a:pt x="430623" y="379850"/>
                  </a:cubicBezTo>
                  <a:cubicBezTo>
                    <a:pt x="430623" y="379850"/>
                    <a:pt x="408410" y="329711"/>
                    <a:pt x="429989" y="326537"/>
                  </a:cubicBezTo>
                  <a:cubicBezTo>
                    <a:pt x="452202" y="323364"/>
                    <a:pt x="504879" y="345578"/>
                    <a:pt x="504879" y="345578"/>
                  </a:cubicBezTo>
                  <a:cubicBezTo>
                    <a:pt x="504879" y="345578"/>
                    <a:pt x="484570" y="315748"/>
                    <a:pt x="508688" y="310036"/>
                  </a:cubicBezTo>
                  <a:cubicBezTo>
                    <a:pt x="532805" y="304959"/>
                    <a:pt x="568346" y="307497"/>
                    <a:pt x="568346" y="307497"/>
                  </a:cubicBezTo>
                  <a:cubicBezTo>
                    <a:pt x="568346" y="307497"/>
                    <a:pt x="497898" y="285919"/>
                    <a:pt x="503610" y="268148"/>
                  </a:cubicBezTo>
                  <a:cubicBezTo>
                    <a:pt x="509322" y="250377"/>
                    <a:pt x="515034" y="245300"/>
                    <a:pt x="515034" y="245300"/>
                  </a:cubicBezTo>
                  <a:cubicBezTo>
                    <a:pt x="515034" y="245300"/>
                    <a:pt x="431892" y="268783"/>
                    <a:pt x="433797" y="241492"/>
                  </a:cubicBezTo>
                  <a:cubicBezTo>
                    <a:pt x="434431" y="228164"/>
                    <a:pt x="449663" y="211662"/>
                    <a:pt x="449663" y="211662"/>
                  </a:cubicBezTo>
                  <a:cubicBezTo>
                    <a:pt x="449663" y="211662"/>
                    <a:pt x="355098" y="235145"/>
                    <a:pt x="353828" y="200873"/>
                  </a:cubicBezTo>
                  <a:cubicBezTo>
                    <a:pt x="351924" y="166601"/>
                    <a:pt x="409045" y="140579"/>
                    <a:pt x="409045" y="140579"/>
                  </a:cubicBezTo>
                  <a:cubicBezTo>
                    <a:pt x="409045" y="140579"/>
                    <a:pt x="368426" y="153273"/>
                    <a:pt x="373503" y="127886"/>
                  </a:cubicBezTo>
                  <a:cubicBezTo>
                    <a:pt x="378580" y="102499"/>
                    <a:pt x="424911" y="77747"/>
                    <a:pt x="424911" y="77747"/>
                  </a:cubicBezTo>
                  <a:cubicBezTo>
                    <a:pt x="424911" y="77747"/>
                    <a:pt x="406506" y="84094"/>
                    <a:pt x="404602" y="66958"/>
                  </a:cubicBezTo>
                  <a:cubicBezTo>
                    <a:pt x="403332" y="52995"/>
                    <a:pt x="409679" y="4760"/>
                    <a:pt x="409679" y="4760"/>
                  </a:cubicBezTo>
                  <a:cubicBezTo>
                    <a:pt x="409679" y="4760"/>
                    <a:pt x="369695" y="64419"/>
                    <a:pt x="358271" y="54264"/>
                  </a:cubicBezTo>
                  <a:cubicBezTo>
                    <a:pt x="346847" y="44110"/>
                    <a:pt x="343039" y="14915"/>
                    <a:pt x="343039" y="14915"/>
                  </a:cubicBezTo>
                  <a:cubicBezTo>
                    <a:pt x="343039" y="14915"/>
                    <a:pt x="324633" y="79651"/>
                    <a:pt x="308132" y="68862"/>
                  </a:cubicBezTo>
                  <a:cubicBezTo>
                    <a:pt x="292265" y="58072"/>
                    <a:pt x="283380" y="40302"/>
                    <a:pt x="283380" y="40302"/>
                  </a:cubicBezTo>
                  <a:cubicBezTo>
                    <a:pt x="283380" y="40302"/>
                    <a:pt x="274495" y="171043"/>
                    <a:pt x="243396" y="150734"/>
                  </a:cubicBezTo>
                  <a:cubicBezTo>
                    <a:pt x="223721" y="138041"/>
                    <a:pt x="233241" y="63150"/>
                    <a:pt x="233241" y="63150"/>
                  </a:cubicBezTo>
                  <a:cubicBezTo>
                    <a:pt x="233241" y="63150"/>
                    <a:pt x="210393" y="80286"/>
                    <a:pt x="205950" y="69496"/>
                  </a:cubicBezTo>
                  <a:cubicBezTo>
                    <a:pt x="195161" y="43475"/>
                    <a:pt x="166601" y="21261"/>
                    <a:pt x="166601" y="21261"/>
                  </a:cubicBezTo>
                  <a:cubicBezTo>
                    <a:pt x="166601" y="21261"/>
                    <a:pt x="177390" y="103768"/>
                    <a:pt x="148830" y="96787"/>
                  </a:cubicBezTo>
                  <a:cubicBezTo>
                    <a:pt x="120270" y="89806"/>
                    <a:pt x="120270" y="89806"/>
                    <a:pt x="120270" y="89806"/>
                  </a:cubicBezTo>
                  <a:cubicBezTo>
                    <a:pt x="120270" y="89806"/>
                    <a:pt x="125347" y="147561"/>
                    <a:pt x="127886" y="157081"/>
                  </a:cubicBezTo>
                  <a:cubicBezTo>
                    <a:pt x="134233" y="180563"/>
                    <a:pt x="101864" y="162793"/>
                    <a:pt x="101864" y="162793"/>
                  </a:cubicBezTo>
                  <a:cubicBezTo>
                    <a:pt x="101864" y="162793"/>
                    <a:pt x="119001" y="178660"/>
                    <a:pt x="123443" y="213566"/>
                  </a:cubicBezTo>
                  <a:cubicBezTo>
                    <a:pt x="127886" y="248473"/>
                    <a:pt x="158350" y="257993"/>
                    <a:pt x="158350" y="257993"/>
                  </a:cubicBezTo>
                  <a:cubicBezTo>
                    <a:pt x="158350" y="257993"/>
                    <a:pt x="19357" y="248473"/>
                    <a:pt x="4760" y="265609"/>
                  </a:cubicBezTo>
                  <a:cubicBezTo>
                    <a:pt x="4760" y="265609"/>
                    <a:pt x="14915" y="287188"/>
                    <a:pt x="25070" y="285284"/>
                  </a:cubicBezTo>
                  <a:cubicBezTo>
                    <a:pt x="35224" y="284015"/>
                    <a:pt x="28243" y="271956"/>
                    <a:pt x="63150" y="267513"/>
                  </a:cubicBezTo>
                  <a:cubicBezTo>
                    <a:pt x="98691" y="264975"/>
                    <a:pt x="157715" y="265609"/>
                    <a:pt x="157715" y="265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DB867F5B-FADD-4CF6-90F6-85661221752D}"/>
                </a:ext>
              </a:extLst>
            </p:cNvPr>
            <p:cNvSpPr/>
            <p:nvPr/>
          </p:nvSpPr>
          <p:spPr>
            <a:xfrm>
              <a:off x="4317339" y="2318646"/>
              <a:ext cx="507736" cy="571203"/>
            </a:xfrm>
            <a:custGeom>
              <a:avLst/>
              <a:gdLst>
                <a:gd name="connsiteX0" fmla="*/ 145657 w 507735"/>
                <a:gd name="connsiteY0" fmla="*/ 193257 h 571202"/>
                <a:gd name="connsiteX1" fmla="*/ 105673 w 507735"/>
                <a:gd name="connsiteY1" fmla="*/ 202777 h 571202"/>
                <a:gd name="connsiteX2" fmla="*/ 33320 w 507735"/>
                <a:gd name="connsiteY2" fmla="*/ 218644 h 571202"/>
                <a:gd name="connsiteX3" fmla="*/ 47283 w 507735"/>
                <a:gd name="connsiteY3" fmla="*/ 275129 h 571202"/>
                <a:gd name="connsiteX4" fmla="*/ 8568 w 507735"/>
                <a:gd name="connsiteY4" fmla="*/ 298612 h 571202"/>
                <a:gd name="connsiteX5" fmla="*/ 33955 w 507735"/>
                <a:gd name="connsiteY5" fmla="*/ 334788 h 571202"/>
                <a:gd name="connsiteX6" fmla="*/ 4760 w 507735"/>
                <a:gd name="connsiteY6" fmla="*/ 396986 h 571202"/>
                <a:gd name="connsiteX7" fmla="*/ 60611 w 507735"/>
                <a:gd name="connsiteY7" fmla="*/ 379850 h 571202"/>
                <a:gd name="connsiteX8" fmla="*/ 66323 w 507735"/>
                <a:gd name="connsiteY8" fmla="*/ 392543 h 571202"/>
                <a:gd name="connsiteX9" fmla="*/ 127251 w 507735"/>
                <a:gd name="connsiteY9" fmla="*/ 346847 h 571202"/>
                <a:gd name="connsiteX10" fmla="*/ 91710 w 507735"/>
                <a:gd name="connsiteY10" fmla="*/ 437605 h 571202"/>
                <a:gd name="connsiteX11" fmla="*/ 132328 w 507735"/>
                <a:gd name="connsiteY11" fmla="*/ 466165 h 571202"/>
                <a:gd name="connsiteX12" fmla="*/ 109480 w 507735"/>
                <a:gd name="connsiteY12" fmla="*/ 509957 h 571202"/>
                <a:gd name="connsiteX13" fmla="*/ 156446 w 507735"/>
                <a:gd name="connsiteY13" fmla="*/ 494725 h 571202"/>
                <a:gd name="connsiteX14" fmla="*/ 153273 w 507735"/>
                <a:gd name="connsiteY14" fmla="*/ 525824 h 571202"/>
                <a:gd name="connsiteX15" fmla="*/ 171044 w 507735"/>
                <a:gd name="connsiteY15" fmla="*/ 517573 h 571202"/>
                <a:gd name="connsiteX16" fmla="*/ 171044 w 507735"/>
                <a:gd name="connsiteY16" fmla="*/ 567712 h 571202"/>
                <a:gd name="connsiteX17" fmla="*/ 195795 w 507735"/>
                <a:gd name="connsiteY17" fmla="*/ 499802 h 571202"/>
                <a:gd name="connsiteX18" fmla="*/ 211662 w 507735"/>
                <a:gd name="connsiteY18" fmla="*/ 508688 h 571202"/>
                <a:gd name="connsiteX19" fmla="*/ 208489 w 507735"/>
                <a:gd name="connsiteY19" fmla="*/ 473146 h 571202"/>
                <a:gd name="connsiteX20" fmla="*/ 246569 w 507735"/>
                <a:gd name="connsiteY20" fmla="*/ 489648 h 571202"/>
                <a:gd name="connsiteX21" fmla="*/ 249108 w 507735"/>
                <a:gd name="connsiteY21" fmla="*/ 374772 h 571202"/>
                <a:gd name="connsiteX22" fmla="*/ 295439 w 507735"/>
                <a:gd name="connsiteY22" fmla="*/ 449663 h 571202"/>
                <a:gd name="connsiteX23" fmla="*/ 327172 w 507735"/>
                <a:gd name="connsiteY23" fmla="*/ 406506 h 571202"/>
                <a:gd name="connsiteX24" fmla="*/ 375407 w 507735"/>
                <a:gd name="connsiteY24" fmla="*/ 466800 h 571202"/>
                <a:gd name="connsiteX25" fmla="*/ 399525 w 507735"/>
                <a:gd name="connsiteY25" fmla="*/ 440778 h 571202"/>
                <a:gd name="connsiteX26" fmla="*/ 448394 w 507735"/>
                <a:gd name="connsiteY26" fmla="*/ 475050 h 571202"/>
                <a:gd name="connsiteX27" fmla="*/ 420469 w 507735"/>
                <a:gd name="connsiteY27" fmla="*/ 404602 h 571202"/>
                <a:gd name="connsiteX28" fmla="*/ 443316 w 507735"/>
                <a:gd name="connsiteY28" fmla="*/ 393178 h 571202"/>
                <a:gd name="connsiteX29" fmla="*/ 380484 w 507735"/>
                <a:gd name="connsiteY29" fmla="*/ 341135 h 571202"/>
                <a:gd name="connsiteX30" fmla="*/ 410948 w 507735"/>
                <a:gd name="connsiteY30" fmla="*/ 326538 h 571202"/>
                <a:gd name="connsiteX31" fmla="*/ 341135 w 507735"/>
                <a:gd name="connsiteY31" fmla="*/ 259897 h 571202"/>
                <a:gd name="connsiteX32" fmla="*/ 421103 w 507735"/>
                <a:gd name="connsiteY32" fmla="*/ 245300 h 571202"/>
                <a:gd name="connsiteX33" fmla="*/ 400159 w 507735"/>
                <a:gd name="connsiteY33" fmla="*/ 213566 h 571202"/>
                <a:gd name="connsiteX34" fmla="*/ 471877 w 507735"/>
                <a:gd name="connsiteY34" fmla="*/ 204681 h 571202"/>
                <a:gd name="connsiteX35" fmla="*/ 462357 w 507735"/>
                <a:gd name="connsiteY35" fmla="*/ 183737 h 571202"/>
                <a:gd name="connsiteX36" fmla="*/ 503610 w 507735"/>
                <a:gd name="connsiteY36" fmla="*/ 137406 h 571202"/>
                <a:gd name="connsiteX37" fmla="*/ 433162 w 507735"/>
                <a:gd name="connsiteY37" fmla="*/ 146291 h 571202"/>
                <a:gd name="connsiteX38" fmla="*/ 444586 w 507735"/>
                <a:gd name="connsiteY38" fmla="*/ 105673 h 571202"/>
                <a:gd name="connsiteX39" fmla="*/ 384927 w 507735"/>
                <a:gd name="connsiteY39" fmla="*/ 127886 h 571202"/>
                <a:gd name="connsiteX40" fmla="*/ 382388 w 507735"/>
                <a:gd name="connsiteY40" fmla="*/ 90440 h 571202"/>
                <a:gd name="connsiteX41" fmla="*/ 284015 w 507735"/>
                <a:gd name="connsiteY41" fmla="*/ 154542 h 571202"/>
                <a:gd name="connsiteX42" fmla="*/ 328441 w 507735"/>
                <a:gd name="connsiteY42" fmla="*/ 78382 h 571202"/>
                <a:gd name="connsiteX43" fmla="*/ 302420 w 507735"/>
                <a:gd name="connsiteY43" fmla="*/ 66958 h 571202"/>
                <a:gd name="connsiteX44" fmla="*/ 299881 w 507735"/>
                <a:gd name="connsiteY44" fmla="*/ 4760 h 571202"/>
                <a:gd name="connsiteX45" fmla="*/ 240222 w 507735"/>
                <a:gd name="connsiteY45" fmla="*/ 54899 h 571202"/>
                <a:gd name="connsiteX46" fmla="*/ 221817 w 507735"/>
                <a:gd name="connsiteY46" fmla="*/ 32686 h 571202"/>
                <a:gd name="connsiteX47" fmla="*/ 187545 w 507735"/>
                <a:gd name="connsiteY47" fmla="*/ 91075 h 571202"/>
                <a:gd name="connsiteX48" fmla="*/ 163427 w 507735"/>
                <a:gd name="connsiteY48" fmla="*/ 79651 h 571202"/>
                <a:gd name="connsiteX49" fmla="*/ 150099 w 507735"/>
                <a:gd name="connsiteY49" fmla="*/ 132963 h 571202"/>
                <a:gd name="connsiteX50" fmla="*/ 151369 w 507735"/>
                <a:gd name="connsiteY50" fmla="*/ 189449 h 571202"/>
                <a:gd name="connsiteX51" fmla="*/ 24435 w 507735"/>
                <a:gd name="connsiteY51" fmla="*/ 103134 h 571202"/>
                <a:gd name="connsiteX52" fmla="*/ 28877 w 507735"/>
                <a:gd name="connsiteY52" fmla="*/ 131059 h 571202"/>
                <a:gd name="connsiteX53" fmla="*/ 69496 w 507735"/>
                <a:gd name="connsiteY53" fmla="*/ 139945 h 571202"/>
                <a:gd name="connsiteX54" fmla="*/ 145657 w 507735"/>
                <a:gd name="connsiteY54" fmla="*/ 193257 h 57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7735" h="571202">
                  <a:moveTo>
                    <a:pt x="145657" y="193257"/>
                  </a:moveTo>
                  <a:cubicBezTo>
                    <a:pt x="145022" y="193892"/>
                    <a:pt x="121539" y="192622"/>
                    <a:pt x="105673" y="202777"/>
                  </a:cubicBezTo>
                  <a:cubicBezTo>
                    <a:pt x="89806" y="212932"/>
                    <a:pt x="35224" y="219278"/>
                    <a:pt x="33320" y="218644"/>
                  </a:cubicBezTo>
                  <a:cubicBezTo>
                    <a:pt x="30781" y="218009"/>
                    <a:pt x="68227" y="248473"/>
                    <a:pt x="47283" y="275129"/>
                  </a:cubicBezTo>
                  <a:cubicBezTo>
                    <a:pt x="26339" y="301785"/>
                    <a:pt x="8568" y="298612"/>
                    <a:pt x="8568" y="298612"/>
                  </a:cubicBezTo>
                  <a:cubicBezTo>
                    <a:pt x="8568" y="298612"/>
                    <a:pt x="45379" y="317017"/>
                    <a:pt x="33955" y="334788"/>
                  </a:cubicBezTo>
                  <a:cubicBezTo>
                    <a:pt x="22531" y="352559"/>
                    <a:pt x="4760" y="396986"/>
                    <a:pt x="4760" y="396986"/>
                  </a:cubicBezTo>
                  <a:cubicBezTo>
                    <a:pt x="4760" y="396986"/>
                    <a:pt x="54264" y="363348"/>
                    <a:pt x="60611" y="379850"/>
                  </a:cubicBezTo>
                  <a:cubicBezTo>
                    <a:pt x="66958" y="396351"/>
                    <a:pt x="66323" y="392543"/>
                    <a:pt x="66323" y="392543"/>
                  </a:cubicBezTo>
                  <a:cubicBezTo>
                    <a:pt x="66323" y="392543"/>
                    <a:pt x="105038" y="317652"/>
                    <a:pt x="127251" y="346847"/>
                  </a:cubicBezTo>
                  <a:cubicBezTo>
                    <a:pt x="143118" y="367156"/>
                    <a:pt x="91710" y="437605"/>
                    <a:pt x="91710" y="437605"/>
                  </a:cubicBezTo>
                  <a:cubicBezTo>
                    <a:pt x="91710" y="437605"/>
                    <a:pt x="150099" y="422373"/>
                    <a:pt x="132328" y="466165"/>
                  </a:cubicBezTo>
                  <a:cubicBezTo>
                    <a:pt x="114558" y="509957"/>
                    <a:pt x="109480" y="509957"/>
                    <a:pt x="109480" y="509957"/>
                  </a:cubicBezTo>
                  <a:cubicBezTo>
                    <a:pt x="109480" y="509957"/>
                    <a:pt x="156446" y="473781"/>
                    <a:pt x="156446" y="494725"/>
                  </a:cubicBezTo>
                  <a:cubicBezTo>
                    <a:pt x="156446" y="516304"/>
                    <a:pt x="153273" y="525824"/>
                    <a:pt x="153273" y="525824"/>
                  </a:cubicBezTo>
                  <a:cubicBezTo>
                    <a:pt x="153273" y="525824"/>
                    <a:pt x="171044" y="506149"/>
                    <a:pt x="171044" y="517573"/>
                  </a:cubicBezTo>
                  <a:cubicBezTo>
                    <a:pt x="171678" y="528997"/>
                    <a:pt x="171044" y="567712"/>
                    <a:pt x="171044" y="567712"/>
                  </a:cubicBezTo>
                  <a:cubicBezTo>
                    <a:pt x="171044" y="567712"/>
                    <a:pt x="185641" y="502976"/>
                    <a:pt x="195795" y="499802"/>
                  </a:cubicBezTo>
                  <a:cubicBezTo>
                    <a:pt x="205950" y="496629"/>
                    <a:pt x="211662" y="508688"/>
                    <a:pt x="211662" y="508688"/>
                  </a:cubicBezTo>
                  <a:cubicBezTo>
                    <a:pt x="211662" y="508688"/>
                    <a:pt x="200238" y="476320"/>
                    <a:pt x="208489" y="473146"/>
                  </a:cubicBezTo>
                  <a:cubicBezTo>
                    <a:pt x="216740" y="469973"/>
                    <a:pt x="246569" y="489648"/>
                    <a:pt x="246569" y="489648"/>
                  </a:cubicBezTo>
                  <a:cubicBezTo>
                    <a:pt x="246569" y="489648"/>
                    <a:pt x="214201" y="392543"/>
                    <a:pt x="249108" y="374772"/>
                  </a:cubicBezTo>
                  <a:cubicBezTo>
                    <a:pt x="284015" y="357002"/>
                    <a:pt x="295439" y="449663"/>
                    <a:pt x="295439" y="449663"/>
                  </a:cubicBezTo>
                  <a:cubicBezTo>
                    <a:pt x="295439" y="449663"/>
                    <a:pt x="308132" y="395716"/>
                    <a:pt x="327172" y="406506"/>
                  </a:cubicBezTo>
                  <a:cubicBezTo>
                    <a:pt x="346847" y="417295"/>
                    <a:pt x="375407" y="466800"/>
                    <a:pt x="375407" y="466800"/>
                  </a:cubicBezTo>
                  <a:cubicBezTo>
                    <a:pt x="375407" y="466800"/>
                    <a:pt x="377311" y="430623"/>
                    <a:pt x="399525" y="440778"/>
                  </a:cubicBezTo>
                  <a:cubicBezTo>
                    <a:pt x="421738" y="450933"/>
                    <a:pt x="448394" y="475050"/>
                    <a:pt x="448394" y="475050"/>
                  </a:cubicBezTo>
                  <a:cubicBezTo>
                    <a:pt x="448394" y="475050"/>
                    <a:pt x="405236" y="415391"/>
                    <a:pt x="420469" y="404602"/>
                  </a:cubicBezTo>
                  <a:cubicBezTo>
                    <a:pt x="435701" y="393813"/>
                    <a:pt x="443316" y="393178"/>
                    <a:pt x="443316" y="393178"/>
                  </a:cubicBezTo>
                  <a:cubicBezTo>
                    <a:pt x="443316" y="393178"/>
                    <a:pt x="362714" y="362079"/>
                    <a:pt x="380484" y="341135"/>
                  </a:cubicBezTo>
                  <a:cubicBezTo>
                    <a:pt x="389370" y="330980"/>
                    <a:pt x="410948" y="326538"/>
                    <a:pt x="410948" y="326538"/>
                  </a:cubicBezTo>
                  <a:cubicBezTo>
                    <a:pt x="410948" y="326538"/>
                    <a:pt x="321460" y="288457"/>
                    <a:pt x="341135" y="259897"/>
                  </a:cubicBezTo>
                  <a:cubicBezTo>
                    <a:pt x="360809" y="231337"/>
                    <a:pt x="421103" y="245300"/>
                    <a:pt x="421103" y="245300"/>
                  </a:cubicBezTo>
                  <a:cubicBezTo>
                    <a:pt x="421103" y="245300"/>
                    <a:pt x="380484" y="231337"/>
                    <a:pt x="400159" y="213566"/>
                  </a:cubicBezTo>
                  <a:cubicBezTo>
                    <a:pt x="419834" y="195796"/>
                    <a:pt x="471877" y="204681"/>
                    <a:pt x="471877" y="204681"/>
                  </a:cubicBezTo>
                  <a:cubicBezTo>
                    <a:pt x="471877" y="204681"/>
                    <a:pt x="452837" y="198334"/>
                    <a:pt x="462357" y="183737"/>
                  </a:cubicBezTo>
                  <a:cubicBezTo>
                    <a:pt x="469973" y="171678"/>
                    <a:pt x="503610" y="137406"/>
                    <a:pt x="503610" y="137406"/>
                  </a:cubicBezTo>
                  <a:cubicBezTo>
                    <a:pt x="503610" y="137406"/>
                    <a:pt x="435701" y="160889"/>
                    <a:pt x="433162" y="146291"/>
                  </a:cubicBezTo>
                  <a:cubicBezTo>
                    <a:pt x="430623" y="131059"/>
                    <a:pt x="444586" y="105673"/>
                    <a:pt x="444586" y="105673"/>
                  </a:cubicBezTo>
                  <a:cubicBezTo>
                    <a:pt x="444586" y="105673"/>
                    <a:pt x="390639" y="146291"/>
                    <a:pt x="384927" y="127886"/>
                  </a:cubicBezTo>
                  <a:cubicBezTo>
                    <a:pt x="378580" y="109480"/>
                    <a:pt x="382388" y="90440"/>
                    <a:pt x="382388" y="90440"/>
                  </a:cubicBezTo>
                  <a:cubicBezTo>
                    <a:pt x="382388" y="90440"/>
                    <a:pt x="296708" y="189449"/>
                    <a:pt x="284015" y="154542"/>
                  </a:cubicBezTo>
                  <a:cubicBezTo>
                    <a:pt x="275764" y="132963"/>
                    <a:pt x="328441" y="78382"/>
                    <a:pt x="328441" y="78382"/>
                  </a:cubicBezTo>
                  <a:cubicBezTo>
                    <a:pt x="328441" y="78382"/>
                    <a:pt x="299881" y="78382"/>
                    <a:pt x="302420" y="66958"/>
                  </a:cubicBezTo>
                  <a:cubicBezTo>
                    <a:pt x="309401" y="39667"/>
                    <a:pt x="299881" y="4760"/>
                    <a:pt x="299881" y="4760"/>
                  </a:cubicBezTo>
                  <a:cubicBezTo>
                    <a:pt x="299881" y="4760"/>
                    <a:pt x="258628" y="77112"/>
                    <a:pt x="240222" y="54899"/>
                  </a:cubicBezTo>
                  <a:cubicBezTo>
                    <a:pt x="221817" y="32686"/>
                    <a:pt x="221817" y="32686"/>
                    <a:pt x="221817" y="32686"/>
                  </a:cubicBezTo>
                  <a:cubicBezTo>
                    <a:pt x="221817" y="32686"/>
                    <a:pt x="190718" y="82190"/>
                    <a:pt x="187545" y="91075"/>
                  </a:cubicBezTo>
                  <a:cubicBezTo>
                    <a:pt x="178660" y="113923"/>
                    <a:pt x="163427" y="79651"/>
                    <a:pt x="163427" y="79651"/>
                  </a:cubicBezTo>
                  <a:cubicBezTo>
                    <a:pt x="163427" y="79651"/>
                    <a:pt x="167235" y="102499"/>
                    <a:pt x="150099" y="132963"/>
                  </a:cubicBezTo>
                  <a:cubicBezTo>
                    <a:pt x="132328" y="163427"/>
                    <a:pt x="151369" y="189449"/>
                    <a:pt x="151369" y="189449"/>
                  </a:cubicBezTo>
                  <a:cubicBezTo>
                    <a:pt x="151369" y="189449"/>
                    <a:pt x="46014" y="98691"/>
                    <a:pt x="24435" y="103134"/>
                  </a:cubicBezTo>
                  <a:cubicBezTo>
                    <a:pt x="24435" y="103134"/>
                    <a:pt x="19357" y="126617"/>
                    <a:pt x="28877" y="131059"/>
                  </a:cubicBezTo>
                  <a:cubicBezTo>
                    <a:pt x="37763" y="136137"/>
                    <a:pt x="39032" y="122174"/>
                    <a:pt x="69496" y="139945"/>
                  </a:cubicBezTo>
                  <a:cubicBezTo>
                    <a:pt x="98691" y="157715"/>
                    <a:pt x="145657" y="193257"/>
                    <a:pt x="145657" y="193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12890DEC-11BB-44F4-B450-9B0575C4697B}"/>
                </a:ext>
              </a:extLst>
            </p:cNvPr>
            <p:cNvSpPr/>
            <p:nvPr/>
          </p:nvSpPr>
          <p:spPr>
            <a:xfrm>
              <a:off x="-1587" y="102380"/>
              <a:ext cx="12185653" cy="3471642"/>
            </a:xfrm>
            <a:custGeom>
              <a:avLst/>
              <a:gdLst>
                <a:gd name="connsiteX0" fmla="*/ 4760 w 12185653"/>
                <a:gd name="connsiteY0" fmla="*/ 4760 h 3471641"/>
                <a:gd name="connsiteX1" fmla="*/ 12185971 w 12185653"/>
                <a:gd name="connsiteY1" fmla="*/ 3263153 h 347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5653" h="3471641">
                  <a:moveTo>
                    <a:pt x="4760" y="4760"/>
                  </a:moveTo>
                  <a:cubicBezTo>
                    <a:pt x="4760" y="50456"/>
                    <a:pt x="7754709" y="4465852"/>
                    <a:pt x="12185971" y="3263153"/>
                  </a:cubicBez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4419F32-25D9-4C69-B6A7-1DA0C863DFCB}"/>
                </a:ext>
              </a:extLst>
            </p:cNvPr>
            <p:cNvSpPr/>
            <p:nvPr/>
          </p:nvSpPr>
          <p:spPr>
            <a:xfrm>
              <a:off x="2856" y="756724"/>
              <a:ext cx="12185653" cy="1301072"/>
            </a:xfrm>
            <a:custGeom>
              <a:avLst/>
              <a:gdLst>
                <a:gd name="connsiteX0" fmla="*/ 4760 w 12185653"/>
                <a:gd name="connsiteY0" fmla="*/ 757478 h 1301072"/>
                <a:gd name="connsiteX1" fmla="*/ 12185971 w 12185653"/>
                <a:gd name="connsiteY1" fmla="*/ 4760 h 130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5653" h="1301072">
                  <a:moveTo>
                    <a:pt x="4760" y="757478"/>
                  </a:moveTo>
                  <a:cubicBezTo>
                    <a:pt x="4760" y="803174"/>
                    <a:pt x="6349551" y="2344786"/>
                    <a:pt x="12185971" y="4760"/>
                  </a:cubicBez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9807DE9-E8C2-43E0-81B5-9E983F99AB5E}"/>
                </a:ext>
              </a:extLst>
            </p:cNvPr>
            <p:cNvSpPr/>
            <p:nvPr/>
          </p:nvSpPr>
          <p:spPr>
            <a:xfrm>
              <a:off x="2226738" y="1255574"/>
              <a:ext cx="6347" cy="774297"/>
            </a:xfrm>
            <a:custGeom>
              <a:avLst/>
              <a:gdLst>
                <a:gd name="connsiteX0" fmla="*/ 4760 w 6346"/>
                <a:gd name="connsiteY0" fmla="*/ 4760 h 774296"/>
                <a:gd name="connsiteX1" fmla="*/ 4760 w 6346"/>
                <a:gd name="connsiteY1" fmla="*/ 770806 h 7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46" h="774296">
                  <a:moveTo>
                    <a:pt x="4760" y="4760"/>
                  </a:moveTo>
                  <a:lnTo>
                    <a:pt x="4760" y="770806"/>
                  </a:lnTo>
                </a:path>
              </a:pathLst>
            </a:custGeom>
            <a:grp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4BBAF882-7E6F-44BD-B2B9-A24D81D5DE65}"/>
                </a:ext>
              </a:extLst>
            </p:cNvPr>
            <p:cNvSpPr/>
            <p:nvPr/>
          </p:nvSpPr>
          <p:spPr>
            <a:xfrm>
              <a:off x="1922731" y="2021621"/>
              <a:ext cx="615629" cy="38080"/>
            </a:xfrm>
            <a:custGeom>
              <a:avLst/>
              <a:gdLst>
                <a:gd name="connsiteX0" fmla="*/ 612773 w 615629"/>
                <a:gd name="connsiteY0" fmla="*/ 19357 h 38080"/>
                <a:gd name="connsiteX1" fmla="*/ 598176 w 615629"/>
                <a:gd name="connsiteY1" fmla="*/ 33955 h 38080"/>
                <a:gd name="connsiteX2" fmla="*/ 19357 w 615629"/>
                <a:gd name="connsiteY2" fmla="*/ 33955 h 38080"/>
                <a:gd name="connsiteX3" fmla="*/ 4760 w 615629"/>
                <a:gd name="connsiteY3" fmla="*/ 19357 h 38080"/>
                <a:gd name="connsiteX4" fmla="*/ 4760 w 615629"/>
                <a:gd name="connsiteY4" fmla="*/ 19357 h 38080"/>
                <a:gd name="connsiteX5" fmla="*/ 19357 w 615629"/>
                <a:gd name="connsiteY5" fmla="*/ 4760 h 38080"/>
                <a:gd name="connsiteX6" fmla="*/ 598810 w 615629"/>
                <a:gd name="connsiteY6" fmla="*/ 4760 h 38080"/>
                <a:gd name="connsiteX7" fmla="*/ 612773 w 615629"/>
                <a:gd name="connsiteY7" fmla="*/ 19357 h 38080"/>
                <a:gd name="connsiteX8" fmla="*/ 612773 w 615629"/>
                <a:gd name="connsiteY8" fmla="*/ 19357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629" h="38080">
                  <a:moveTo>
                    <a:pt x="612773" y="19357"/>
                  </a:moveTo>
                  <a:cubicBezTo>
                    <a:pt x="612773" y="27608"/>
                    <a:pt x="606427" y="33955"/>
                    <a:pt x="598176" y="33955"/>
                  </a:cubicBezTo>
                  <a:lnTo>
                    <a:pt x="19357" y="33955"/>
                  </a:lnTo>
                  <a:cubicBezTo>
                    <a:pt x="11107" y="33955"/>
                    <a:pt x="4760" y="27608"/>
                    <a:pt x="4760" y="19357"/>
                  </a:cubicBezTo>
                  <a:lnTo>
                    <a:pt x="4760" y="19357"/>
                  </a:lnTo>
                  <a:cubicBezTo>
                    <a:pt x="4760" y="11741"/>
                    <a:pt x="11107" y="4760"/>
                    <a:pt x="19357" y="4760"/>
                  </a:cubicBezTo>
                  <a:lnTo>
                    <a:pt x="598810" y="4760"/>
                  </a:lnTo>
                  <a:cubicBezTo>
                    <a:pt x="606427" y="4760"/>
                    <a:pt x="612773" y="11107"/>
                    <a:pt x="612773" y="19357"/>
                  </a:cubicBezTo>
                  <a:lnTo>
                    <a:pt x="612773" y="193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2FE42FD8-052C-465C-AFBD-0E81A22EC99D}"/>
                </a:ext>
              </a:extLst>
            </p:cNvPr>
            <p:cNvSpPr/>
            <p:nvPr/>
          </p:nvSpPr>
          <p:spPr>
            <a:xfrm>
              <a:off x="2084572" y="2734354"/>
              <a:ext cx="291948" cy="38080"/>
            </a:xfrm>
            <a:custGeom>
              <a:avLst/>
              <a:gdLst>
                <a:gd name="connsiteX0" fmla="*/ 288457 w 291947"/>
                <a:gd name="connsiteY0" fmla="*/ 19358 h 38080"/>
                <a:gd name="connsiteX1" fmla="*/ 273860 w 291947"/>
                <a:gd name="connsiteY1" fmla="*/ 33955 h 38080"/>
                <a:gd name="connsiteX2" fmla="*/ 19357 w 291947"/>
                <a:gd name="connsiteY2" fmla="*/ 33955 h 38080"/>
                <a:gd name="connsiteX3" fmla="*/ 4760 w 291947"/>
                <a:gd name="connsiteY3" fmla="*/ 19358 h 38080"/>
                <a:gd name="connsiteX4" fmla="*/ 4760 w 291947"/>
                <a:gd name="connsiteY4" fmla="*/ 19358 h 38080"/>
                <a:gd name="connsiteX5" fmla="*/ 19357 w 291947"/>
                <a:gd name="connsiteY5" fmla="*/ 4760 h 38080"/>
                <a:gd name="connsiteX6" fmla="*/ 273860 w 291947"/>
                <a:gd name="connsiteY6" fmla="*/ 4760 h 38080"/>
                <a:gd name="connsiteX7" fmla="*/ 288457 w 291947"/>
                <a:gd name="connsiteY7" fmla="*/ 19358 h 38080"/>
                <a:gd name="connsiteX8" fmla="*/ 288457 w 291947"/>
                <a:gd name="connsiteY8" fmla="*/ 19358 h 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947" h="38080">
                  <a:moveTo>
                    <a:pt x="288457" y="19358"/>
                  </a:moveTo>
                  <a:cubicBezTo>
                    <a:pt x="288457" y="26973"/>
                    <a:pt x="282110" y="33955"/>
                    <a:pt x="273860" y="33955"/>
                  </a:cubicBezTo>
                  <a:lnTo>
                    <a:pt x="19357" y="33955"/>
                  </a:lnTo>
                  <a:cubicBezTo>
                    <a:pt x="11107" y="33955"/>
                    <a:pt x="4760" y="27608"/>
                    <a:pt x="4760" y="19358"/>
                  </a:cubicBezTo>
                  <a:lnTo>
                    <a:pt x="4760" y="19358"/>
                  </a:lnTo>
                  <a:cubicBezTo>
                    <a:pt x="4760" y="11107"/>
                    <a:pt x="11107" y="4760"/>
                    <a:pt x="19357" y="4760"/>
                  </a:cubicBezTo>
                  <a:lnTo>
                    <a:pt x="273860" y="4760"/>
                  </a:lnTo>
                  <a:cubicBezTo>
                    <a:pt x="282110" y="5395"/>
                    <a:pt x="288457" y="11741"/>
                    <a:pt x="288457" y="19358"/>
                  </a:cubicBezTo>
                  <a:lnTo>
                    <a:pt x="288457" y="19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B00279E-17D0-4C53-932A-2E69BA8E003F}"/>
                </a:ext>
              </a:extLst>
            </p:cNvPr>
            <p:cNvSpPr/>
            <p:nvPr/>
          </p:nvSpPr>
          <p:spPr>
            <a:xfrm>
              <a:off x="1849109" y="2076168"/>
              <a:ext cx="761603" cy="44427"/>
            </a:xfrm>
            <a:custGeom>
              <a:avLst/>
              <a:gdLst>
                <a:gd name="connsiteX0" fmla="*/ 760017 w 761603"/>
                <a:gd name="connsiteY0" fmla="*/ 22565 h 44426"/>
                <a:gd name="connsiteX1" fmla="*/ 742246 w 761603"/>
                <a:gd name="connsiteY1" fmla="*/ 40336 h 44426"/>
                <a:gd name="connsiteX2" fmla="*/ 22531 w 761603"/>
                <a:gd name="connsiteY2" fmla="*/ 40336 h 44426"/>
                <a:gd name="connsiteX3" fmla="*/ 4760 w 761603"/>
                <a:gd name="connsiteY3" fmla="*/ 22565 h 44426"/>
                <a:gd name="connsiteX4" fmla="*/ 4760 w 761603"/>
                <a:gd name="connsiteY4" fmla="*/ 22565 h 44426"/>
                <a:gd name="connsiteX5" fmla="*/ 22531 w 761603"/>
                <a:gd name="connsiteY5" fmla="*/ 4794 h 44426"/>
                <a:gd name="connsiteX6" fmla="*/ 741611 w 761603"/>
                <a:gd name="connsiteY6" fmla="*/ 4794 h 44426"/>
                <a:gd name="connsiteX7" fmla="*/ 760017 w 761603"/>
                <a:gd name="connsiteY7" fmla="*/ 22565 h 44426"/>
                <a:gd name="connsiteX8" fmla="*/ 760017 w 761603"/>
                <a:gd name="connsiteY8" fmla="*/ 22565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603" h="44426">
                  <a:moveTo>
                    <a:pt x="760017" y="22565"/>
                  </a:moveTo>
                  <a:cubicBezTo>
                    <a:pt x="760017" y="32720"/>
                    <a:pt x="751766" y="40336"/>
                    <a:pt x="742246" y="40336"/>
                  </a:cubicBezTo>
                  <a:lnTo>
                    <a:pt x="22531" y="40336"/>
                  </a:lnTo>
                  <a:cubicBezTo>
                    <a:pt x="12376" y="40336"/>
                    <a:pt x="4760" y="32085"/>
                    <a:pt x="4760" y="22565"/>
                  </a:cubicBezTo>
                  <a:lnTo>
                    <a:pt x="4760" y="22565"/>
                  </a:lnTo>
                  <a:cubicBezTo>
                    <a:pt x="4760" y="12410"/>
                    <a:pt x="13011" y="4794"/>
                    <a:pt x="22531" y="4794"/>
                  </a:cubicBezTo>
                  <a:lnTo>
                    <a:pt x="741611" y="4794"/>
                  </a:lnTo>
                  <a:cubicBezTo>
                    <a:pt x="751766" y="4160"/>
                    <a:pt x="760017" y="12410"/>
                    <a:pt x="760017" y="22565"/>
                  </a:cubicBezTo>
                  <a:lnTo>
                    <a:pt x="760017" y="225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9F8804B3-003B-4CC2-B454-79607D3CE04B}"/>
                </a:ext>
              </a:extLst>
            </p:cNvPr>
            <p:cNvSpPr/>
            <p:nvPr/>
          </p:nvSpPr>
          <p:spPr>
            <a:xfrm>
              <a:off x="1864341" y="2142208"/>
              <a:ext cx="729870" cy="44427"/>
            </a:xfrm>
            <a:custGeom>
              <a:avLst/>
              <a:gdLst>
                <a:gd name="connsiteX0" fmla="*/ 730187 w 729869"/>
                <a:gd name="connsiteY0" fmla="*/ 22531 h 44426"/>
                <a:gd name="connsiteX1" fmla="*/ 712416 w 729869"/>
                <a:gd name="connsiteY1" fmla="*/ 40302 h 44426"/>
                <a:gd name="connsiteX2" fmla="*/ 22531 w 729869"/>
                <a:gd name="connsiteY2" fmla="*/ 40302 h 44426"/>
                <a:gd name="connsiteX3" fmla="*/ 4760 w 729869"/>
                <a:gd name="connsiteY3" fmla="*/ 22531 h 44426"/>
                <a:gd name="connsiteX4" fmla="*/ 4760 w 729869"/>
                <a:gd name="connsiteY4" fmla="*/ 22531 h 44426"/>
                <a:gd name="connsiteX5" fmla="*/ 22531 w 729869"/>
                <a:gd name="connsiteY5" fmla="*/ 4760 h 44426"/>
                <a:gd name="connsiteX6" fmla="*/ 712416 w 729869"/>
                <a:gd name="connsiteY6" fmla="*/ 4760 h 44426"/>
                <a:gd name="connsiteX7" fmla="*/ 730187 w 729869"/>
                <a:gd name="connsiteY7" fmla="*/ 22531 h 44426"/>
                <a:gd name="connsiteX8" fmla="*/ 730187 w 729869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9869" h="44426">
                  <a:moveTo>
                    <a:pt x="730187" y="22531"/>
                  </a:moveTo>
                  <a:cubicBezTo>
                    <a:pt x="730187" y="32685"/>
                    <a:pt x="721937" y="40302"/>
                    <a:pt x="712416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712416" y="4760"/>
                  </a:lnTo>
                  <a:cubicBezTo>
                    <a:pt x="721937" y="4760"/>
                    <a:pt x="730187" y="13011"/>
                    <a:pt x="730187" y="22531"/>
                  </a:cubicBezTo>
                  <a:lnTo>
                    <a:pt x="730187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DE3DBBAD-3736-46C8-8060-9E74CD8BAB1E}"/>
                </a:ext>
              </a:extLst>
            </p:cNvPr>
            <p:cNvSpPr/>
            <p:nvPr/>
          </p:nvSpPr>
          <p:spPr>
            <a:xfrm>
              <a:off x="1878939" y="2208848"/>
              <a:ext cx="704483" cy="44427"/>
            </a:xfrm>
            <a:custGeom>
              <a:avLst/>
              <a:gdLst>
                <a:gd name="connsiteX0" fmla="*/ 700358 w 704483"/>
                <a:gd name="connsiteY0" fmla="*/ 22531 h 44426"/>
                <a:gd name="connsiteX1" fmla="*/ 682587 w 704483"/>
                <a:gd name="connsiteY1" fmla="*/ 40302 h 44426"/>
                <a:gd name="connsiteX2" fmla="*/ 22531 w 704483"/>
                <a:gd name="connsiteY2" fmla="*/ 40302 h 44426"/>
                <a:gd name="connsiteX3" fmla="*/ 4760 w 704483"/>
                <a:gd name="connsiteY3" fmla="*/ 22531 h 44426"/>
                <a:gd name="connsiteX4" fmla="*/ 4760 w 704483"/>
                <a:gd name="connsiteY4" fmla="*/ 22531 h 44426"/>
                <a:gd name="connsiteX5" fmla="*/ 22531 w 704483"/>
                <a:gd name="connsiteY5" fmla="*/ 4760 h 44426"/>
                <a:gd name="connsiteX6" fmla="*/ 682587 w 704483"/>
                <a:gd name="connsiteY6" fmla="*/ 4760 h 44426"/>
                <a:gd name="connsiteX7" fmla="*/ 700358 w 704483"/>
                <a:gd name="connsiteY7" fmla="*/ 22531 h 44426"/>
                <a:gd name="connsiteX8" fmla="*/ 700358 w 704483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83" h="44426">
                  <a:moveTo>
                    <a:pt x="700358" y="22531"/>
                  </a:moveTo>
                  <a:cubicBezTo>
                    <a:pt x="700358" y="32685"/>
                    <a:pt x="692107" y="40302"/>
                    <a:pt x="682587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682587" y="4760"/>
                  </a:lnTo>
                  <a:cubicBezTo>
                    <a:pt x="692742" y="4760"/>
                    <a:pt x="700358" y="12376"/>
                    <a:pt x="700358" y="22531"/>
                  </a:cubicBezTo>
                  <a:lnTo>
                    <a:pt x="700358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E4FD215-EE6A-4494-9F8D-BEA9363AEC1C}"/>
                </a:ext>
              </a:extLst>
            </p:cNvPr>
            <p:cNvSpPr/>
            <p:nvPr/>
          </p:nvSpPr>
          <p:spPr>
            <a:xfrm>
              <a:off x="1893536" y="2275454"/>
              <a:ext cx="672750" cy="44427"/>
            </a:xfrm>
            <a:custGeom>
              <a:avLst/>
              <a:gdLst>
                <a:gd name="connsiteX0" fmla="*/ 671163 w 672749"/>
                <a:gd name="connsiteY0" fmla="*/ 22565 h 44426"/>
                <a:gd name="connsiteX1" fmla="*/ 653392 w 672749"/>
                <a:gd name="connsiteY1" fmla="*/ 40336 h 44426"/>
                <a:gd name="connsiteX2" fmla="*/ 22531 w 672749"/>
                <a:gd name="connsiteY2" fmla="*/ 40336 h 44426"/>
                <a:gd name="connsiteX3" fmla="*/ 4760 w 672749"/>
                <a:gd name="connsiteY3" fmla="*/ 22565 h 44426"/>
                <a:gd name="connsiteX4" fmla="*/ 4760 w 672749"/>
                <a:gd name="connsiteY4" fmla="*/ 22565 h 44426"/>
                <a:gd name="connsiteX5" fmla="*/ 22531 w 672749"/>
                <a:gd name="connsiteY5" fmla="*/ 4794 h 44426"/>
                <a:gd name="connsiteX6" fmla="*/ 653392 w 672749"/>
                <a:gd name="connsiteY6" fmla="*/ 4794 h 44426"/>
                <a:gd name="connsiteX7" fmla="*/ 671163 w 672749"/>
                <a:gd name="connsiteY7" fmla="*/ 22565 h 44426"/>
                <a:gd name="connsiteX8" fmla="*/ 671163 w 672749"/>
                <a:gd name="connsiteY8" fmla="*/ 22565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749" h="44426">
                  <a:moveTo>
                    <a:pt x="671163" y="22565"/>
                  </a:moveTo>
                  <a:cubicBezTo>
                    <a:pt x="671163" y="32720"/>
                    <a:pt x="662912" y="40336"/>
                    <a:pt x="653392" y="40336"/>
                  </a:cubicBezTo>
                  <a:lnTo>
                    <a:pt x="22531" y="40336"/>
                  </a:lnTo>
                  <a:cubicBezTo>
                    <a:pt x="12376" y="40336"/>
                    <a:pt x="4760" y="32085"/>
                    <a:pt x="4760" y="22565"/>
                  </a:cubicBezTo>
                  <a:lnTo>
                    <a:pt x="4760" y="22565"/>
                  </a:lnTo>
                  <a:cubicBezTo>
                    <a:pt x="4760" y="12410"/>
                    <a:pt x="13011" y="4794"/>
                    <a:pt x="22531" y="4794"/>
                  </a:cubicBezTo>
                  <a:lnTo>
                    <a:pt x="653392" y="4794"/>
                  </a:lnTo>
                  <a:cubicBezTo>
                    <a:pt x="662912" y="4160"/>
                    <a:pt x="671163" y="12410"/>
                    <a:pt x="671163" y="22565"/>
                  </a:cubicBezTo>
                  <a:lnTo>
                    <a:pt x="671163" y="225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6554A099-0036-41F8-A6B9-5D8C3B3EF127}"/>
                </a:ext>
              </a:extLst>
            </p:cNvPr>
            <p:cNvSpPr/>
            <p:nvPr/>
          </p:nvSpPr>
          <p:spPr>
            <a:xfrm>
              <a:off x="1908768" y="2341494"/>
              <a:ext cx="641016" cy="44427"/>
            </a:xfrm>
            <a:custGeom>
              <a:avLst/>
              <a:gdLst>
                <a:gd name="connsiteX0" fmla="*/ 641333 w 641016"/>
                <a:gd name="connsiteY0" fmla="*/ 22531 h 44426"/>
                <a:gd name="connsiteX1" fmla="*/ 623563 w 641016"/>
                <a:gd name="connsiteY1" fmla="*/ 40302 h 44426"/>
                <a:gd name="connsiteX2" fmla="*/ 22531 w 641016"/>
                <a:gd name="connsiteY2" fmla="*/ 40302 h 44426"/>
                <a:gd name="connsiteX3" fmla="*/ 4760 w 641016"/>
                <a:gd name="connsiteY3" fmla="*/ 22531 h 44426"/>
                <a:gd name="connsiteX4" fmla="*/ 4760 w 641016"/>
                <a:gd name="connsiteY4" fmla="*/ 22531 h 44426"/>
                <a:gd name="connsiteX5" fmla="*/ 22531 w 641016"/>
                <a:gd name="connsiteY5" fmla="*/ 4760 h 44426"/>
                <a:gd name="connsiteX6" fmla="*/ 623563 w 641016"/>
                <a:gd name="connsiteY6" fmla="*/ 4760 h 44426"/>
                <a:gd name="connsiteX7" fmla="*/ 641333 w 641016"/>
                <a:gd name="connsiteY7" fmla="*/ 22531 h 44426"/>
                <a:gd name="connsiteX8" fmla="*/ 641333 w 641016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1016" h="44426">
                  <a:moveTo>
                    <a:pt x="641333" y="22531"/>
                  </a:moveTo>
                  <a:cubicBezTo>
                    <a:pt x="641333" y="32685"/>
                    <a:pt x="633083" y="40302"/>
                    <a:pt x="623563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623563" y="4760"/>
                  </a:lnTo>
                  <a:cubicBezTo>
                    <a:pt x="633083" y="4760"/>
                    <a:pt x="641333" y="13011"/>
                    <a:pt x="641333" y="22531"/>
                  </a:cubicBezTo>
                  <a:lnTo>
                    <a:pt x="641333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2C16C33B-4ABE-467B-BC0D-6D419F37B2AD}"/>
                </a:ext>
              </a:extLst>
            </p:cNvPr>
            <p:cNvSpPr/>
            <p:nvPr/>
          </p:nvSpPr>
          <p:spPr>
            <a:xfrm>
              <a:off x="1922731" y="2408134"/>
              <a:ext cx="615629" cy="44427"/>
            </a:xfrm>
            <a:custGeom>
              <a:avLst/>
              <a:gdLst>
                <a:gd name="connsiteX0" fmla="*/ 612139 w 615629"/>
                <a:gd name="connsiteY0" fmla="*/ 22531 h 44426"/>
                <a:gd name="connsiteX1" fmla="*/ 594368 w 615629"/>
                <a:gd name="connsiteY1" fmla="*/ 40302 h 44426"/>
                <a:gd name="connsiteX2" fmla="*/ 22531 w 615629"/>
                <a:gd name="connsiteY2" fmla="*/ 40302 h 44426"/>
                <a:gd name="connsiteX3" fmla="*/ 4760 w 615629"/>
                <a:gd name="connsiteY3" fmla="*/ 22531 h 44426"/>
                <a:gd name="connsiteX4" fmla="*/ 4760 w 615629"/>
                <a:gd name="connsiteY4" fmla="*/ 22531 h 44426"/>
                <a:gd name="connsiteX5" fmla="*/ 22531 w 615629"/>
                <a:gd name="connsiteY5" fmla="*/ 4760 h 44426"/>
                <a:gd name="connsiteX6" fmla="*/ 594368 w 615629"/>
                <a:gd name="connsiteY6" fmla="*/ 4760 h 44426"/>
                <a:gd name="connsiteX7" fmla="*/ 612139 w 615629"/>
                <a:gd name="connsiteY7" fmla="*/ 22531 h 44426"/>
                <a:gd name="connsiteX8" fmla="*/ 612139 w 615629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629" h="44426">
                  <a:moveTo>
                    <a:pt x="612139" y="22531"/>
                  </a:moveTo>
                  <a:cubicBezTo>
                    <a:pt x="612139" y="32685"/>
                    <a:pt x="603888" y="40302"/>
                    <a:pt x="594368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94368" y="4760"/>
                  </a:lnTo>
                  <a:cubicBezTo>
                    <a:pt x="604523" y="4760"/>
                    <a:pt x="612139" y="12376"/>
                    <a:pt x="612139" y="22531"/>
                  </a:cubicBezTo>
                  <a:lnTo>
                    <a:pt x="612139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44D894B7-FED0-4F64-927D-AC5804A6FAC7}"/>
                </a:ext>
              </a:extLst>
            </p:cNvPr>
            <p:cNvSpPr/>
            <p:nvPr/>
          </p:nvSpPr>
          <p:spPr>
            <a:xfrm>
              <a:off x="1937963" y="2474140"/>
              <a:ext cx="583896" cy="44427"/>
            </a:xfrm>
            <a:custGeom>
              <a:avLst/>
              <a:gdLst>
                <a:gd name="connsiteX0" fmla="*/ 582309 w 583895"/>
                <a:gd name="connsiteY0" fmla="*/ 22531 h 44426"/>
                <a:gd name="connsiteX1" fmla="*/ 564538 w 583895"/>
                <a:gd name="connsiteY1" fmla="*/ 40302 h 44426"/>
                <a:gd name="connsiteX2" fmla="*/ 22531 w 583895"/>
                <a:gd name="connsiteY2" fmla="*/ 40302 h 44426"/>
                <a:gd name="connsiteX3" fmla="*/ 4760 w 583895"/>
                <a:gd name="connsiteY3" fmla="*/ 22531 h 44426"/>
                <a:gd name="connsiteX4" fmla="*/ 4760 w 583895"/>
                <a:gd name="connsiteY4" fmla="*/ 22531 h 44426"/>
                <a:gd name="connsiteX5" fmla="*/ 22531 w 583895"/>
                <a:gd name="connsiteY5" fmla="*/ 4760 h 44426"/>
                <a:gd name="connsiteX6" fmla="*/ 564538 w 583895"/>
                <a:gd name="connsiteY6" fmla="*/ 4760 h 44426"/>
                <a:gd name="connsiteX7" fmla="*/ 582309 w 583895"/>
                <a:gd name="connsiteY7" fmla="*/ 22531 h 44426"/>
                <a:gd name="connsiteX8" fmla="*/ 582309 w 583895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3895" h="44426">
                  <a:moveTo>
                    <a:pt x="582309" y="22531"/>
                  </a:moveTo>
                  <a:cubicBezTo>
                    <a:pt x="582309" y="32686"/>
                    <a:pt x="574058" y="40302"/>
                    <a:pt x="564538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64538" y="4760"/>
                  </a:lnTo>
                  <a:cubicBezTo>
                    <a:pt x="574693" y="4760"/>
                    <a:pt x="582309" y="13011"/>
                    <a:pt x="582309" y="22531"/>
                  </a:cubicBezTo>
                  <a:lnTo>
                    <a:pt x="582309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78EE1AC-9B71-4E61-AF6D-9B2DA65CC6EB}"/>
                </a:ext>
              </a:extLst>
            </p:cNvPr>
            <p:cNvSpPr/>
            <p:nvPr/>
          </p:nvSpPr>
          <p:spPr>
            <a:xfrm>
              <a:off x="1952561" y="2540780"/>
              <a:ext cx="552162" cy="44427"/>
            </a:xfrm>
            <a:custGeom>
              <a:avLst/>
              <a:gdLst>
                <a:gd name="connsiteX0" fmla="*/ 553114 w 552162"/>
                <a:gd name="connsiteY0" fmla="*/ 22531 h 44426"/>
                <a:gd name="connsiteX1" fmla="*/ 535344 w 552162"/>
                <a:gd name="connsiteY1" fmla="*/ 40302 h 44426"/>
                <a:gd name="connsiteX2" fmla="*/ 22531 w 552162"/>
                <a:gd name="connsiteY2" fmla="*/ 40302 h 44426"/>
                <a:gd name="connsiteX3" fmla="*/ 4760 w 552162"/>
                <a:gd name="connsiteY3" fmla="*/ 22531 h 44426"/>
                <a:gd name="connsiteX4" fmla="*/ 4760 w 552162"/>
                <a:gd name="connsiteY4" fmla="*/ 22531 h 44426"/>
                <a:gd name="connsiteX5" fmla="*/ 22531 w 552162"/>
                <a:gd name="connsiteY5" fmla="*/ 4760 h 44426"/>
                <a:gd name="connsiteX6" fmla="*/ 535344 w 552162"/>
                <a:gd name="connsiteY6" fmla="*/ 4760 h 44426"/>
                <a:gd name="connsiteX7" fmla="*/ 553114 w 552162"/>
                <a:gd name="connsiteY7" fmla="*/ 22531 h 44426"/>
                <a:gd name="connsiteX8" fmla="*/ 553114 w 552162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162" h="44426">
                  <a:moveTo>
                    <a:pt x="553114" y="22531"/>
                  </a:moveTo>
                  <a:cubicBezTo>
                    <a:pt x="553114" y="32686"/>
                    <a:pt x="544864" y="40302"/>
                    <a:pt x="535344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35344" y="4760"/>
                  </a:lnTo>
                  <a:cubicBezTo>
                    <a:pt x="544864" y="4760"/>
                    <a:pt x="553114" y="13011"/>
                    <a:pt x="553114" y="22531"/>
                  </a:cubicBezTo>
                  <a:lnTo>
                    <a:pt x="553114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5FEBF42E-381E-4885-B1B8-EF337D55B8F4}"/>
                </a:ext>
              </a:extLst>
            </p:cNvPr>
            <p:cNvSpPr/>
            <p:nvPr/>
          </p:nvSpPr>
          <p:spPr>
            <a:xfrm>
              <a:off x="1967793" y="2607420"/>
              <a:ext cx="526776" cy="44427"/>
            </a:xfrm>
            <a:custGeom>
              <a:avLst/>
              <a:gdLst>
                <a:gd name="connsiteX0" fmla="*/ 523285 w 526775"/>
                <a:gd name="connsiteY0" fmla="*/ 22531 h 44426"/>
                <a:gd name="connsiteX1" fmla="*/ 505514 w 526775"/>
                <a:gd name="connsiteY1" fmla="*/ 40302 h 44426"/>
                <a:gd name="connsiteX2" fmla="*/ 22531 w 526775"/>
                <a:gd name="connsiteY2" fmla="*/ 40302 h 44426"/>
                <a:gd name="connsiteX3" fmla="*/ 4760 w 526775"/>
                <a:gd name="connsiteY3" fmla="*/ 22531 h 44426"/>
                <a:gd name="connsiteX4" fmla="*/ 4760 w 526775"/>
                <a:gd name="connsiteY4" fmla="*/ 22531 h 44426"/>
                <a:gd name="connsiteX5" fmla="*/ 22531 w 526775"/>
                <a:gd name="connsiteY5" fmla="*/ 4760 h 44426"/>
                <a:gd name="connsiteX6" fmla="*/ 505514 w 526775"/>
                <a:gd name="connsiteY6" fmla="*/ 4760 h 44426"/>
                <a:gd name="connsiteX7" fmla="*/ 523285 w 526775"/>
                <a:gd name="connsiteY7" fmla="*/ 22531 h 44426"/>
                <a:gd name="connsiteX8" fmla="*/ 523285 w 526775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6775" h="44426">
                  <a:moveTo>
                    <a:pt x="523285" y="22531"/>
                  </a:moveTo>
                  <a:cubicBezTo>
                    <a:pt x="523285" y="32686"/>
                    <a:pt x="515034" y="40302"/>
                    <a:pt x="505514" y="40302"/>
                  </a:cubicBezTo>
                  <a:lnTo>
                    <a:pt x="22531" y="40302"/>
                  </a:lnTo>
                  <a:cubicBezTo>
                    <a:pt x="12376" y="40302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505514" y="4760"/>
                  </a:lnTo>
                  <a:cubicBezTo>
                    <a:pt x="515034" y="4760"/>
                    <a:pt x="523285" y="12376"/>
                    <a:pt x="523285" y="22531"/>
                  </a:cubicBezTo>
                  <a:lnTo>
                    <a:pt x="523285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23F4711A-E2F8-4B5C-A259-46D383F423A9}"/>
                </a:ext>
              </a:extLst>
            </p:cNvPr>
            <p:cNvSpPr/>
            <p:nvPr/>
          </p:nvSpPr>
          <p:spPr>
            <a:xfrm>
              <a:off x="1981755" y="2673426"/>
              <a:ext cx="495042" cy="44427"/>
            </a:xfrm>
            <a:custGeom>
              <a:avLst/>
              <a:gdLst>
                <a:gd name="connsiteX0" fmla="*/ 494090 w 495042"/>
                <a:gd name="connsiteY0" fmla="*/ 22531 h 44426"/>
                <a:gd name="connsiteX1" fmla="*/ 476319 w 495042"/>
                <a:gd name="connsiteY1" fmla="*/ 40301 h 44426"/>
                <a:gd name="connsiteX2" fmla="*/ 22531 w 495042"/>
                <a:gd name="connsiteY2" fmla="*/ 40301 h 44426"/>
                <a:gd name="connsiteX3" fmla="*/ 4760 w 495042"/>
                <a:gd name="connsiteY3" fmla="*/ 22531 h 44426"/>
                <a:gd name="connsiteX4" fmla="*/ 4760 w 495042"/>
                <a:gd name="connsiteY4" fmla="*/ 22531 h 44426"/>
                <a:gd name="connsiteX5" fmla="*/ 22531 w 495042"/>
                <a:gd name="connsiteY5" fmla="*/ 4760 h 44426"/>
                <a:gd name="connsiteX6" fmla="*/ 476319 w 495042"/>
                <a:gd name="connsiteY6" fmla="*/ 4760 h 44426"/>
                <a:gd name="connsiteX7" fmla="*/ 494090 w 495042"/>
                <a:gd name="connsiteY7" fmla="*/ 22531 h 44426"/>
                <a:gd name="connsiteX8" fmla="*/ 494090 w 495042"/>
                <a:gd name="connsiteY8" fmla="*/ 22531 h 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042" h="44426">
                  <a:moveTo>
                    <a:pt x="494090" y="22531"/>
                  </a:moveTo>
                  <a:cubicBezTo>
                    <a:pt x="494090" y="32685"/>
                    <a:pt x="485839" y="40301"/>
                    <a:pt x="476319" y="40301"/>
                  </a:cubicBezTo>
                  <a:lnTo>
                    <a:pt x="22531" y="40301"/>
                  </a:lnTo>
                  <a:cubicBezTo>
                    <a:pt x="12376" y="40301"/>
                    <a:pt x="4760" y="32051"/>
                    <a:pt x="4760" y="22531"/>
                  </a:cubicBezTo>
                  <a:lnTo>
                    <a:pt x="4760" y="22531"/>
                  </a:lnTo>
                  <a:cubicBezTo>
                    <a:pt x="4760" y="12376"/>
                    <a:pt x="13011" y="4760"/>
                    <a:pt x="22531" y="4760"/>
                  </a:cubicBezTo>
                  <a:lnTo>
                    <a:pt x="476319" y="4760"/>
                  </a:lnTo>
                  <a:cubicBezTo>
                    <a:pt x="486474" y="4760"/>
                    <a:pt x="494090" y="13011"/>
                    <a:pt x="494090" y="22531"/>
                  </a:cubicBezTo>
                  <a:lnTo>
                    <a:pt x="494090" y="22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FC42CEC-1A67-48B1-802A-6DD6394C7034}"/>
                </a:ext>
              </a:extLst>
            </p:cNvPr>
            <p:cNvSpPr/>
            <p:nvPr/>
          </p:nvSpPr>
          <p:spPr>
            <a:xfrm>
              <a:off x="2194370" y="1230822"/>
              <a:ext cx="69814" cy="69814"/>
            </a:xfrm>
            <a:custGeom>
              <a:avLst/>
              <a:gdLst>
                <a:gd name="connsiteX0" fmla="*/ 69496 w 69813"/>
                <a:gd name="connsiteY0" fmla="*/ 37128 h 69813"/>
                <a:gd name="connsiteX1" fmla="*/ 37128 w 69813"/>
                <a:gd name="connsiteY1" fmla="*/ 69496 h 69813"/>
                <a:gd name="connsiteX2" fmla="*/ 4760 w 69813"/>
                <a:gd name="connsiteY2" fmla="*/ 37128 h 69813"/>
                <a:gd name="connsiteX3" fmla="*/ 37128 w 69813"/>
                <a:gd name="connsiteY3" fmla="*/ 4760 h 69813"/>
                <a:gd name="connsiteX4" fmla="*/ 69496 w 69813"/>
                <a:gd name="connsiteY4" fmla="*/ 37128 h 6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13" h="69813">
                  <a:moveTo>
                    <a:pt x="69496" y="37128"/>
                  </a:moveTo>
                  <a:cubicBezTo>
                    <a:pt x="69496" y="54899"/>
                    <a:pt x="54899" y="69496"/>
                    <a:pt x="37128" y="69496"/>
                  </a:cubicBezTo>
                  <a:cubicBezTo>
                    <a:pt x="19357" y="69496"/>
                    <a:pt x="4760" y="54899"/>
                    <a:pt x="4760" y="37128"/>
                  </a:cubicBezTo>
                  <a:cubicBezTo>
                    <a:pt x="4760" y="19357"/>
                    <a:pt x="19357" y="4760"/>
                    <a:pt x="37128" y="4760"/>
                  </a:cubicBezTo>
                  <a:cubicBezTo>
                    <a:pt x="54899" y="4760"/>
                    <a:pt x="69496" y="19357"/>
                    <a:pt x="69496" y="371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2018/11/11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简约扁平节日主题模板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6BF2A2-F02D-447C-B67C-CBEC7F4B1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E95CD71-AAA8-447F-8A55-99C6104D8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7F9B26-5025-46DB-A7DF-C7D535A85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0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F36151-D0B1-4C29-9722-15B0F74710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75323"/>
            <a:ext cx="10858500" cy="4513755"/>
            <a:chOff x="660400" y="1375323"/>
            <a:chExt cx="10858500" cy="4513755"/>
          </a:xfrm>
        </p:grpSpPr>
        <p:grpSp>
          <p:nvGrpSpPr>
            <p:cNvPr id="6" name="íSḷîďé">
              <a:extLst>
                <a:ext uri="{FF2B5EF4-FFF2-40B4-BE49-F238E27FC236}">
                  <a16:creationId xmlns:a16="http://schemas.microsoft.com/office/drawing/2014/main" xmlns="" id="{E615C0EC-5B5E-414D-B6D4-34D3DF73FCBE}"/>
                </a:ext>
              </a:extLst>
            </p:cNvPr>
            <p:cNvGrpSpPr/>
            <p:nvPr/>
          </p:nvGrpSpPr>
          <p:grpSpPr>
            <a:xfrm>
              <a:off x="2514352" y="1375323"/>
              <a:ext cx="2924709" cy="2035055"/>
              <a:chOff x="2406001" y="1130300"/>
              <a:chExt cx="2924709" cy="2035055"/>
            </a:xfrm>
          </p:grpSpPr>
          <p:sp>
            <p:nvSpPr>
              <p:cNvPr id="33" name="iṧ1íḑé">
                <a:extLst>
                  <a:ext uri="{FF2B5EF4-FFF2-40B4-BE49-F238E27FC236}">
                    <a16:creationId xmlns:a16="http://schemas.microsoft.com/office/drawing/2014/main" xmlns="" id="{F4C385C2-FB53-4521-BFC7-4AFC9ADFDFB2}"/>
                  </a:ext>
                </a:extLst>
              </p:cNvPr>
              <p:cNvSpPr/>
              <p:nvPr/>
            </p:nvSpPr>
            <p:spPr>
              <a:xfrm>
                <a:off x="2406002" y="1130300"/>
                <a:ext cx="2924708" cy="2035055"/>
              </a:xfrm>
              <a:prstGeom prst="roundRect">
                <a:avLst>
                  <a:gd name="adj" fmla="val 281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ṧḷiḓè">
                <a:extLst>
                  <a:ext uri="{FF2B5EF4-FFF2-40B4-BE49-F238E27FC236}">
                    <a16:creationId xmlns:a16="http://schemas.microsoft.com/office/drawing/2014/main" xmlns="" id="{955E9EA0-D856-4D57-B826-475017A5BCAC}"/>
                  </a:ext>
                </a:extLst>
              </p:cNvPr>
              <p:cNvSpPr/>
              <p:nvPr/>
            </p:nvSpPr>
            <p:spPr>
              <a:xfrm>
                <a:off x="2406001" y="1130300"/>
                <a:ext cx="2924708" cy="726581"/>
              </a:xfrm>
              <a:custGeom>
                <a:avLst/>
                <a:gdLst>
                  <a:gd name="connsiteX0" fmla="*/ 59437 w 5070764"/>
                  <a:gd name="connsiteY0" fmla="*/ 0 h 1139679"/>
                  <a:gd name="connsiteX1" fmla="*/ 5011327 w 5070764"/>
                  <a:gd name="connsiteY1" fmla="*/ 0 h 1139679"/>
                  <a:gd name="connsiteX2" fmla="*/ 5070764 w 5070764"/>
                  <a:gd name="connsiteY2" fmla="*/ 59437 h 1139679"/>
                  <a:gd name="connsiteX3" fmla="*/ 5070764 w 5070764"/>
                  <a:gd name="connsiteY3" fmla="*/ 631768 h 1139679"/>
                  <a:gd name="connsiteX4" fmla="*/ 5070764 w 5070764"/>
                  <a:gd name="connsiteY4" fmla="*/ 871588 h 1139679"/>
                  <a:gd name="connsiteX5" fmla="*/ 5070764 w 5070764"/>
                  <a:gd name="connsiteY5" fmla="*/ 931025 h 1139679"/>
                  <a:gd name="connsiteX6" fmla="*/ 5011327 w 5070764"/>
                  <a:gd name="connsiteY6" fmla="*/ 931025 h 1139679"/>
                  <a:gd name="connsiteX7" fmla="*/ 882651 w 5070764"/>
                  <a:gd name="connsiteY7" fmla="*/ 931025 h 1139679"/>
                  <a:gd name="connsiteX8" fmla="*/ 870358 w 5070764"/>
                  <a:gd name="connsiteY8" fmla="*/ 959950 h 1139679"/>
                  <a:gd name="connsiteX9" fmla="*/ 704269 w 5070764"/>
                  <a:gd name="connsiteY9" fmla="*/ 1123012 h 1139679"/>
                  <a:gd name="connsiteX10" fmla="*/ 621980 w 5070764"/>
                  <a:gd name="connsiteY10" fmla="*/ 1122256 h 1139679"/>
                  <a:gd name="connsiteX11" fmla="*/ 458918 w 5070764"/>
                  <a:gd name="connsiteY11" fmla="*/ 956168 h 1139679"/>
                  <a:gd name="connsiteX12" fmla="*/ 446313 w 5070764"/>
                  <a:gd name="connsiteY12" fmla="*/ 936801 h 1139679"/>
                  <a:gd name="connsiteX13" fmla="*/ 445244 w 5070764"/>
                  <a:gd name="connsiteY13" fmla="*/ 931025 h 1139679"/>
                  <a:gd name="connsiteX14" fmla="*/ 59437 w 5070764"/>
                  <a:gd name="connsiteY14" fmla="*/ 931025 h 1139679"/>
                  <a:gd name="connsiteX15" fmla="*/ 0 w 5070764"/>
                  <a:gd name="connsiteY15" fmla="*/ 931025 h 1139679"/>
                  <a:gd name="connsiteX16" fmla="*/ 0 w 5070764"/>
                  <a:gd name="connsiteY16" fmla="*/ 871588 h 1139679"/>
                  <a:gd name="connsiteX17" fmla="*/ 0 w 5070764"/>
                  <a:gd name="connsiteY17" fmla="*/ 631768 h 1139679"/>
                  <a:gd name="connsiteX18" fmla="*/ 0 w 5070764"/>
                  <a:gd name="connsiteY18" fmla="*/ 59437 h 1139679"/>
                  <a:gd name="connsiteX19" fmla="*/ 59437 w 5070764"/>
                  <a:gd name="connsiteY19" fmla="*/ 0 h 113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70764" h="1139679">
                    <a:moveTo>
                      <a:pt x="59437" y="0"/>
                    </a:moveTo>
                    <a:lnTo>
                      <a:pt x="5011327" y="0"/>
                    </a:lnTo>
                    <a:cubicBezTo>
                      <a:pt x="5044153" y="0"/>
                      <a:pt x="5070764" y="26611"/>
                      <a:pt x="5070764" y="59437"/>
                    </a:cubicBezTo>
                    <a:lnTo>
                      <a:pt x="5070764" y="631768"/>
                    </a:lnTo>
                    <a:lnTo>
                      <a:pt x="5070764" y="871588"/>
                    </a:lnTo>
                    <a:lnTo>
                      <a:pt x="5070764" y="931025"/>
                    </a:lnTo>
                    <a:lnTo>
                      <a:pt x="5011327" y="931025"/>
                    </a:lnTo>
                    <a:lnTo>
                      <a:pt x="882651" y="931025"/>
                    </a:lnTo>
                    <a:lnTo>
                      <a:pt x="870358" y="959950"/>
                    </a:lnTo>
                    <a:lnTo>
                      <a:pt x="704269" y="1123012"/>
                    </a:lnTo>
                    <a:cubicBezTo>
                      <a:pt x="681337" y="1145527"/>
                      <a:pt x="644494" y="1145188"/>
                      <a:pt x="621980" y="1122256"/>
                    </a:cubicBezTo>
                    <a:lnTo>
                      <a:pt x="458918" y="956168"/>
                    </a:lnTo>
                    <a:cubicBezTo>
                      <a:pt x="453290" y="950435"/>
                      <a:pt x="449089" y="943832"/>
                      <a:pt x="446313" y="936801"/>
                    </a:cubicBezTo>
                    <a:lnTo>
                      <a:pt x="445244" y="931025"/>
                    </a:lnTo>
                    <a:lnTo>
                      <a:pt x="59437" y="931025"/>
                    </a:lnTo>
                    <a:lnTo>
                      <a:pt x="0" y="931025"/>
                    </a:lnTo>
                    <a:lnTo>
                      <a:pt x="0" y="871588"/>
                    </a:lnTo>
                    <a:lnTo>
                      <a:pt x="0" y="631768"/>
                    </a:lnTo>
                    <a:lnTo>
                      <a:pt x="0" y="59437"/>
                    </a:lnTo>
                    <a:cubicBezTo>
                      <a:pt x="0" y="26611"/>
                      <a:pt x="26611" y="0"/>
                      <a:pt x="59437" y="0"/>
                    </a:cubicBezTo>
                    <a:close/>
                  </a:path>
                </a:pathLst>
              </a:custGeom>
              <a:solidFill>
                <a:srgbClr val="E7EAEB"/>
              </a:solidFill>
              <a:ln>
                <a:noFill/>
              </a:ln>
              <a:effectLst>
                <a:outerShdw dist="508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accent1"/>
                    </a:solidFill>
                  </a:rPr>
                  <a:t>01.Text here</a:t>
                </a:r>
                <a:endParaRPr lang="zh-CN" altLang="en-US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íšľiḓe">
                <a:extLst>
                  <a:ext uri="{FF2B5EF4-FFF2-40B4-BE49-F238E27FC236}">
                    <a16:creationId xmlns:a16="http://schemas.microsoft.com/office/drawing/2014/main" xmlns="" id="{AF1E8EAA-4F91-40A9-8BA2-C1B3A577F4D1}"/>
                  </a:ext>
                </a:extLst>
              </p:cNvPr>
              <p:cNvSpPr/>
              <p:nvPr/>
            </p:nvSpPr>
            <p:spPr>
              <a:xfrm>
                <a:off x="3124972" y="2163779"/>
                <a:ext cx="2205737" cy="63554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6" name="í$ľiḓé">
                <a:extLst>
                  <a:ext uri="{FF2B5EF4-FFF2-40B4-BE49-F238E27FC236}">
                    <a16:creationId xmlns:a16="http://schemas.microsoft.com/office/drawing/2014/main" xmlns="" id="{7786EA5C-96EA-42C8-82BF-0D707BBF2C53}"/>
                  </a:ext>
                </a:extLst>
              </p:cNvPr>
              <p:cNvSpPr/>
              <p:nvPr/>
            </p:nvSpPr>
            <p:spPr>
              <a:xfrm>
                <a:off x="2528072" y="2219296"/>
                <a:ext cx="474830" cy="524509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" name="isļiḍé">
              <a:extLst>
                <a:ext uri="{FF2B5EF4-FFF2-40B4-BE49-F238E27FC236}">
                  <a16:creationId xmlns:a16="http://schemas.microsoft.com/office/drawing/2014/main" xmlns="" id="{E242DC4B-C452-4350-BAFC-5DBF1FA5206A}"/>
                </a:ext>
              </a:extLst>
            </p:cNvPr>
            <p:cNvGrpSpPr/>
            <p:nvPr/>
          </p:nvGrpSpPr>
          <p:grpSpPr>
            <a:xfrm>
              <a:off x="5554272" y="1375323"/>
              <a:ext cx="2924709" cy="2035055"/>
              <a:chOff x="2406001" y="1130300"/>
              <a:chExt cx="2924709" cy="2035055"/>
            </a:xfrm>
          </p:grpSpPr>
          <p:sp>
            <p:nvSpPr>
              <p:cNvPr id="29" name="îŝļïďe">
                <a:extLst>
                  <a:ext uri="{FF2B5EF4-FFF2-40B4-BE49-F238E27FC236}">
                    <a16:creationId xmlns:a16="http://schemas.microsoft.com/office/drawing/2014/main" xmlns="" id="{63029074-B4A1-42C3-97BE-C6F955B0A346}"/>
                  </a:ext>
                </a:extLst>
              </p:cNvPr>
              <p:cNvSpPr/>
              <p:nvPr/>
            </p:nvSpPr>
            <p:spPr>
              <a:xfrm>
                <a:off x="2406002" y="1130300"/>
                <a:ext cx="2924708" cy="2035055"/>
              </a:xfrm>
              <a:prstGeom prst="roundRect">
                <a:avLst>
                  <a:gd name="adj" fmla="val 281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śḷïďé">
                <a:extLst>
                  <a:ext uri="{FF2B5EF4-FFF2-40B4-BE49-F238E27FC236}">
                    <a16:creationId xmlns:a16="http://schemas.microsoft.com/office/drawing/2014/main" xmlns="" id="{D90E26FB-1EE6-40F8-9725-693E79A16C5E}"/>
                  </a:ext>
                </a:extLst>
              </p:cNvPr>
              <p:cNvSpPr/>
              <p:nvPr/>
            </p:nvSpPr>
            <p:spPr>
              <a:xfrm>
                <a:off x="2406001" y="1130300"/>
                <a:ext cx="2924708" cy="726581"/>
              </a:xfrm>
              <a:custGeom>
                <a:avLst/>
                <a:gdLst>
                  <a:gd name="connsiteX0" fmla="*/ 59437 w 5070764"/>
                  <a:gd name="connsiteY0" fmla="*/ 0 h 1139679"/>
                  <a:gd name="connsiteX1" fmla="*/ 5011327 w 5070764"/>
                  <a:gd name="connsiteY1" fmla="*/ 0 h 1139679"/>
                  <a:gd name="connsiteX2" fmla="*/ 5070764 w 5070764"/>
                  <a:gd name="connsiteY2" fmla="*/ 59437 h 1139679"/>
                  <a:gd name="connsiteX3" fmla="*/ 5070764 w 5070764"/>
                  <a:gd name="connsiteY3" fmla="*/ 631768 h 1139679"/>
                  <a:gd name="connsiteX4" fmla="*/ 5070764 w 5070764"/>
                  <a:gd name="connsiteY4" fmla="*/ 871588 h 1139679"/>
                  <a:gd name="connsiteX5" fmla="*/ 5070764 w 5070764"/>
                  <a:gd name="connsiteY5" fmla="*/ 931025 h 1139679"/>
                  <a:gd name="connsiteX6" fmla="*/ 5011327 w 5070764"/>
                  <a:gd name="connsiteY6" fmla="*/ 931025 h 1139679"/>
                  <a:gd name="connsiteX7" fmla="*/ 882651 w 5070764"/>
                  <a:gd name="connsiteY7" fmla="*/ 931025 h 1139679"/>
                  <a:gd name="connsiteX8" fmla="*/ 870358 w 5070764"/>
                  <a:gd name="connsiteY8" fmla="*/ 959950 h 1139679"/>
                  <a:gd name="connsiteX9" fmla="*/ 704269 w 5070764"/>
                  <a:gd name="connsiteY9" fmla="*/ 1123012 h 1139679"/>
                  <a:gd name="connsiteX10" fmla="*/ 621980 w 5070764"/>
                  <a:gd name="connsiteY10" fmla="*/ 1122256 h 1139679"/>
                  <a:gd name="connsiteX11" fmla="*/ 458918 w 5070764"/>
                  <a:gd name="connsiteY11" fmla="*/ 956168 h 1139679"/>
                  <a:gd name="connsiteX12" fmla="*/ 446313 w 5070764"/>
                  <a:gd name="connsiteY12" fmla="*/ 936801 h 1139679"/>
                  <a:gd name="connsiteX13" fmla="*/ 445244 w 5070764"/>
                  <a:gd name="connsiteY13" fmla="*/ 931025 h 1139679"/>
                  <a:gd name="connsiteX14" fmla="*/ 59437 w 5070764"/>
                  <a:gd name="connsiteY14" fmla="*/ 931025 h 1139679"/>
                  <a:gd name="connsiteX15" fmla="*/ 0 w 5070764"/>
                  <a:gd name="connsiteY15" fmla="*/ 931025 h 1139679"/>
                  <a:gd name="connsiteX16" fmla="*/ 0 w 5070764"/>
                  <a:gd name="connsiteY16" fmla="*/ 871588 h 1139679"/>
                  <a:gd name="connsiteX17" fmla="*/ 0 w 5070764"/>
                  <a:gd name="connsiteY17" fmla="*/ 631768 h 1139679"/>
                  <a:gd name="connsiteX18" fmla="*/ 0 w 5070764"/>
                  <a:gd name="connsiteY18" fmla="*/ 59437 h 1139679"/>
                  <a:gd name="connsiteX19" fmla="*/ 59437 w 5070764"/>
                  <a:gd name="connsiteY19" fmla="*/ 0 h 113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70764" h="1139679">
                    <a:moveTo>
                      <a:pt x="59437" y="0"/>
                    </a:moveTo>
                    <a:lnTo>
                      <a:pt x="5011327" y="0"/>
                    </a:lnTo>
                    <a:cubicBezTo>
                      <a:pt x="5044153" y="0"/>
                      <a:pt x="5070764" y="26611"/>
                      <a:pt x="5070764" y="59437"/>
                    </a:cubicBezTo>
                    <a:lnTo>
                      <a:pt x="5070764" y="631768"/>
                    </a:lnTo>
                    <a:lnTo>
                      <a:pt x="5070764" y="871588"/>
                    </a:lnTo>
                    <a:lnTo>
                      <a:pt x="5070764" y="931025"/>
                    </a:lnTo>
                    <a:lnTo>
                      <a:pt x="5011327" y="931025"/>
                    </a:lnTo>
                    <a:lnTo>
                      <a:pt x="882651" y="931025"/>
                    </a:lnTo>
                    <a:lnTo>
                      <a:pt x="870358" y="959950"/>
                    </a:lnTo>
                    <a:lnTo>
                      <a:pt x="704269" y="1123012"/>
                    </a:lnTo>
                    <a:cubicBezTo>
                      <a:pt x="681337" y="1145527"/>
                      <a:pt x="644494" y="1145188"/>
                      <a:pt x="621980" y="1122256"/>
                    </a:cubicBezTo>
                    <a:lnTo>
                      <a:pt x="458918" y="956168"/>
                    </a:lnTo>
                    <a:cubicBezTo>
                      <a:pt x="453290" y="950435"/>
                      <a:pt x="449089" y="943832"/>
                      <a:pt x="446313" y="936801"/>
                    </a:cubicBezTo>
                    <a:lnTo>
                      <a:pt x="445244" y="931025"/>
                    </a:lnTo>
                    <a:lnTo>
                      <a:pt x="59437" y="931025"/>
                    </a:lnTo>
                    <a:lnTo>
                      <a:pt x="0" y="931025"/>
                    </a:lnTo>
                    <a:lnTo>
                      <a:pt x="0" y="871588"/>
                    </a:lnTo>
                    <a:lnTo>
                      <a:pt x="0" y="631768"/>
                    </a:lnTo>
                    <a:lnTo>
                      <a:pt x="0" y="59437"/>
                    </a:lnTo>
                    <a:cubicBezTo>
                      <a:pt x="0" y="26611"/>
                      <a:pt x="26611" y="0"/>
                      <a:pt x="59437" y="0"/>
                    </a:cubicBezTo>
                    <a:close/>
                  </a:path>
                </a:pathLst>
              </a:custGeom>
              <a:solidFill>
                <a:srgbClr val="E7EAEB"/>
              </a:solidFill>
              <a:ln>
                <a:noFill/>
              </a:ln>
              <a:effectLst>
                <a:outerShdw dist="508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accent1"/>
                    </a:solidFill>
                  </a:rPr>
                  <a:t>02.Text here</a:t>
                </a:r>
                <a:endParaRPr lang="zh-CN" altLang="en-US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íśḷîḍé">
                <a:extLst>
                  <a:ext uri="{FF2B5EF4-FFF2-40B4-BE49-F238E27FC236}">
                    <a16:creationId xmlns:a16="http://schemas.microsoft.com/office/drawing/2014/main" xmlns="" id="{E4865879-0706-42CD-B1D8-EE4D930FD0B0}"/>
                  </a:ext>
                </a:extLst>
              </p:cNvPr>
              <p:cNvSpPr/>
              <p:nvPr/>
            </p:nvSpPr>
            <p:spPr>
              <a:xfrm>
                <a:off x="3124972" y="2163779"/>
                <a:ext cx="2205737" cy="63554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îšḷiḑé">
                <a:extLst>
                  <a:ext uri="{FF2B5EF4-FFF2-40B4-BE49-F238E27FC236}">
                    <a16:creationId xmlns:a16="http://schemas.microsoft.com/office/drawing/2014/main" xmlns="" id="{3D04F3A3-C813-4289-AE6F-3234CAB5C9C8}"/>
                  </a:ext>
                </a:extLst>
              </p:cNvPr>
              <p:cNvSpPr/>
              <p:nvPr/>
            </p:nvSpPr>
            <p:spPr>
              <a:xfrm>
                <a:off x="2528072" y="2219296"/>
                <a:ext cx="474830" cy="524509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ïSḷïďê">
              <a:extLst>
                <a:ext uri="{FF2B5EF4-FFF2-40B4-BE49-F238E27FC236}">
                  <a16:creationId xmlns:a16="http://schemas.microsoft.com/office/drawing/2014/main" xmlns="" id="{2404AF5C-270D-4ABD-AF1E-4D806D72621B}"/>
                </a:ext>
              </a:extLst>
            </p:cNvPr>
            <p:cNvGrpSpPr/>
            <p:nvPr/>
          </p:nvGrpSpPr>
          <p:grpSpPr>
            <a:xfrm>
              <a:off x="8594191" y="1375323"/>
              <a:ext cx="2924709" cy="2035055"/>
              <a:chOff x="2406001" y="1130300"/>
              <a:chExt cx="2924709" cy="2035055"/>
            </a:xfrm>
          </p:grpSpPr>
          <p:sp>
            <p:nvSpPr>
              <p:cNvPr id="25" name="íṥlîḋè">
                <a:extLst>
                  <a:ext uri="{FF2B5EF4-FFF2-40B4-BE49-F238E27FC236}">
                    <a16:creationId xmlns:a16="http://schemas.microsoft.com/office/drawing/2014/main" xmlns="" id="{B0D38202-A853-46D3-B816-FFD8DFEA18FD}"/>
                  </a:ext>
                </a:extLst>
              </p:cNvPr>
              <p:cNvSpPr/>
              <p:nvPr/>
            </p:nvSpPr>
            <p:spPr>
              <a:xfrm>
                <a:off x="2406002" y="1130300"/>
                <a:ext cx="2924708" cy="2035055"/>
              </a:xfrm>
              <a:prstGeom prst="roundRect">
                <a:avLst>
                  <a:gd name="adj" fmla="val 281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S1íďê">
                <a:extLst>
                  <a:ext uri="{FF2B5EF4-FFF2-40B4-BE49-F238E27FC236}">
                    <a16:creationId xmlns:a16="http://schemas.microsoft.com/office/drawing/2014/main" xmlns="" id="{5E8F8006-C930-4F64-B652-7B47008EAB1A}"/>
                  </a:ext>
                </a:extLst>
              </p:cNvPr>
              <p:cNvSpPr/>
              <p:nvPr/>
            </p:nvSpPr>
            <p:spPr>
              <a:xfrm>
                <a:off x="2406001" y="1130300"/>
                <a:ext cx="2924708" cy="726581"/>
              </a:xfrm>
              <a:custGeom>
                <a:avLst/>
                <a:gdLst>
                  <a:gd name="connsiteX0" fmla="*/ 59437 w 5070764"/>
                  <a:gd name="connsiteY0" fmla="*/ 0 h 1139679"/>
                  <a:gd name="connsiteX1" fmla="*/ 5011327 w 5070764"/>
                  <a:gd name="connsiteY1" fmla="*/ 0 h 1139679"/>
                  <a:gd name="connsiteX2" fmla="*/ 5070764 w 5070764"/>
                  <a:gd name="connsiteY2" fmla="*/ 59437 h 1139679"/>
                  <a:gd name="connsiteX3" fmla="*/ 5070764 w 5070764"/>
                  <a:gd name="connsiteY3" fmla="*/ 631768 h 1139679"/>
                  <a:gd name="connsiteX4" fmla="*/ 5070764 w 5070764"/>
                  <a:gd name="connsiteY4" fmla="*/ 871588 h 1139679"/>
                  <a:gd name="connsiteX5" fmla="*/ 5070764 w 5070764"/>
                  <a:gd name="connsiteY5" fmla="*/ 931025 h 1139679"/>
                  <a:gd name="connsiteX6" fmla="*/ 5011327 w 5070764"/>
                  <a:gd name="connsiteY6" fmla="*/ 931025 h 1139679"/>
                  <a:gd name="connsiteX7" fmla="*/ 882651 w 5070764"/>
                  <a:gd name="connsiteY7" fmla="*/ 931025 h 1139679"/>
                  <a:gd name="connsiteX8" fmla="*/ 870358 w 5070764"/>
                  <a:gd name="connsiteY8" fmla="*/ 959950 h 1139679"/>
                  <a:gd name="connsiteX9" fmla="*/ 704269 w 5070764"/>
                  <a:gd name="connsiteY9" fmla="*/ 1123012 h 1139679"/>
                  <a:gd name="connsiteX10" fmla="*/ 621980 w 5070764"/>
                  <a:gd name="connsiteY10" fmla="*/ 1122256 h 1139679"/>
                  <a:gd name="connsiteX11" fmla="*/ 458918 w 5070764"/>
                  <a:gd name="connsiteY11" fmla="*/ 956168 h 1139679"/>
                  <a:gd name="connsiteX12" fmla="*/ 446313 w 5070764"/>
                  <a:gd name="connsiteY12" fmla="*/ 936801 h 1139679"/>
                  <a:gd name="connsiteX13" fmla="*/ 445244 w 5070764"/>
                  <a:gd name="connsiteY13" fmla="*/ 931025 h 1139679"/>
                  <a:gd name="connsiteX14" fmla="*/ 59437 w 5070764"/>
                  <a:gd name="connsiteY14" fmla="*/ 931025 h 1139679"/>
                  <a:gd name="connsiteX15" fmla="*/ 0 w 5070764"/>
                  <a:gd name="connsiteY15" fmla="*/ 931025 h 1139679"/>
                  <a:gd name="connsiteX16" fmla="*/ 0 w 5070764"/>
                  <a:gd name="connsiteY16" fmla="*/ 871588 h 1139679"/>
                  <a:gd name="connsiteX17" fmla="*/ 0 w 5070764"/>
                  <a:gd name="connsiteY17" fmla="*/ 631768 h 1139679"/>
                  <a:gd name="connsiteX18" fmla="*/ 0 w 5070764"/>
                  <a:gd name="connsiteY18" fmla="*/ 59437 h 1139679"/>
                  <a:gd name="connsiteX19" fmla="*/ 59437 w 5070764"/>
                  <a:gd name="connsiteY19" fmla="*/ 0 h 113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70764" h="1139679">
                    <a:moveTo>
                      <a:pt x="59437" y="0"/>
                    </a:moveTo>
                    <a:lnTo>
                      <a:pt x="5011327" y="0"/>
                    </a:lnTo>
                    <a:cubicBezTo>
                      <a:pt x="5044153" y="0"/>
                      <a:pt x="5070764" y="26611"/>
                      <a:pt x="5070764" y="59437"/>
                    </a:cubicBezTo>
                    <a:lnTo>
                      <a:pt x="5070764" y="631768"/>
                    </a:lnTo>
                    <a:lnTo>
                      <a:pt x="5070764" y="871588"/>
                    </a:lnTo>
                    <a:lnTo>
                      <a:pt x="5070764" y="931025"/>
                    </a:lnTo>
                    <a:lnTo>
                      <a:pt x="5011327" y="931025"/>
                    </a:lnTo>
                    <a:lnTo>
                      <a:pt x="882651" y="931025"/>
                    </a:lnTo>
                    <a:lnTo>
                      <a:pt x="870358" y="959950"/>
                    </a:lnTo>
                    <a:lnTo>
                      <a:pt x="704269" y="1123012"/>
                    </a:lnTo>
                    <a:cubicBezTo>
                      <a:pt x="681337" y="1145527"/>
                      <a:pt x="644494" y="1145188"/>
                      <a:pt x="621980" y="1122256"/>
                    </a:cubicBezTo>
                    <a:lnTo>
                      <a:pt x="458918" y="956168"/>
                    </a:lnTo>
                    <a:cubicBezTo>
                      <a:pt x="453290" y="950435"/>
                      <a:pt x="449089" y="943832"/>
                      <a:pt x="446313" y="936801"/>
                    </a:cubicBezTo>
                    <a:lnTo>
                      <a:pt x="445244" y="931025"/>
                    </a:lnTo>
                    <a:lnTo>
                      <a:pt x="59437" y="931025"/>
                    </a:lnTo>
                    <a:lnTo>
                      <a:pt x="0" y="931025"/>
                    </a:lnTo>
                    <a:lnTo>
                      <a:pt x="0" y="871588"/>
                    </a:lnTo>
                    <a:lnTo>
                      <a:pt x="0" y="631768"/>
                    </a:lnTo>
                    <a:lnTo>
                      <a:pt x="0" y="59437"/>
                    </a:lnTo>
                    <a:cubicBezTo>
                      <a:pt x="0" y="26611"/>
                      <a:pt x="26611" y="0"/>
                      <a:pt x="59437" y="0"/>
                    </a:cubicBezTo>
                    <a:close/>
                  </a:path>
                </a:pathLst>
              </a:custGeom>
              <a:solidFill>
                <a:srgbClr val="E7EAEB"/>
              </a:solidFill>
              <a:ln>
                <a:noFill/>
              </a:ln>
              <a:effectLst>
                <a:outerShdw dist="508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accent1"/>
                    </a:solidFill>
                  </a:rPr>
                  <a:t>03.Text here</a:t>
                </a:r>
                <a:endParaRPr lang="zh-CN" altLang="en-US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isḻîḑè">
                <a:extLst>
                  <a:ext uri="{FF2B5EF4-FFF2-40B4-BE49-F238E27FC236}">
                    <a16:creationId xmlns:a16="http://schemas.microsoft.com/office/drawing/2014/main" xmlns="" id="{9F0899DB-48CA-4649-910F-3D6409389392}"/>
                  </a:ext>
                </a:extLst>
              </p:cNvPr>
              <p:cNvSpPr/>
              <p:nvPr/>
            </p:nvSpPr>
            <p:spPr>
              <a:xfrm>
                <a:off x="3124972" y="2163779"/>
                <a:ext cx="2205737" cy="63554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îṩḻïḓè">
                <a:extLst>
                  <a:ext uri="{FF2B5EF4-FFF2-40B4-BE49-F238E27FC236}">
                    <a16:creationId xmlns:a16="http://schemas.microsoft.com/office/drawing/2014/main" xmlns="" id="{DE202F70-423F-48BE-A6BA-7853D84432A3}"/>
                  </a:ext>
                </a:extLst>
              </p:cNvPr>
              <p:cNvSpPr/>
              <p:nvPr/>
            </p:nvSpPr>
            <p:spPr>
              <a:xfrm>
                <a:off x="2528072" y="2219296"/>
                <a:ext cx="474830" cy="524509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9" name="íṧḻïḑê">
              <a:extLst>
                <a:ext uri="{FF2B5EF4-FFF2-40B4-BE49-F238E27FC236}">
                  <a16:creationId xmlns:a16="http://schemas.microsoft.com/office/drawing/2014/main" xmlns="" id="{A4684EC3-565F-42D4-969C-ADF188BAFC5F}"/>
                </a:ext>
              </a:extLst>
            </p:cNvPr>
            <p:cNvSpPr/>
            <p:nvPr/>
          </p:nvSpPr>
          <p:spPr bwMode="auto">
            <a:xfrm>
              <a:off x="786000" y="2051536"/>
              <a:ext cx="405000" cy="404859"/>
            </a:xfrm>
            <a:custGeom>
              <a:avLst/>
              <a:gdLst>
                <a:gd name="connsiteX0" fmla="*/ 0 w 606933"/>
                <a:gd name="connsiteY0" fmla="*/ 362213 h 606722"/>
                <a:gd name="connsiteX1" fmla="*/ 88983 w 606933"/>
                <a:gd name="connsiteY1" fmla="*/ 362213 h 606722"/>
                <a:gd name="connsiteX2" fmla="*/ 88983 w 606933"/>
                <a:gd name="connsiteY2" fmla="*/ 364880 h 606722"/>
                <a:gd name="connsiteX3" fmla="*/ 88983 w 606933"/>
                <a:gd name="connsiteY3" fmla="*/ 398210 h 606722"/>
                <a:gd name="connsiteX4" fmla="*/ 88983 w 606933"/>
                <a:gd name="connsiteY4" fmla="*/ 560238 h 606722"/>
                <a:gd name="connsiteX5" fmla="*/ 88983 w 606933"/>
                <a:gd name="connsiteY5" fmla="*/ 570637 h 606722"/>
                <a:gd name="connsiteX6" fmla="*/ 88983 w 606933"/>
                <a:gd name="connsiteY6" fmla="*/ 606722 h 606722"/>
                <a:gd name="connsiteX7" fmla="*/ 0 w 606933"/>
                <a:gd name="connsiteY7" fmla="*/ 606722 h 606722"/>
                <a:gd name="connsiteX8" fmla="*/ 276890 w 606933"/>
                <a:gd name="connsiteY8" fmla="*/ 335751 h 606722"/>
                <a:gd name="connsiteX9" fmla="*/ 443069 w 606933"/>
                <a:gd name="connsiteY9" fmla="*/ 377345 h 606722"/>
                <a:gd name="connsiteX10" fmla="*/ 443069 w 606933"/>
                <a:gd name="connsiteY10" fmla="*/ 423559 h 606722"/>
                <a:gd name="connsiteX11" fmla="*/ 442802 w 606933"/>
                <a:gd name="connsiteY11" fmla="*/ 423648 h 606722"/>
                <a:gd name="connsiteX12" fmla="*/ 323976 w 606933"/>
                <a:gd name="connsiteY12" fmla="*/ 394764 h 606722"/>
                <a:gd name="connsiteX13" fmla="*/ 315342 w 606933"/>
                <a:gd name="connsiteY13" fmla="*/ 429781 h 606722"/>
                <a:gd name="connsiteX14" fmla="*/ 443336 w 606933"/>
                <a:gd name="connsiteY14" fmla="*/ 460887 h 606722"/>
                <a:gd name="connsiteX15" fmla="*/ 593493 w 606933"/>
                <a:gd name="connsiteY15" fmla="*/ 419649 h 606722"/>
                <a:gd name="connsiteX16" fmla="*/ 606933 w 606933"/>
                <a:gd name="connsiteY16" fmla="*/ 470663 h 606722"/>
                <a:gd name="connsiteX17" fmla="*/ 382810 w 606933"/>
                <a:gd name="connsiteY17" fmla="*/ 594021 h 606722"/>
                <a:gd name="connsiteX18" fmla="*/ 212804 w 606933"/>
                <a:gd name="connsiteY18" fmla="*/ 546384 h 606722"/>
                <a:gd name="connsiteX19" fmla="*/ 125042 w 606933"/>
                <a:gd name="connsiteY19" fmla="*/ 556249 h 606722"/>
                <a:gd name="connsiteX20" fmla="*/ 125042 w 606933"/>
                <a:gd name="connsiteY20" fmla="*/ 519900 h 606722"/>
                <a:gd name="connsiteX21" fmla="*/ 125042 w 606933"/>
                <a:gd name="connsiteY21" fmla="*/ 395742 h 606722"/>
                <a:gd name="connsiteX22" fmla="*/ 125042 w 606933"/>
                <a:gd name="connsiteY22" fmla="*/ 362236 h 606722"/>
                <a:gd name="connsiteX23" fmla="*/ 125042 w 606933"/>
                <a:gd name="connsiteY23" fmla="*/ 359303 h 606722"/>
                <a:gd name="connsiteX24" fmla="*/ 382041 w 606933"/>
                <a:gd name="connsiteY24" fmla="*/ 177119 h 606722"/>
                <a:gd name="connsiteX25" fmla="*/ 399471 w 606933"/>
                <a:gd name="connsiteY25" fmla="*/ 197750 h 606722"/>
                <a:gd name="connsiteX26" fmla="*/ 382041 w 606933"/>
                <a:gd name="connsiteY26" fmla="*/ 218470 h 606722"/>
                <a:gd name="connsiteX27" fmla="*/ 345841 w 606933"/>
                <a:gd name="connsiteY27" fmla="*/ 95828 h 606722"/>
                <a:gd name="connsiteX28" fmla="*/ 345841 w 606933"/>
                <a:gd name="connsiteY28" fmla="*/ 137109 h 606722"/>
                <a:gd name="connsiteX29" fmla="*/ 328341 w 606933"/>
                <a:gd name="connsiteY29" fmla="*/ 116513 h 606722"/>
                <a:gd name="connsiteX30" fmla="*/ 345841 w 606933"/>
                <a:gd name="connsiteY30" fmla="*/ 95828 h 606722"/>
                <a:gd name="connsiteX31" fmla="*/ 345877 w 606933"/>
                <a:gd name="connsiteY31" fmla="*/ 41411 h 606722"/>
                <a:gd name="connsiteX32" fmla="*/ 345877 w 606933"/>
                <a:gd name="connsiteY32" fmla="*/ 59184 h 606722"/>
                <a:gd name="connsiteX33" fmla="*/ 315978 w 606933"/>
                <a:gd name="connsiteY33" fmla="*/ 70115 h 606722"/>
                <a:gd name="connsiteX34" fmla="*/ 292308 w 606933"/>
                <a:gd name="connsiteY34" fmla="*/ 116502 h 606722"/>
                <a:gd name="connsiteX35" fmla="*/ 315978 w 606933"/>
                <a:gd name="connsiteY35" fmla="*/ 162890 h 606722"/>
                <a:gd name="connsiteX36" fmla="*/ 345877 w 606933"/>
                <a:gd name="connsiteY36" fmla="*/ 173820 h 606722"/>
                <a:gd name="connsiteX37" fmla="*/ 345877 w 606933"/>
                <a:gd name="connsiteY37" fmla="*/ 218431 h 606722"/>
                <a:gd name="connsiteX38" fmla="*/ 328347 w 606933"/>
                <a:gd name="connsiteY38" fmla="*/ 197725 h 606722"/>
                <a:gd name="connsiteX39" fmla="*/ 292308 w 606933"/>
                <a:gd name="connsiteY39" fmla="*/ 197725 h 606722"/>
                <a:gd name="connsiteX40" fmla="*/ 315978 w 606933"/>
                <a:gd name="connsiteY40" fmla="*/ 244113 h 606722"/>
                <a:gd name="connsiteX41" fmla="*/ 345877 w 606933"/>
                <a:gd name="connsiteY41" fmla="*/ 255043 h 606722"/>
                <a:gd name="connsiteX42" fmla="*/ 345877 w 606933"/>
                <a:gd name="connsiteY42" fmla="*/ 272816 h 606722"/>
                <a:gd name="connsiteX43" fmla="*/ 382004 w 606933"/>
                <a:gd name="connsiteY43" fmla="*/ 272816 h 606722"/>
                <a:gd name="connsiteX44" fmla="*/ 382004 w 606933"/>
                <a:gd name="connsiteY44" fmla="*/ 255043 h 606722"/>
                <a:gd name="connsiteX45" fmla="*/ 411814 w 606933"/>
                <a:gd name="connsiteY45" fmla="*/ 244113 h 606722"/>
                <a:gd name="connsiteX46" fmla="*/ 435573 w 606933"/>
                <a:gd name="connsiteY46" fmla="*/ 197725 h 606722"/>
                <a:gd name="connsiteX47" fmla="*/ 411814 w 606933"/>
                <a:gd name="connsiteY47" fmla="*/ 151338 h 606722"/>
                <a:gd name="connsiteX48" fmla="*/ 382004 w 606933"/>
                <a:gd name="connsiteY48" fmla="*/ 140407 h 606722"/>
                <a:gd name="connsiteX49" fmla="*/ 382004 w 606933"/>
                <a:gd name="connsiteY49" fmla="*/ 95797 h 606722"/>
                <a:gd name="connsiteX50" fmla="*/ 399446 w 606933"/>
                <a:gd name="connsiteY50" fmla="*/ 116502 h 606722"/>
                <a:gd name="connsiteX51" fmla="*/ 435573 w 606933"/>
                <a:gd name="connsiteY51" fmla="*/ 116502 h 606722"/>
                <a:gd name="connsiteX52" fmla="*/ 411814 w 606933"/>
                <a:gd name="connsiteY52" fmla="*/ 70115 h 606722"/>
                <a:gd name="connsiteX53" fmla="*/ 382004 w 606933"/>
                <a:gd name="connsiteY53" fmla="*/ 59184 h 606722"/>
                <a:gd name="connsiteX54" fmla="*/ 382004 w 606933"/>
                <a:gd name="connsiteY54" fmla="*/ 41411 h 606722"/>
                <a:gd name="connsiteX55" fmla="*/ 363941 w 606933"/>
                <a:gd name="connsiteY55" fmla="*/ 0 h 606722"/>
                <a:gd name="connsiteX56" fmla="*/ 521266 w 606933"/>
                <a:gd name="connsiteY56" fmla="*/ 157114 h 606722"/>
                <a:gd name="connsiteX57" fmla="*/ 363941 w 606933"/>
                <a:gd name="connsiteY57" fmla="*/ 314228 h 606722"/>
                <a:gd name="connsiteX58" fmla="*/ 206615 w 606933"/>
                <a:gd name="connsiteY58" fmla="*/ 157114 h 606722"/>
                <a:gd name="connsiteX59" fmla="*/ 363941 w 606933"/>
                <a:gd name="connsiteY5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6933" h="606722">
                  <a:moveTo>
                    <a:pt x="0" y="362213"/>
                  </a:moveTo>
                  <a:lnTo>
                    <a:pt x="88983" y="362213"/>
                  </a:lnTo>
                  <a:lnTo>
                    <a:pt x="88983" y="364880"/>
                  </a:lnTo>
                  <a:lnTo>
                    <a:pt x="88983" y="398210"/>
                  </a:lnTo>
                  <a:lnTo>
                    <a:pt x="88983" y="560238"/>
                  </a:lnTo>
                  <a:lnTo>
                    <a:pt x="88983" y="570637"/>
                  </a:lnTo>
                  <a:lnTo>
                    <a:pt x="88983" y="606722"/>
                  </a:lnTo>
                  <a:lnTo>
                    <a:pt x="0" y="606722"/>
                  </a:lnTo>
                  <a:close/>
                  <a:moveTo>
                    <a:pt x="276890" y="335751"/>
                  </a:moveTo>
                  <a:lnTo>
                    <a:pt x="443069" y="377345"/>
                  </a:lnTo>
                  <a:lnTo>
                    <a:pt x="443069" y="423559"/>
                  </a:lnTo>
                  <a:lnTo>
                    <a:pt x="442802" y="423648"/>
                  </a:lnTo>
                  <a:lnTo>
                    <a:pt x="323976" y="394764"/>
                  </a:lnTo>
                  <a:lnTo>
                    <a:pt x="315342" y="429781"/>
                  </a:lnTo>
                  <a:lnTo>
                    <a:pt x="443336" y="460887"/>
                  </a:lnTo>
                  <a:lnTo>
                    <a:pt x="593493" y="419649"/>
                  </a:lnTo>
                  <a:lnTo>
                    <a:pt x="606933" y="470663"/>
                  </a:lnTo>
                  <a:lnTo>
                    <a:pt x="382810" y="594021"/>
                  </a:lnTo>
                  <a:lnTo>
                    <a:pt x="212804" y="546384"/>
                  </a:lnTo>
                  <a:lnTo>
                    <a:pt x="125042" y="556249"/>
                  </a:lnTo>
                  <a:lnTo>
                    <a:pt x="125042" y="519900"/>
                  </a:lnTo>
                  <a:lnTo>
                    <a:pt x="125042" y="395742"/>
                  </a:lnTo>
                  <a:lnTo>
                    <a:pt x="125042" y="362236"/>
                  </a:lnTo>
                  <a:lnTo>
                    <a:pt x="125042" y="359303"/>
                  </a:lnTo>
                  <a:close/>
                  <a:moveTo>
                    <a:pt x="382041" y="177119"/>
                  </a:moveTo>
                  <a:cubicBezTo>
                    <a:pt x="399471" y="181654"/>
                    <a:pt x="399471" y="192859"/>
                    <a:pt x="399471" y="197750"/>
                  </a:cubicBezTo>
                  <a:cubicBezTo>
                    <a:pt x="399471" y="202641"/>
                    <a:pt x="399471" y="213934"/>
                    <a:pt x="382041" y="218470"/>
                  </a:cubicBezTo>
                  <a:close/>
                  <a:moveTo>
                    <a:pt x="345841" y="95828"/>
                  </a:moveTo>
                  <a:lnTo>
                    <a:pt x="345841" y="137109"/>
                  </a:lnTo>
                  <a:cubicBezTo>
                    <a:pt x="328341" y="132670"/>
                    <a:pt x="328341" y="121395"/>
                    <a:pt x="328341" y="116513"/>
                  </a:cubicBezTo>
                  <a:cubicBezTo>
                    <a:pt x="328341" y="111630"/>
                    <a:pt x="328341" y="100355"/>
                    <a:pt x="345841" y="95828"/>
                  </a:cubicBezTo>
                  <a:close/>
                  <a:moveTo>
                    <a:pt x="345877" y="41411"/>
                  </a:moveTo>
                  <a:lnTo>
                    <a:pt x="345877" y="59184"/>
                  </a:lnTo>
                  <a:cubicBezTo>
                    <a:pt x="334220" y="60961"/>
                    <a:pt x="324253" y="64605"/>
                    <a:pt x="315978" y="70115"/>
                  </a:cubicBezTo>
                  <a:cubicBezTo>
                    <a:pt x="300494" y="80423"/>
                    <a:pt x="292308" y="96508"/>
                    <a:pt x="292308" y="116502"/>
                  </a:cubicBezTo>
                  <a:cubicBezTo>
                    <a:pt x="292308" y="136497"/>
                    <a:pt x="300494" y="152582"/>
                    <a:pt x="315978" y="162890"/>
                  </a:cubicBezTo>
                  <a:cubicBezTo>
                    <a:pt x="324253" y="168400"/>
                    <a:pt x="334220" y="172043"/>
                    <a:pt x="345877" y="173820"/>
                  </a:cubicBezTo>
                  <a:lnTo>
                    <a:pt x="345877" y="218431"/>
                  </a:lnTo>
                  <a:cubicBezTo>
                    <a:pt x="328347" y="213899"/>
                    <a:pt x="328347" y="202613"/>
                    <a:pt x="328347" y="197725"/>
                  </a:cubicBezTo>
                  <a:lnTo>
                    <a:pt x="292308" y="197725"/>
                  </a:lnTo>
                  <a:cubicBezTo>
                    <a:pt x="292308" y="217720"/>
                    <a:pt x="300494" y="233805"/>
                    <a:pt x="315978" y="244113"/>
                  </a:cubicBezTo>
                  <a:cubicBezTo>
                    <a:pt x="324253" y="249623"/>
                    <a:pt x="334220" y="253266"/>
                    <a:pt x="345877" y="255043"/>
                  </a:cubicBezTo>
                  <a:lnTo>
                    <a:pt x="345877" y="272816"/>
                  </a:lnTo>
                  <a:lnTo>
                    <a:pt x="382004" y="272816"/>
                  </a:lnTo>
                  <a:lnTo>
                    <a:pt x="382004" y="255043"/>
                  </a:lnTo>
                  <a:cubicBezTo>
                    <a:pt x="393573" y="253266"/>
                    <a:pt x="403628" y="249623"/>
                    <a:pt x="411814" y="244113"/>
                  </a:cubicBezTo>
                  <a:cubicBezTo>
                    <a:pt x="427387" y="233805"/>
                    <a:pt x="435573" y="217720"/>
                    <a:pt x="435573" y="197725"/>
                  </a:cubicBezTo>
                  <a:cubicBezTo>
                    <a:pt x="435573" y="177731"/>
                    <a:pt x="427387" y="161735"/>
                    <a:pt x="411814" y="151338"/>
                  </a:cubicBezTo>
                  <a:cubicBezTo>
                    <a:pt x="403628" y="145917"/>
                    <a:pt x="393573" y="142273"/>
                    <a:pt x="382004" y="140407"/>
                  </a:cubicBezTo>
                  <a:lnTo>
                    <a:pt x="382004" y="95797"/>
                  </a:lnTo>
                  <a:cubicBezTo>
                    <a:pt x="399446" y="100329"/>
                    <a:pt x="399446" y="111615"/>
                    <a:pt x="399446" y="116502"/>
                  </a:cubicBezTo>
                  <a:lnTo>
                    <a:pt x="435573" y="116502"/>
                  </a:lnTo>
                  <a:cubicBezTo>
                    <a:pt x="435573" y="96508"/>
                    <a:pt x="427387" y="80423"/>
                    <a:pt x="411814" y="70115"/>
                  </a:cubicBezTo>
                  <a:cubicBezTo>
                    <a:pt x="403628" y="64605"/>
                    <a:pt x="393573" y="60961"/>
                    <a:pt x="382004" y="59184"/>
                  </a:cubicBezTo>
                  <a:lnTo>
                    <a:pt x="382004" y="41411"/>
                  </a:lnTo>
                  <a:close/>
                  <a:moveTo>
                    <a:pt x="363941" y="0"/>
                  </a:moveTo>
                  <a:cubicBezTo>
                    <a:pt x="450701" y="0"/>
                    <a:pt x="521266" y="70470"/>
                    <a:pt x="521266" y="157114"/>
                  </a:cubicBezTo>
                  <a:cubicBezTo>
                    <a:pt x="521266" y="243758"/>
                    <a:pt x="450701" y="314228"/>
                    <a:pt x="363941" y="314228"/>
                  </a:cubicBezTo>
                  <a:cubicBezTo>
                    <a:pt x="277180" y="314228"/>
                    <a:pt x="206615" y="243758"/>
                    <a:pt x="206615" y="157114"/>
                  </a:cubicBezTo>
                  <a:cubicBezTo>
                    <a:pt x="206615" y="70470"/>
                    <a:pt x="277180" y="0"/>
                    <a:pt x="363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ïṥ1ïḑè">
              <a:extLst>
                <a:ext uri="{FF2B5EF4-FFF2-40B4-BE49-F238E27FC236}">
                  <a16:creationId xmlns:a16="http://schemas.microsoft.com/office/drawing/2014/main" xmlns="" id="{1823DD18-ACE9-458E-84D8-2699583E1F9F}"/>
                </a:ext>
              </a:extLst>
            </p:cNvPr>
            <p:cNvSpPr txBox="1"/>
            <p:nvPr/>
          </p:nvSpPr>
          <p:spPr>
            <a:xfrm>
              <a:off x="660400" y="2531023"/>
              <a:ext cx="1745601" cy="6806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buSzPct val="25000"/>
              </a:pPr>
              <a:r>
                <a:rPr lang="en-US" sz="1200" b="1" dirty="0"/>
                <a:t>Unified fonts make</a:t>
              </a:r>
            </a:p>
            <a:p>
              <a:pPr>
                <a:buSzPct val="25000"/>
              </a:pPr>
              <a:r>
                <a:rPr lang="en-US" sz="1200" b="1" dirty="0"/>
                <a:t>reading more fluent.</a:t>
              </a:r>
            </a:p>
          </p:txBody>
        </p:sp>
        <p:sp>
          <p:nvSpPr>
            <p:cNvPr id="11" name="ïšḻíḍê">
              <a:extLst>
                <a:ext uri="{FF2B5EF4-FFF2-40B4-BE49-F238E27FC236}">
                  <a16:creationId xmlns:a16="http://schemas.microsoft.com/office/drawing/2014/main" xmlns="" id="{BEB38A8A-B9D7-4E00-AD56-E2A3AA5011C0}"/>
                </a:ext>
              </a:extLst>
            </p:cNvPr>
            <p:cNvSpPr/>
            <p:nvPr/>
          </p:nvSpPr>
          <p:spPr>
            <a:xfrm>
              <a:off x="2514353" y="3854023"/>
              <a:ext cx="2924708" cy="2035055"/>
            </a:xfrm>
            <a:prstGeom prst="roundRect">
              <a:avLst>
                <a:gd name="adj" fmla="val 2812"/>
              </a:avLst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ľïḍe">
              <a:extLst>
                <a:ext uri="{FF2B5EF4-FFF2-40B4-BE49-F238E27FC236}">
                  <a16:creationId xmlns:a16="http://schemas.microsoft.com/office/drawing/2014/main" xmlns="" id="{C8C1B0DA-1C03-42DB-93E6-F32C92B95905}"/>
                </a:ext>
              </a:extLst>
            </p:cNvPr>
            <p:cNvSpPr/>
            <p:nvPr/>
          </p:nvSpPr>
          <p:spPr>
            <a:xfrm>
              <a:off x="2514352" y="3854023"/>
              <a:ext cx="2924708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rgbClr val="E7EAEB"/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tx1"/>
                  </a:solidFill>
                </a:rPr>
                <a:t>01.Text 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13" name="îşlíḍe">
              <a:extLst>
                <a:ext uri="{FF2B5EF4-FFF2-40B4-BE49-F238E27FC236}">
                  <a16:creationId xmlns:a16="http://schemas.microsoft.com/office/drawing/2014/main" xmlns="" id="{435E9203-0A09-4BA8-AA6D-F2705FA16605}"/>
                </a:ext>
              </a:extLst>
            </p:cNvPr>
            <p:cNvSpPr/>
            <p:nvPr/>
          </p:nvSpPr>
          <p:spPr>
            <a:xfrm>
              <a:off x="3233323" y="4887502"/>
              <a:ext cx="2205737" cy="635542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4" name="îṣḷïḋé">
              <a:extLst>
                <a:ext uri="{FF2B5EF4-FFF2-40B4-BE49-F238E27FC236}">
                  <a16:creationId xmlns:a16="http://schemas.microsoft.com/office/drawing/2014/main" xmlns="" id="{533BDE54-1683-431C-B341-9616E9062A98}"/>
                </a:ext>
              </a:extLst>
            </p:cNvPr>
            <p:cNvSpPr/>
            <p:nvPr/>
          </p:nvSpPr>
          <p:spPr>
            <a:xfrm>
              <a:off x="2632031" y="4943019"/>
              <a:ext cx="483613" cy="524509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ṩľiḍè">
              <a:extLst>
                <a:ext uri="{FF2B5EF4-FFF2-40B4-BE49-F238E27FC236}">
                  <a16:creationId xmlns:a16="http://schemas.microsoft.com/office/drawing/2014/main" xmlns="" id="{389E128D-5C22-4C9A-878E-552B301ADEB3}"/>
                </a:ext>
              </a:extLst>
            </p:cNvPr>
            <p:cNvSpPr/>
            <p:nvPr/>
          </p:nvSpPr>
          <p:spPr>
            <a:xfrm>
              <a:off x="5554273" y="3854023"/>
              <a:ext cx="2924708" cy="2035055"/>
            </a:xfrm>
            <a:prstGeom prst="roundRect">
              <a:avLst>
                <a:gd name="adj" fmla="val 2812"/>
              </a:avLst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Sļíḓé">
              <a:extLst>
                <a:ext uri="{FF2B5EF4-FFF2-40B4-BE49-F238E27FC236}">
                  <a16:creationId xmlns:a16="http://schemas.microsoft.com/office/drawing/2014/main" xmlns="" id="{210C37EA-CA29-4720-8ECF-173C3F44D38A}"/>
                </a:ext>
              </a:extLst>
            </p:cNvPr>
            <p:cNvSpPr/>
            <p:nvPr/>
          </p:nvSpPr>
          <p:spPr>
            <a:xfrm>
              <a:off x="5554272" y="3854023"/>
              <a:ext cx="2924708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rgbClr val="E7EAEB"/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tx1"/>
                  </a:solidFill>
                </a:rPr>
                <a:t>02.Text 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17" name="î$ḻïdé">
              <a:extLst>
                <a:ext uri="{FF2B5EF4-FFF2-40B4-BE49-F238E27FC236}">
                  <a16:creationId xmlns:a16="http://schemas.microsoft.com/office/drawing/2014/main" xmlns="" id="{67FF5623-6159-4893-9EA8-7DC703625DAB}"/>
                </a:ext>
              </a:extLst>
            </p:cNvPr>
            <p:cNvSpPr/>
            <p:nvPr/>
          </p:nvSpPr>
          <p:spPr>
            <a:xfrm>
              <a:off x="6273243" y="4887502"/>
              <a:ext cx="2205737" cy="635542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8" name="iŝlîḋé">
              <a:extLst>
                <a:ext uri="{FF2B5EF4-FFF2-40B4-BE49-F238E27FC236}">
                  <a16:creationId xmlns:a16="http://schemas.microsoft.com/office/drawing/2014/main" xmlns="" id="{94F81D42-F816-4563-9F8D-8AEF2F470605}"/>
                </a:ext>
              </a:extLst>
            </p:cNvPr>
            <p:cNvSpPr/>
            <p:nvPr/>
          </p:nvSpPr>
          <p:spPr>
            <a:xfrm>
              <a:off x="5671951" y="4943019"/>
              <a:ext cx="483613" cy="524509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îṣ1ïḋê">
              <a:extLst>
                <a:ext uri="{FF2B5EF4-FFF2-40B4-BE49-F238E27FC236}">
                  <a16:creationId xmlns:a16="http://schemas.microsoft.com/office/drawing/2014/main" xmlns="" id="{57EF6A39-E229-460C-B30D-805DDBC053B8}"/>
                </a:ext>
              </a:extLst>
            </p:cNvPr>
            <p:cNvSpPr/>
            <p:nvPr/>
          </p:nvSpPr>
          <p:spPr>
            <a:xfrm>
              <a:off x="8594192" y="3854023"/>
              <a:ext cx="2924708" cy="2035055"/>
            </a:xfrm>
            <a:prstGeom prst="roundRect">
              <a:avLst>
                <a:gd name="adj" fmla="val 2812"/>
              </a:avLst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î$ḷíḓê">
              <a:extLst>
                <a:ext uri="{FF2B5EF4-FFF2-40B4-BE49-F238E27FC236}">
                  <a16:creationId xmlns:a16="http://schemas.microsoft.com/office/drawing/2014/main" xmlns="" id="{6E6F6BB9-6A98-45C4-BB33-BFF440E52EAD}"/>
                </a:ext>
              </a:extLst>
            </p:cNvPr>
            <p:cNvSpPr/>
            <p:nvPr/>
          </p:nvSpPr>
          <p:spPr>
            <a:xfrm>
              <a:off x="8594191" y="3854023"/>
              <a:ext cx="2924708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rgbClr val="E7EAEB"/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tx1"/>
                  </a:solidFill>
                </a:rPr>
                <a:t>03.Text 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21" name="íṩļiďè">
              <a:extLst>
                <a:ext uri="{FF2B5EF4-FFF2-40B4-BE49-F238E27FC236}">
                  <a16:creationId xmlns:a16="http://schemas.microsoft.com/office/drawing/2014/main" xmlns="" id="{9096483C-81D6-4DC5-A65E-D38BC37BF89E}"/>
                </a:ext>
              </a:extLst>
            </p:cNvPr>
            <p:cNvSpPr/>
            <p:nvPr/>
          </p:nvSpPr>
          <p:spPr>
            <a:xfrm>
              <a:off x="9313162" y="4887502"/>
              <a:ext cx="2205737" cy="635542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î$lîḓe">
              <a:extLst>
                <a:ext uri="{FF2B5EF4-FFF2-40B4-BE49-F238E27FC236}">
                  <a16:creationId xmlns:a16="http://schemas.microsoft.com/office/drawing/2014/main" xmlns="" id="{457C1F04-808C-4AD9-BFEF-106EA0FC4918}"/>
                </a:ext>
              </a:extLst>
            </p:cNvPr>
            <p:cNvSpPr/>
            <p:nvPr/>
          </p:nvSpPr>
          <p:spPr>
            <a:xfrm>
              <a:off x="8711871" y="4943019"/>
              <a:ext cx="483613" cy="524509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ṧľiḓè">
              <a:extLst>
                <a:ext uri="{FF2B5EF4-FFF2-40B4-BE49-F238E27FC236}">
                  <a16:creationId xmlns:a16="http://schemas.microsoft.com/office/drawing/2014/main" xmlns="" id="{44D30CCB-D243-4603-90E9-6E60421CBC75}"/>
                </a:ext>
              </a:extLst>
            </p:cNvPr>
            <p:cNvSpPr/>
            <p:nvPr/>
          </p:nvSpPr>
          <p:spPr bwMode="auto">
            <a:xfrm>
              <a:off x="795440" y="4530165"/>
              <a:ext cx="386119" cy="405000"/>
            </a:xfrm>
            <a:custGeom>
              <a:avLst/>
              <a:gdLst>
                <a:gd name="connsiteX0" fmla="*/ 272000 w 578707"/>
                <a:gd name="connsiteY0" fmla="*/ 341347 h 607004"/>
                <a:gd name="connsiteX1" fmla="*/ 256491 w 578707"/>
                <a:gd name="connsiteY1" fmla="*/ 346871 h 607004"/>
                <a:gd name="connsiteX2" fmla="*/ 251177 w 578707"/>
                <a:gd name="connsiteY2" fmla="*/ 353152 h 607004"/>
                <a:gd name="connsiteX3" fmla="*/ 251177 w 578707"/>
                <a:gd name="connsiteY3" fmla="*/ 369180 h 607004"/>
                <a:gd name="connsiteX4" fmla="*/ 248682 w 578707"/>
                <a:gd name="connsiteY4" fmla="*/ 370913 h 607004"/>
                <a:gd name="connsiteX5" fmla="*/ 247164 w 578707"/>
                <a:gd name="connsiteY5" fmla="*/ 375786 h 607004"/>
                <a:gd name="connsiteX6" fmla="*/ 250634 w 578707"/>
                <a:gd name="connsiteY6" fmla="*/ 409900 h 607004"/>
                <a:gd name="connsiteX7" fmla="*/ 255298 w 578707"/>
                <a:gd name="connsiteY7" fmla="*/ 415424 h 607004"/>
                <a:gd name="connsiteX8" fmla="*/ 257033 w 578707"/>
                <a:gd name="connsiteY8" fmla="*/ 415640 h 607004"/>
                <a:gd name="connsiteX9" fmla="*/ 262130 w 578707"/>
                <a:gd name="connsiteY9" fmla="*/ 413041 h 607004"/>
                <a:gd name="connsiteX10" fmla="*/ 280134 w 578707"/>
                <a:gd name="connsiteY10" fmla="*/ 389215 h 607004"/>
                <a:gd name="connsiteX11" fmla="*/ 281435 w 578707"/>
                <a:gd name="connsiteY11" fmla="*/ 385317 h 607004"/>
                <a:gd name="connsiteX12" fmla="*/ 281435 w 578707"/>
                <a:gd name="connsiteY12" fmla="*/ 346979 h 607004"/>
                <a:gd name="connsiteX13" fmla="*/ 278290 w 578707"/>
                <a:gd name="connsiteY13" fmla="*/ 341564 h 607004"/>
                <a:gd name="connsiteX14" fmla="*/ 272000 w 578707"/>
                <a:gd name="connsiteY14" fmla="*/ 341347 h 607004"/>
                <a:gd name="connsiteX15" fmla="*/ 190768 w 578707"/>
                <a:gd name="connsiteY15" fmla="*/ 341347 h 607004"/>
                <a:gd name="connsiteX16" fmla="*/ 184478 w 578707"/>
                <a:gd name="connsiteY16" fmla="*/ 341564 h 607004"/>
                <a:gd name="connsiteX17" fmla="*/ 181333 w 578707"/>
                <a:gd name="connsiteY17" fmla="*/ 346979 h 607004"/>
                <a:gd name="connsiteX18" fmla="*/ 181333 w 578707"/>
                <a:gd name="connsiteY18" fmla="*/ 385317 h 607004"/>
                <a:gd name="connsiteX19" fmla="*/ 182634 w 578707"/>
                <a:gd name="connsiteY19" fmla="*/ 389215 h 607004"/>
                <a:gd name="connsiteX20" fmla="*/ 200638 w 578707"/>
                <a:gd name="connsiteY20" fmla="*/ 413041 h 607004"/>
                <a:gd name="connsiteX21" fmla="*/ 205843 w 578707"/>
                <a:gd name="connsiteY21" fmla="*/ 415640 h 607004"/>
                <a:gd name="connsiteX22" fmla="*/ 207579 w 578707"/>
                <a:gd name="connsiteY22" fmla="*/ 415424 h 607004"/>
                <a:gd name="connsiteX23" fmla="*/ 212242 w 578707"/>
                <a:gd name="connsiteY23" fmla="*/ 409900 h 607004"/>
                <a:gd name="connsiteX24" fmla="*/ 215713 w 578707"/>
                <a:gd name="connsiteY24" fmla="*/ 375786 h 607004"/>
                <a:gd name="connsiteX25" fmla="*/ 214086 w 578707"/>
                <a:gd name="connsiteY25" fmla="*/ 370805 h 607004"/>
                <a:gd name="connsiteX26" fmla="*/ 211700 w 578707"/>
                <a:gd name="connsiteY26" fmla="*/ 369180 h 607004"/>
                <a:gd name="connsiteX27" fmla="*/ 211700 w 578707"/>
                <a:gd name="connsiteY27" fmla="*/ 353152 h 607004"/>
                <a:gd name="connsiteX28" fmla="*/ 206386 w 578707"/>
                <a:gd name="connsiteY28" fmla="*/ 346871 h 607004"/>
                <a:gd name="connsiteX29" fmla="*/ 190768 w 578707"/>
                <a:gd name="connsiteY29" fmla="*/ 341347 h 607004"/>
                <a:gd name="connsiteX30" fmla="*/ 200746 w 578707"/>
                <a:gd name="connsiteY30" fmla="*/ 168936 h 607004"/>
                <a:gd name="connsiteX31" fmla="*/ 156172 w 578707"/>
                <a:gd name="connsiteY31" fmla="*/ 180740 h 607004"/>
                <a:gd name="connsiteX32" fmla="*/ 152593 w 578707"/>
                <a:gd name="connsiteY32" fmla="*/ 186480 h 607004"/>
                <a:gd name="connsiteX33" fmla="*/ 152593 w 578707"/>
                <a:gd name="connsiteY33" fmla="*/ 197851 h 607004"/>
                <a:gd name="connsiteX34" fmla="*/ 149990 w 578707"/>
                <a:gd name="connsiteY34" fmla="*/ 197851 h 607004"/>
                <a:gd name="connsiteX35" fmla="*/ 143591 w 578707"/>
                <a:gd name="connsiteY35" fmla="*/ 204349 h 607004"/>
                <a:gd name="connsiteX36" fmla="*/ 143591 w 578707"/>
                <a:gd name="connsiteY36" fmla="*/ 214854 h 607004"/>
                <a:gd name="connsiteX37" fmla="*/ 146520 w 578707"/>
                <a:gd name="connsiteY37" fmla="*/ 220269 h 607004"/>
                <a:gd name="connsiteX38" fmla="*/ 152702 w 578707"/>
                <a:gd name="connsiteY38" fmla="*/ 224276 h 607004"/>
                <a:gd name="connsiteX39" fmla="*/ 153135 w 578707"/>
                <a:gd name="connsiteY39" fmla="*/ 226984 h 607004"/>
                <a:gd name="connsiteX40" fmla="*/ 176127 w 578707"/>
                <a:gd name="connsiteY40" fmla="*/ 280050 h 607004"/>
                <a:gd name="connsiteX41" fmla="*/ 214194 w 578707"/>
                <a:gd name="connsiteY41" fmla="*/ 312973 h 607004"/>
                <a:gd name="connsiteX42" fmla="*/ 248682 w 578707"/>
                <a:gd name="connsiteY42" fmla="*/ 312973 h 607004"/>
                <a:gd name="connsiteX43" fmla="*/ 286749 w 578707"/>
                <a:gd name="connsiteY43" fmla="*/ 280050 h 607004"/>
                <a:gd name="connsiteX44" fmla="*/ 309741 w 578707"/>
                <a:gd name="connsiteY44" fmla="*/ 226984 h 607004"/>
                <a:gd name="connsiteX45" fmla="*/ 310067 w 578707"/>
                <a:gd name="connsiteY45" fmla="*/ 224276 h 607004"/>
                <a:gd name="connsiteX46" fmla="*/ 316357 w 578707"/>
                <a:gd name="connsiteY46" fmla="*/ 220269 h 607004"/>
                <a:gd name="connsiteX47" fmla="*/ 319285 w 578707"/>
                <a:gd name="connsiteY47" fmla="*/ 214854 h 607004"/>
                <a:gd name="connsiteX48" fmla="*/ 319285 w 578707"/>
                <a:gd name="connsiteY48" fmla="*/ 204349 h 607004"/>
                <a:gd name="connsiteX49" fmla="*/ 312778 w 578707"/>
                <a:gd name="connsiteY49" fmla="*/ 197851 h 607004"/>
                <a:gd name="connsiteX50" fmla="*/ 309307 w 578707"/>
                <a:gd name="connsiteY50" fmla="*/ 197851 h 607004"/>
                <a:gd name="connsiteX51" fmla="*/ 307247 w 578707"/>
                <a:gd name="connsiteY51" fmla="*/ 195794 h 607004"/>
                <a:gd name="connsiteX52" fmla="*/ 301173 w 578707"/>
                <a:gd name="connsiteY52" fmla="*/ 195252 h 607004"/>
                <a:gd name="connsiteX53" fmla="*/ 275795 w 578707"/>
                <a:gd name="connsiteY53" fmla="*/ 201100 h 607004"/>
                <a:gd name="connsiteX54" fmla="*/ 236427 w 578707"/>
                <a:gd name="connsiteY54" fmla="*/ 183231 h 607004"/>
                <a:gd name="connsiteX55" fmla="*/ 200746 w 578707"/>
                <a:gd name="connsiteY55" fmla="*/ 168936 h 607004"/>
                <a:gd name="connsiteX56" fmla="*/ 417667 w 578707"/>
                <a:gd name="connsiteY56" fmla="*/ 57723 h 607004"/>
                <a:gd name="connsiteX57" fmla="*/ 430673 w 578707"/>
                <a:gd name="connsiteY57" fmla="*/ 70828 h 607004"/>
                <a:gd name="connsiteX58" fmla="*/ 430673 w 578707"/>
                <a:gd name="connsiteY58" fmla="*/ 154334 h 607004"/>
                <a:gd name="connsiteX59" fmla="*/ 481940 w 578707"/>
                <a:gd name="connsiteY59" fmla="*/ 154334 h 607004"/>
                <a:gd name="connsiteX60" fmla="*/ 494946 w 578707"/>
                <a:gd name="connsiteY60" fmla="*/ 167439 h 607004"/>
                <a:gd name="connsiteX61" fmla="*/ 481940 w 578707"/>
                <a:gd name="connsiteY61" fmla="*/ 180436 h 607004"/>
                <a:gd name="connsiteX62" fmla="*/ 417667 w 578707"/>
                <a:gd name="connsiteY62" fmla="*/ 180436 h 607004"/>
                <a:gd name="connsiteX63" fmla="*/ 404552 w 578707"/>
                <a:gd name="connsiteY63" fmla="*/ 167439 h 607004"/>
                <a:gd name="connsiteX64" fmla="*/ 404552 w 578707"/>
                <a:gd name="connsiteY64" fmla="*/ 70828 h 607004"/>
                <a:gd name="connsiteX65" fmla="*/ 417667 w 578707"/>
                <a:gd name="connsiteY65" fmla="*/ 57723 h 607004"/>
                <a:gd name="connsiteX66" fmla="*/ 215170 w 578707"/>
                <a:gd name="connsiteY66" fmla="*/ 47208 h 607004"/>
                <a:gd name="connsiteX67" fmla="*/ 247706 w 578707"/>
                <a:gd name="connsiteY67" fmla="*/ 47208 h 607004"/>
                <a:gd name="connsiteX68" fmla="*/ 347808 w 578707"/>
                <a:gd name="connsiteY68" fmla="*/ 147276 h 607004"/>
                <a:gd name="connsiteX69" fmla="*/ 347808 w 578707"/>
                <a:gd name="connsiteY69" fmla="*/ 178683 h 607004"/>
                <a:gd name="connsiteX70" fmla="*/ 353556 w 578707"/>
                <a:gd name="connsiteY70" fmla="*/ 196552 h 607004"/>
                <a:gd name="connsiteX71" fmla="*/ 353556 w 578707"/>
                <a:gd name="connsiteY71" fmla="*/ 218861 h 607004"/>
                <a:gd name="connsiteX72" fmla="*/ 342494 w 578707"/>
                <a:gd name="connsiteY72" fmla="*/ 242579 h 607004"/>
                <a:gd name="connsiteX73" fmla="*/ 335987 w 578707"/>
                <a:gd name="connsiteY73" fmla="*/ 259473 h 607004"/>
                <a:gd name="connsiteX74" fmla="*/ 314405 w 578707"/>
                <a:gd name="connsiteY74" fmla="*/ 299977 h 607004"/>
                <a:gd name="connsiteX75" fmla="*/ 299763 w 578707"/>
                <a:gd name="connsiteY75" fmla="*/ 318605 h 607004"/>
                <a:gd name="connsiteX76" fmla="*/ 310717 w 578707"/>
                <a:gd name="connsiteY76" fmla="*/ 332142 h 607004"/>
                <a:gd name="connsiteX77" fmla="*/ 382079 w 578707"/>
                <a:gd name="connsiteY77" fmla="*/ 353693 h 607004"/>
                <a:gd name="connsiteX78" fmla="*/ 462768 w 578707"/>
                <a:gd name="connsiteY78" fmla="*/ 588052 h 607004"/>
                <a:gd name="connsiteX79" fmla="*/ 443789 w 578707"/>
                <a:gd name="connsiteY79" fmla="*/ 607004 h 607004"/>
                <a:gd name="connsiteX80" fmla="*/ 18979 w 578707"/>
                <a:gd name="connsiteY80" fmla="*/ 607004 h 607004"/>
                <a:gd name="connsiteX81" fmla="*/ 0 w 578707"/>
                <a:gd name="connsiteY81" fmla="*/ 588052 h 607004"/>
                <a:gd name="connsiteX82" fmla="*/ 325 w 578707"/>
                <a:gd name="connsiteY82" fmla="*/ 585128 h 607004"/>
                <a:gd name="connsiteX83" fmla="*/ 80689 w 578707"/>
                <a:gd name="connsiteY83" fmla="*/ 353693 h 607004"/>
                <a:gd name="connsiteX84" fmla="*/ 152159 w 578707"/>
                <a:gd name="connsiteY84" fmla="*/ 332142 h 607004"/>
                <a:gd name="connsiteX85" fmla="*/ 163005 w 578707"/>
                <a:gd name="connsiteY85" fmla="*/ 318605 h 607004"/>
                <a:gd name="connsiteX86" fmla="*/ 148363 w 578707"/>
                <a:gd name="connsiteY86" fmla="*/ 299977 h 607004"/>
                <a:gd name="connsiteX87" fmla="*/ 126781 w 578707"/>
                <a:gd name="connsiteY87" fmla="*/ 259582 h 607004"/>
                <a:gd name="connsiteX88" fmla="*/ 120383 w 578707"/>
                <a:gd name="connsiteY88" fmla="*/ 242471 h 607004"/>
                <a:gd name="connsiteX89" fmla="*/ 109320 w 578707"/>
                <a:gd name="connsiteY89" fmla="*/ 218861 h 607004"/>
                <a:gd name="connsiteX90" fmla="*/ 109320 w 578707"/>
                <a:gd name="connsiteY90" fmla="*/ 196552 h 607004"/>
                <a:gd name="connsiteX91" fmla="*/ 115068 w 578707"/>
                <a:gd name="connsiteY91" fmla="*/ 178683 h 607004"/>
                <a:gd name="connsiteX92" fmla="*/ 115068 w 578707"/>
                <a:gd name="connsiteY92" fmla="*/ 147276 h 607004"/>
                <a:gd name="connsiteX93" fmla="*/ 215170 w 578707"/>
                <a:gd name="connsiteY93" fmla="*/ 47208 h 607004"/>
                <a:gd name="connsiteX94" fmla="*/ 415135 w 578707"/>
                <a:gd name="connsiteY94" fmla="*/ 0 h 607004"/>
                <a:gd name="connsiteX95" fmla="*/ 578707 w 578707"/>
                <a:gd name="connsiteY95" fmla="*/ 163305 h 607004"/>
                <a:gd name="connsiteX96" fmla="*/ 415135 w 578707"/>
                <a:gd name="connsiteY96" fmla="*/ 326718 h 607004"/>
                <a:gd name="connsiteX97" fmla="*/ 344955 w 578707"/>
                <a:gd name="connsiteY97" fmla="*/ 310907 h 607004"/>
                <a:gd name="connsiteX98" fmla="*/ 360357 w 578707"/>
                <a:gd name="connsiteY98" fmla="*/ 279719 h 607004"/>
                <a:gd name="connsiteX99" fmla="*/ 415135 w 578707"/>
                <a:gd name="connsiteY99" fmla="*/ 291956 h 607004"/>
                <a:gd name="connsiteX100" fmla="*/ 543888 w 578707"/>
                <a:gd name="connsiteY100" fmla="*/ 163305 h 607004"/>
                <a:gd name="connsiteX101" fmla="*/ 415135 w 578707"/>
                <a:gd name="connsiteY101" fmla="*/ 34762 h 607004"/>
                <a:gd name="connsiteX102" fmla="*/ 339097 w 578707"/>
                <a:gd name="connsiteY102" fmla="*/ 59561 h 607004"/>
                <a:gd name="connsiteX103" fmla="*/ 311546 w 578707"/>
                <a:gd name="connsiteY103" fmla="*/ 37036 h 607004"/>
                <a:gd name="connsiteX104" fmla="*/ 415135 w 578707"/>
                <a:gd name="connsiteY104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578707" h="607004">
                  <a:moveTo>
                    <a:pt x="272000" y="341347"/>
                  </a:moveTo>
                  <a:cubicBezTo>
                    <a:pt x="266794" y="344163"/>
                    <a:pt x="261588" y="346004"/>
                    <a:pt x="256491" y="346871"/>
                  </a:cubicBezTo>
                  <a:cubicBezTo>
                    <a:pt x="253346" y="347412"/>
                    <a:pt x="251177" y="350119"/>
                    <a:pt x="251177" y="353152"/>
                  </a:cubicBezTo>
                  <a:lnTo>
                    <a:pt x="251177" y="369180"/>
                  </a:lnTo>
                  <a:cubicBezTo>
                    <a:pt x="250201" y="369505"/>
                    <a:pt x="249441" y="370155"/>
                    <a:pt x="248682" y="370913"/>
                  </a:cubicBezTo>
                  <a:cubicBezTo>
                    <a:pt x="247489" y="372212"/>
                    <a:pt x="246947" y="374053"/>
                    <a:pt x="247164" y="375786"/>
                  </a:cubicBezTo>
                  <a:lnTo>
                    <a:pt x="250634" y="409900"/>
                  </a:lnTo>
                  <a:cubicBezTo>
                    <a:pt x="250960" y="412500"/>
                    <a:pt x="252803" y="414665"/>
                    <a:pt x="255298" y="415424"/>
                  </a:cubicBezTo>
                  <a:cubicBezTo>
                    <a:pt x="255840" y="415532"/>
                    <a:pt x="256491" y="415640"/>
                    <a:pt x="257033" y="415640"/>
                  </a:cubicBezTo>
                  <a:cubicBezTo>
                    <a:pt x="258985" y="415640"/>
                    <a:pt x="260937" y="414665"/>
                    <a:pt x="262130" y="413041"/>
                  </a:cubicBezTo>
                  <a:lnTo>
                    <a:pt x="280134" y="389215"/>
                  </a:lnTo>
                  <a:cubicBezTo>
                    <a:pt x="281001" y="388132"/>
                    <a:pt x="281435" y="386724"/>
                    <a:pt x="281435" y="385317"/>
                  </a:cubicBezTo>
                  <a:lnTo>
                    <a:pt x="281435" y="346979"/>
                  </a:lnTo>
                  <a:cubicBezTo>
                    <a:pt x="281435" y="344813"/>
                    <a:pt x="280242" y="342647"/>
                    <a:pt x="278290" y="341564"/>
                  </a:cubicBezTo>
                  <a:cubicBezTo>
                    <a:pt x="276446" y="340373"/>
                    <a:pt x="274060" y="340264"/>
                    <a:pt x="272000" y="341347"/>
                  </a:cubicBezTo>
                  <a:close/>
                  <a:moveTo>
                    <a:pt x="190768" y="341347"/>
                  </a:moveTo>
                  <a:cubicBezTo>
                    <a:pt x="188816" y="340264"/>
                    <a:pt x="186430" y="340373"/>
                    <a:pt x="184478" y="341564"/>
                  </a:cubicBezTo>
                  <a:cubicBezTo>
                    <a:pt x="182526" y="342647"/>
                    <a:pt x="181333" y="344813"/>
                    <a:pt x="181333" y="346979"/>
                  </a:cubicBezTo>
                  <a:lnTo>
                    <a:pt x="181333" y="385317"/>
                  </a:lnTo>
                  <a:cubicBezTo>
                    <a:pt x="181333" y="386724"/>
                    <a:pt x="181767" y="388132"/>
                    <a:pt x="182634" y="389215"/>
                  </a:cubicBezTo>
                  <a:lnTo>
                    <a:pt x="200638" y="413041"/>
                  </a:lnTo>
                  <a:cubicBezTo>
                    <a:pt x="201939" y="414665"/>
                    <a:pt x="203783" y="415640"/>
                    <a:pt x="205843" y="415640"/>
                  </a:cubicBezTo>
                  <a:cubicBezTo>
                    <a:pt x="206386" y="415640"/>
                    <a:pt x="206928" y="415532"/>
                    <a:pt x="207579" y="415424"/>
                  </a:cubicBezTo>
                  <a:cubicBezTo>
                    <a:pt x="210073" y="414665"/>
                    <a:pt x="211917" y="412500"/>
                    <a:pt x="212242" y="409900"/>
                  </a:cubicBezTo>
                  <a:lnTo>
                    <a:pt x="215713" y="375786"/>
                  </a:lnTo>
                  <a:cubicBezTo>
                    <a:pt x="215929" y="374053"/>
                    <a:pt x="215279" y="372212"/>
                    <a:pt x="214086" y="370805"/>
                  </a:cubicBezTo>
                  <a:cubicBezTo>
                    <a:pt x="213435" y="370155"/>
                    <a:pt x="212567" y="369505"/>
                    <a:pt x="211700" y="369180"/>
                  </a:cubicBezTo>
                  <a:lnTo>
                    <a:pt x="211700" y="353152"/>
                  </a:lnTo>
                  <a:cubicBezTo>
                    <a:pt x="211700" y="350119"/>
                    <a:pt x="209422" y="347412"/>
                    <a:pt x="206386" y="346871"/>
                  </a:cubicBezTo>
                  <a:cubicBezTo>
                    <a:pt x="201288" y="346004"/>
                    <a:pt x="196083" y="344163"/>
                    <a:pt x="190768" y="341347"/>
                  </a:cubicBezTo>
                  <a:close/>
                  <a:moveTo>
                    <a:pt x="200746" y="168936"/>
                  </a:moveTo>
                  <a:cubicBezTo>
                    <a:pt x="182526" y="168936"/>
                    <a:pt x="165065" y="176300"/>
                    <a:pt x="156172" y="180740"/>
                  </a:cubicBezTo>
                  <a:cubicBezTo>
                    <a:pt x="154003" y="181823"/>
                    <a:pt x="152593" y="183989"/>
                    <a:pt x="152593" y="186480"/>
                  </a:cubicBezTo>
                  <a:lnTo>
                    <a:pt x="152593" y="197851"/>
                  </a:lnTo>
                  <a:lnTo>
                    <a:pt x="149990" y="197851"/>
                  </a:lnTo>
                  <a:cubicBezTo>
                    <a:pt x="146520" y="197851"/>
                    <a:pt x="143591" y="200776"/>
                    <a:pt x="143591" y="204349"/>
                  </a:cubicBezTo>
                  <a:lnTo>
                    <a:pt x="143591" y="214854"/>
                  </a:lnTo>
                  <a:cubicBezTo>
                    <a:pt x="143591" y="217020"/>
                    <a:pt x="144676" y="219078"/>
                    <a:pt x="146520" y="220269"/>
                  </a:cubicBezTo>
                  <a:lnTo>
                    <a:pt x="152702" y="224276"/>
                  </a:lnTo>
                  <a:lnTo>
                    <a:pt x="153135" y="226984"/>
                  </a:lnTo>
                  <a:cubicBezTo>
                    <a:pt x="155087" y="242254"/>
                    <a:pt x="163764" y="262073"/>
                    <a:pt x="176127" y="280050"/>
                  </a:cubicBezTo>
                  <a:cubicBezTo>
                    <a:pt x="191853" y="302793"/>
                    <a:pt x="206603" y="312973"/>
                    <a:pt x="214194" y="312973"/>
                  </a:cubicBezTo>
                  <a:lnTo>
                    <a:pt x="248682" y="312973"/>
                  </a:lnTo>
                  <a:cubicBezTo>
                    <a:pt x="256274" y="312973"/>
                    <a:pt x="271023" y="302793"/>
                    <a:pt x="286749" y="280050"/>
                  </a:cubicBezTo>
                  <a:cubicBezTo>
                    <a:pt x="299113" y="262073"/>
                    <a:pt x="307681" y="242254"/>
                    <a:pt x="309741" y="226984"/>
                  </a:cubicBezTo>
                  <a:lnTo>
                    <a:pt x="310067" y="224276"/>
                  </a:lnTo>
                  <a:lnTo>
                    <a:pt x="316357" y="220269"/>
                  </a:lnTo>
                  <a:cubicBezTo>
                    <a:pt x="318092" y="219078"/>
                    <a:pt x="319285" y="217020"/>
                    <a:pt x="319285" y="214854"/>
                  </a:cubicBezTo>
                  <a:lnTo>
                    <a:pt x="319285" y="204349"/>
                  </a:lnTo>
                  <a:cubicBezTo>
                    <a:pt x="319285" y="200776"/>
                    <a:pt x="316357" y="197851"/>
                    <a:pt x="312778" y="197851"/>
                  </a:cubicBezTo>
                  <a:lnTo>
                    <a:pt x="309307" y="197851"/>
                  </a:lnTo>
                  <a:cubicBezTo>
                    <a:pt x="308765" y="197093"/>
                    <a:pt x="308114" y="196335"/>
                    <a:pt x="307247" y="195794"/>
                  </a:cubicBezTo>
                  <a:cubicBezTo>
                    <a:pt x="305403" y="194603"/>
                    <a:pt x="303125" y="194386"/>
                    <a:pt x="301173" y="195252"/>
                  </a:cubicBezTo>
                  <a:cubicBezTo>
                    <a:pt x="292606" y="199151"/>
                    <a:pt x="284038" y="201100"/>
                    <a:pt x="275795" y="201100"/>
                  </a:cubicBezTo>
                  <a:cubicBezTo>
                    <a:pt x="261154" y="201100"/>
                    <a:pt x="247923" y="195036"/>
                    <a:pt x="236427" y="183231"/>
                  </a:cubicBezTo>
                  <a:cubicBezTo>
                    <a:pt x="227209" y="173701"/>
                    <a:pt x="215279" y="168936"/>
                    <a:pt x="200746" y="168936"/>
                  </a:cubicBezTo>
                  <a:close/>
                  <a:moveTo>
                    <a:pt x="417667" y="57723"/>
                  </a:moveTo>
                  <a:cubicBezTo>
                    <a:pt x="424820" y="57723"/>
                    <a:pt x="430673" y="63572"/>
                    <a:pt x="430673" y="70828"/>
                  </a:cubicBezTo>
                  <a:lnTo>
                    <a:pt x="430673" y="154334"/>
                  </a:lnTo>
                  <a:lnTo>
                    <a:pt x="481940" y="154334"/>
                  </a:lnTo>
                  <a:cubicBezTo>
                    <a:pt x="489093" y="154334"/>
                    <a:pt x="494946" y="160182"/>
                    <a:pt x="494946" y="167439"/>
                  </a:cubicBezTo>
                  <a:cubicBezTo>
                    <a:pt x="494946" y="174587"/>
                    <a:pt x="489093" y="180436"/>
                    <a:pt x="481940" y="180436"/>
                  </a:cubicBezTo>
                  <a:lnTo>
                    <a:pt x="417667" y="180436"/>
                  </a:lnTo>
                  <a:cubicBezTo>
                    <a:pt x="410405" y="180436"/>
                    <a:pt x="404552" y="174587"/>
                    <a:pt x="404552" y="167439"/>
                  </a:cubicBezTo>
                  <a:lnTo>
                    <a:pt x="404552" y="70828"/>
                  </a:lnTo>
                  <a:cubicBezTo>
                    <a:pt x="404552" y="63572"/>
                    <a:pt x="410405" y="57723"/>
                    <a:pt x="417667" y="57723"/>
                  </a:cubicBezTo>
                  <a:close/>
                  <a:moveTo>
                    <a:pt x="215170" y="47208"/>
                  </a:moveTo>
                  <a:lnTo>
                    <a:pt x="247706" y="47208"/>
                  </a:lnTo>
                  <a:cubicBezTo>
                    <a:pt x="302909" y="47208"/>
                    <a:pt x="347808" y="92044"/>
                    <a:pt x="347808" y="147276"/>
                  </a:cubicBezTo>
                  <a:lnTo>
                    <a:pt x="347808" y="178683"/>
                  </a:lnTo>
                  <a:cubicBezTo>
                    <a:pt x="351495" y="183881"/>
                    <a:pt x="353556" y="190162"/>
                    <a:pt x="353556" y="196552"/>
                  </a:cubicBezTo>
                  <a:lnTo>
                    <a:pt x="353556" y="218861"/>
                  </a:lnTo>
                  <a:cubicBezTo>
                    <a:pt x="353556" y="228067"/>
                    <a:pt x="349435" y="236731"/>
                    <a:pt x="342494" y="242579"/>
                  </a:cubicBezTo>
                  <a:cubicBezTo>
                    <a:pt x="340759" y="248102"/>
                    <a:pt x="338590" y="253842"/>
                    <a:pt x="335987" y="259473"/>
                  </a:cubicBezTo>
                  <a:cubicBezTo>
                    <a:pt x="330889" y="273011"/>
                    <a:pt x="323406" y="286981"/>
                    <a:pt x="314405" y="299977"/>
                  </a:cubicBezTo>
                  <a:cubicBezTo>
                    <a:pt x="310717" y="305392"/>
                    <a:pt x="305728" y="311998"/>
                    <a:pt x="299763" y="318605"/>
                  </a:cubicBezTo>
                  <a:cubicBezTo>
                    <a:pt x="305186" y="322395"/>
                    <a:pt x="308982" y="326944"/>
                    <a:pt x="310717" y="332142"/>
                  </a:cubicBezTo>
                  <a:lnTo>
                    <a:pt x="382079" y="353693"/>
                  </a:lnTo>
                  <a:cubicBezTo>
                    <a:pt x="432401" y="368205"/>
                    <a:pt x="462768" y="578955"/>
                    <a:pt x="462768" y="588052"/>
                  </a:cubicBezTo>
                  <a:cubicBezTo>
                    <a:pt x="462768" y="598448"/>
                    <a:pt x="454309" y="607004"/>
                    <a:pt x="443789" y="607004"/>
                  </a:cubicBezTo>
                  <a:lnTo>
                    <a:pt x="18979" y="607004"/>
                  </a:lnTo>
                  <a:cubicBezTo>
                    <a:pt x="8568" y="607004"/>
                    <a:pt x="0" y="598448"/>
                    <a:pt x="0" y="588052"/>
                  </a:cubicBezTo>
                  <a:cubicBezTo>
                    <a:pt x="0" y="587077"/>
                    <a:pt x="108" y="586102"/>
                    <a:pt x="325" y="585128"/>
                  </a:cubicBezTo>
                  <a:cubicBezTo>
                    <a:pt x="325" y="585128"/>
                    <a:pt x="30475" y="368205"/>
                    <a:pt x="80689" y="353693"/>
                  </a:cubicBezTo>
                  <a:lnTo>
                    <a:pt x="152159" y="332142"/>
                  </a:lnTo>
                  <a:cubicBezTo>
                    <a:pt x="153894" y="326944"/>
                    <a:pt x="157690" y="322395"/>
                    <a:pt x="163005" y="318605"/>
                  </a:cubicBezTo>
                  <a:cubicBezTo>
                    <a:pt x="157148" y="311998"/>
                    <a:pt x="152159" y="305392"/>
                    <a:pt x="148363" y="299977"/>
                  </a:cubicBezTo>
                  <a:cubicBezTo>
                    <a:pt x="139470" y="286981"/>
                    <a:pt x="131987" y="273011"/>
                    <a:pt x="126781" y="259582"/>
                  </a:cubicBezTo>
                  <a:cubicBezTo>
                    <a:pt x="124287" y="253842"/>
                    <a:pt x="122118" y="248102"/>
                    <a:pt x="120383" y="242471"/>
                  </a:cubicBezTo>
                  <a:cubicBezTo>
                    <a:pt x="113333" y="236731"/>
                    <a:pt x="109320" y="227959"/>
                    <a:pt x="109320" y="218861"/>
                  </a:cubicBezTo>
                  <a:lnTo>
                    <a:pt x="109320" y="196552"/>
                  </a:lnTo>
                  <a:cubicBezTo>
                    <a:pt x="109320" y="190162"/>
                    <a:pt x="111273" y="183881"/>
                    <a:pt x="115068" y="178683"/>
                  </a:cubicBezTo>
                  <a:lnTo>
                    <a:pt x="115068" y="147276"/>
                  </a:lnTo>
                  <a:cubicBezTo>
                    <a:pt x="115068" y="92044"/>
                    <a:pt x="159968" y="47208"/>
                    <a:pt x="215170" y="47208"/>
                  </a:cubicBezTo>
                  <a:close/>
                  <a:moveTo>
                    <a:pt x="415135" y="0"/>
                  </a:moveTo>
                  <a:cubicBezTo>
                    <a:pt x="505381" y="0"/>
                    <a:pt x="578707" y="73314"/>
                    <a:pt x="578707" y="163305"/>
                  </a:cubicBezTo>
                  <a:cubicBezTo>
                    <a:pt x="578707" y="253404"/>
                    <a:pt x="505381" y="326718"/>
                    <a:pt x="415135" y="326718"/>
                  </a:cubicBezTo>
                  <a:cubicBezTo>
                    <a:pt x="390078" y="326718"/>
                    <a:pt x="366215" y="320979"/>
                    <a:pt x="344955" y="310907"/>
                  </a:cubicBezTo>
                  <a:cubicBezTo>
                    <a:pt x="351029" y="300620"/>
                    <a:pt x="356236" y="290115"/>
                    <a:pt x="360357" y="279719"/>
                  </a:cubicBezTo>
                  <a:cubicBezTo>
                    <a:pt x="376953" y="287516"/>
                    <a:pt x="395502" y="291956"/>
                    <a:pt x="415135" y="291956"/>
                  </a:cubicBezTo>
                  <a:cubicBezTo>
                    <a:pt x="486182" y="291956"/>
                    <a:pt x="543888" y="234236"/>
                    <a:pt x="543888" y="163305"/>
                  </a:cubicBezTo>
                  <a:cubicBezTo>
                    <a:pt x="543888" y="92482"/>
                    <a:pt x="486182" y="34762"/>
                    <a:pt x="415135" y="34762"/>
                  </a:cubicBezTo>
                  <a:cubicBezTo>
                    <a:pt x="386716" y="34762"/>
                    <a:pt x="360466" y="43967"/>
                    <a:pt x="339097" y="59561"/>
                  </a:cubicBezTo>
                  <a:cubicBezTo>
                    <a:pt x="330962" y="50897"/>
                    <a:pt x="321742" y="43317"/>
                    <a:pt x="311546" y="37036"/>
                  </a:cubicBezTo>
                  <a:cubicBezTo>
                    <a:pt x="339748" y="13861"/>
                    <a:pt x="375869" y="0"/>
                    <a:pt x="41513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iSlïḑé">
              <a:extLst>
                <a:ext uri="{FF2B5EF4-FFF2-40B4-BE49-F238E27FC236}">
                  <a16:creationId xmlns:a16="http://schemas.microsoft.com/office/drawing/2014/main" xmlns="" id="{705F4603-BBA2-4C65-8810-1364DC335024}"/>
                </a:ext>
              </a:extLst>
            </p:cNvPr>
            <p:cNvSpPr txBox="1"/>
            <p:nvPr/>
          </p:nvSpPr>
          <p:spPr>
            <a:xfrm>
              <a:off x="660400" y="5009723"/>
              <a:ext cx="1745601" cy="6806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buSzPct val="25000"/>
              </a:pPr>
              <a:r>
                <a:rPr lang="en-US" sz="1200" b="1" dirty="0"/>
                <a:t>Unified fonts make</a:t>
              </a:r>
            </a:p>
            <a:p>
              <a:pPr>
                <a:buSzPct val="25000"/>
              </a:pPr>
              <a:r>
                <a:rPr lang="en-US" sz="1200" b="1" dirty="0"/>
                <a:t>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90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34F94F-1448-4BCC-9C5E-0F46388CE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58BFC3-67AE-4645-8328-893D10890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1D41C1-310B-4660-9CD8-F7691858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7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1CB76E-42F1-4EE8-9B13-C0407B0010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746957"/>
            <a:ext cx="10858501" cy="3975669"/>
            <a:chOff x="660399" y="1746957"/>
            <a:chExt cx="10858501" cy="3975669"/>
          </a:xfrm>
        </p:grpSpPr>
        <p:grpSp>
          <p:nvGrpSpPr>
            <p:cNvPr id="6" name="îSḻîḑê">
              <a:extLst>
                <a:ext uri="{FF2B5EF4-FFF2-40B4-BE49-F238E27FC236}">
                  <a16:creationId xmlns:a16="http://schemas.microsoft.com/office/drawing/2014/main" xmlns="" id="{876029FB-A0EE-40C3-8DDF-E25633A6B91D}"/>
                </a:ext>
              </a:extLst>
            </p:cNvPr>
            <p:cNvGrpSpPr/>
            <p:nvPr/>
          </p:nvGrpSpPr>
          <p:grpSpPr>
            <a:xfrm>
              <a:off x="5309900" y="2383106"/>
              <a:ext cx="1738020" cy="2735726"/>
              <a:chOff x="3731880" y="1930400"/>
              <a:chExt cx="1680239" cy="2644775"/>
            </a:xfrm>
          </p:grpSpPr>
          <p:sp>
            <p:nvSpPr>
              <p:cNvPr id="26" name="i$líḑé">
                <a:extLst>
                  <a:ext uri="{FF2B5EF4-FFF2-40B4-BE49-F238E27FC236}">
                    <a16:creationId xmlns:a16="http://schemas.microsoft.com/office/drawing/2014/main" xmlns="" id="{81D05567-148C-478D-89B0-F7BD8064DB8A}"/>
                  </a:ext>
                </a:extLst>
              </p:cNvPr>
              <p:cNvSpPr/>
              <p:nvPr/>
            </p:nvSpPr>
            <p:spPr>
              <a:xfrm>
                <a:off x="3731880" y="1930400"/>
                <a:ext cx="1680239" cy="200512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0"/>
                    </a:moveTo>
                    <a:lnTo>
                      <a:pt x="60000" y="0"/>
                    </a:lnTo>
                    <a:lnTo>
                      <a:pt x="60000" y="0"/>
                    </a:lnTo>
                    <a:lnTo>
                      <a:pt x="58466" y="28"/>
                    </a:lnTo>
                    <a:lnTo>
                      <a:pt x="56933" y="85"/>
                    </a:lnTo>
                    <a:lnTo>
                      <a:pt x="55400" y="171"/>
                    </a:lnTo>
                    <a:lnTo>
                      <a:pt x="53901" y="285"/>
                    </a:lnTo>
                    <a:lnTo>
                      <a:pt x="52402" y="399"/>
                    </a:lnTo>
                    <a:lnTo>
                      <a:pt x="50902" y="599"/>
                    </a:lnTo>
                    <a:lnTo>
                      <a:pt x="49403" y="799"/>
                    </a:lnTo>
                    <a:lnTo>
                      <a:pt x="47938" y="1027"/>
                    </a:lnTo>
                    <a:lnTo>
                      <a:pt x="46473" y="1284"/>
                    </a:lnTo>
                    <a:lnTo>
                      <a:pt x="45008" y="1598"/>
                    </a:lnTo>
                    <a:lnTo>
                      <a:pt x="43577" y="1912"/>
                    </a:lnTo>
                    <a:lnTo>
                      <a:pt x="42180" y="2255"/>
                    </a:lnTo>
                    <a:lnTo>
                      <a:pt x="40749" y="2683"/>
                    </a:lnTo>
                    <a:lnTo>
                      <a:pt x="39386" y="3083"/>
                    </a:lnTo>
                    <a:lnTo>
                      <a:pt x="38023" y="3483"/>
                    </a:lnTo>
                    <a:lnTo>
                      <a:pt x="36660" y="3968"/>
                    </a:lnTo>
                    <a:lnTo>
                      <a:pt x="35332" y="4453"/>
                    </a:lnTo>
                    <a:lnTo>
                      <a:pt x="34003" y="4967"/>
                    </a:lnTo>
                    <a:lnTo>
                      <a:pt x="32708" y="5538"/>
                    </a:lnTo>
                    <a:lnTo>
                      <a:pt x="31413" y="6081"/>
                    </a:lnTo>
                    <a:lnTo>
                      <a:pt x="30153" y="6652"/>
                    </a:lnTo>
                    <a:lnTo>
                      <a:pt x="28926" y="7280"/>
                    </a:lnTo>
                    <a:lnTo>
                      <a:pt x="27666" y="7937"/>
                    </a:lnTo>
                    <a:lnTo>
                      <a:pt x="26473" y="8593"/>
                    </a:lnTo>
                    <a:lnTo>
                      <a:pt x="25281" y="9307"/>
                    </a:lnTo>
                    <a:lnTo>
                      <a:pt x="24122" y="9992"/>
                    </a:lnTo>
                    <a:lnTo>
                      <a:pt x="22998" y="10735"/>
                    </a:lnTo>
                    <a:lnTo>
                      <a:pt x="21873" y="11506"/>
                    </a:lnTo>
                    <a:lnTo>
                      <a:pt x="20749" y="12276"/>
                    </a:lnTo>
                    <a:lnTo>
                      <a:pt x="19693" y="13076"/>
                    </a:lnTo>
                    <a:lnTo>
                      <a:pt x="18603" y="13875"/>
                    </a:lnTo>
                    <a:lnTo>
                      <a:pt x="17580" y="14732"/>
                    </a:lnTo>
                    <a:lnTo>
                      <a:pt x="16558" y="15617"/>
                    </a:lnTo>
                    <a:lnTo>
                      <a:pt x="15604" y="16502"/>
                    </a:lnTo>
                    <a:lnTo>
                      <a:pt x="14616" y="17359"/>
                    </a:lnTo>
                    <a:lnTo>
                      <a:pt x="13730" y="18301"/>
                    </a:lnTo>
                    <a:lnTo>
                      <a:pt x="12810" y="19243"/>
                    </a:lnTo>
                    <a:lnTo>
                      <a:pt x="11925" y="20185"/>
                    </a:lnTo>
                    <a:lnTo>
                      <a:pt x="11107" y="21184"/>
                    </a:lnTo>
                    <a:lnTo>
                      <a:pt x="10289" y="22184"/>
                    </a:lnTo>
                    <a:lnTo>
                      <a:pt x="9437" y="23183"/>
                    </a:lnTo>
                    <a:lnTo>
                      <a:pt x="8688" y="24211"/>
                    </a:lnTo>
                    <a:lnTo>
                      <a:pt x="7938" y="25267"/>
                    </a:lnTo>
                    <a:lnTo>
                      <a:pt x="7223" y="26324"/>
                    </a:lnTo>
                    <a:lnTo>
                      <a:pt x="6575" y="27380"/>
                    </a:lnTo>
                    <a:lnTo>
                      <a:pt x="5928" y="28493"/>
                    </a:lnTo>
                    <a:lnTo>
                      <a:pt x="5315" y="29578"/>
                    </a:lnTo>
                    <a:lnTo>
                      <a:pt x="4735" y="30720"/>
                    </a:lnTo>
                    <a:lnTo>
                      <a:pt x="4156" y="31862"/>
                    </a:lnTo>
                    <a:lnTo>
                      <a:pt x="3645" y="32976"/>
                    </a:lnTo>
                    <a:lnTo>
                      <a:pt x="3134" y="34147"/>
                    </a:lnTo>
                    <a:lnTo>
                      <a:pt x="2691" y="35346"/>
                    </a:lnTo>
                    <a:lnTo>
                      <a:pt x="2282" y="36545"/>
                    </a:lnTo>
                    <a:lnTo>
                      <a:pt x="1908" y="37715"/>
                    </a:lnTo>
                    <a:lnTo>
                      <a:pt x="1533" y="38915"/>
                    </a:lnTo>
                    <a:lnTo>
                      <a:pt x="1226" y="40142"/>
                    </a:lnTo>
                    <a:lnTo>
                      <a:pt x="954" y="41370"/>
                    </a:lnTo>
                    <a:lnTo>
                      <a:pt x="715" y="42626"/>
                    </a:lnTo>
                    <a:lnTo>
                      <a:pt x="477" y="43882"/>
                    </a:lnTo>
                    <a:lnTo>
                      <a:pt x="340" y="45139"/>
                    </a:lnTo>
                    <a:lnTo>
                      <a:pt x="204" y="46423"/>
                    </a:lnTo>
                    <a:lnTo>
                      <a:pt x="68" y="47680"/>
                    </a:lnTo>
                    <a:lnTo>
                      <a:pt x="34" y="48965"/>
                    </a:lnTo>
                    <a:lnTo>
                      <a:pt x="0" y="50278"/>
                    </a:lnTo>
                    <a:lnTo>
                      <a:pt x="0" y="50278"/>
                    </a:lnTo>
                    <a:lnTo>
                      <a:pt x="34" y="52048"/>
                    </a:lnTo>
                    <a:lnTo>
                      <a:pt x="136" y="53818"/>
                    </a:lnTo>
                    <a:lnTo>
                      <a:pt x="340" y="55531"/>
                    </a:lnTo>
                    <a:lnTo>
                      <a:pt x="613" y="57273"/>
                    </a:lnTo>
                    <a:lnTo>
                      <a:pt x="885" y="58957"/>
                    </a:lnTo>
                    <a:lnTo>
                      <a:pt x="1260" y="60642"/>
                    </a:lnTo>
                    <a:lnTo>
                      <a:pt x="1771" y="62326"/>
                    </a:lnTo>
                    <a:lnTo>
                      <a:pt x="2248" y="63954"/>
                    </a:lnTo>
                    <a:lnTo>
                      <a:pt x="2862" y="65581"/>
                    </a:lnTo>
                    <a:lnTo>
                      <a:pt x="3475" y="67152"/>
                    </a:lnTo>
                    <a:lnTo>
                      <a:pt x="4190" y="68750"/>
                    </a:lnTo>
                    <a:lnTo>
                      <a:pt x="4940" y="70292"/>
                    </a:lnTo>
                    <a:lnTo>
                      <a:pt x="5758" y="71805"/>
                    </a:lnTo>
                    <a:lnTo>
                      <a:pt x="6678" y="73319"/>
                    </a:lnTo>
                    <a:lnTo>
                      <a:pt x="7597" y="74746"/>
                    </a:lnTo>
                    <a:lnTo>
                      <a:pt x="8586" y="76202"/>
                    </a:lnTo>
                    <a:lnTo>
                      <a:pt x="9642" y="77601"/>
                    </a:lnTo>
                    <a:lnTo>
                      <a:pt x="10766" y="78972"/>
                    </a:lnTo>
                    <a:lnTo>
                      <a:pt x="11925" y="80314"/>
                    </a:lnTo>
                    <a:lnTo>
                      <a:pt x="13117" y="81598"/>
                    </a:lnTo>
                    <a:lnTo>
                      <a:pt x="14378" y="82883"/>
                    </a:lnTo>
                    <a:lnTo>
                      <a:pt x="15672" y="84111"/>
                    </a:lnTo>
                    <a:lnTo>
                      <a:pt x="17035" y="85310"/>
                    </a:lnTo>
                    <a:lnTo>
                      <a:pt x="18398" y="86481"/>
                    </a:lnTo>
                    <a:lnTo>
                      <a:pt x="19863" y="87594"/>
                    </a:lnTo>
                    <a:lnTo>
                      <a:pt x="21328" y="88708"/>
                    </a:lnTo>
                    <a:lnTo>
                      <a:pt x="22862" y="89735"/>
                    </a:lnTo>
                    <a:lnTo>
                      <a:pt x="24463" y="90735"/>
                    </a:lnTo>
                    <a:lnTo>
                      <a:pt x="26064" y="91677"/>
                    </a:lnTo>
                    <a:lnTo>
                      <a:pt x="27700" y="92591"/>
                    </a:lnTo>
                    <a:lnTo>
                      <a:pt x="29369" y="93476"/>
                    </a:lnTo>
                    <a:lnTo>
                      <a:pt x="31073" y="94304"/>
                    </a:lnTo>
                    <a:lnTo>
                      <a:pt x="31073" y="120000"/>
                    </a:lnTo>
                    <a:lnTo>
                      <a:pt x="60000" y="120000"/>
                    </a:lnTo>
                    <a:lnTo>
                      <a:pt x="60000" y="119971"/>
                    </a:lnTo>
                    <a:lnTo>
                      <a:pt x="88926" y="119971"/>
                    </a:lnTo>
                    <a:lnTo>
                      <a:pt x="88926" y="94304"/>
                    </a:lnTo>
                    <a:lnTo>
                      <a:pt x="88926" y="94304"/>
                    </a:lnTo>
                    <a:lnTo>
                      <a:pt x="90630" y="93476"/>
                    </a:lnTo>
                    <a:lnTo>
                      <a:pt x="92333" y="92591"/>
                    </a:lnTo>
                    <a:lnTo>
                      <a:pt x="93969" y="91677"/>
                    </a:lnTo>
                    <a:lnTo>
                      <a:pt x="95570" y="90735"/>
                    </a:lnTo>
                    <a:lnTo>
                      <a:pt x="97172" y="89735"/>
                    </a:lnTo>
                    <a:lnTo>
                      <a:pt x="98671" y="88708"/>
                    </a:lnTo>
                    <a:lnTo>
                      <a:pt x="100170" y="87594"/>
                    </a:lnTo>
                    <a:lnTo>
                      <a:pt x="101601" y="86481"/>
                    </a:lnTo>
                    <a:lnTo>
                      <a:pt x="102998" y="85310"/>
                    </a:lnTo>
                    <a:lnTo>
                      <a:pt x="104361" y="84111"/>
                    </a:lnTo>
                    <a:lnTo>
                      <a:pt x="105621" y="82883"/>
                    </a:lnTo>
                    <a:lnTo>
                      <a:pt x="106916" y="81598"/>
                    </a:lnTo>
                    <a:lnTo>
                      <a:pt x="108109" y="80314"/>
                    </a:lnTo>
                    <a:lnTo>
                      <a:pt x="109267" y="78972"/>
                    </a:lnTo>
                    <a:lnTo>
                      <a:pt x="110357" y="77601"/>
                    </a:lnTo>
                    <a:lnTo>
                      <a:pt x="111413" y="76202"/>
                    </a:lnTo>
                    <a:lnTo>
                      <a:pt x="112436" y="74746"/>
                    </a:lnTo>
                    <a:lnTo>
                      <a:pt x="113356" y="73319"/>
                    </a:lnTo>
                    <a:lnTo>
                      <a:pt x="114241" y="71805"/>
                    </a:lnTo>
                    <a:lnTo>
                      <a:pt x="115059" y="70292"/>
                    </a:lnTo>
                    <a:lnTo>
                      <a:pt x="115843" y="68722"/>
                    </a:lnTo>
                    <a:lnTo>
                      <a:pt x="116558" y="67152"/>
                    </a:lnTo>
                    <a:lnTo>
                      <a:pt x="117172" y="65581"/>
                    </a:lnTo>
                    <a:lnTo>
                      <a:pt x="117751" y="63954"/>
                    </a:lnTo>
                    <a:lnTo>
                      <a:pt x="118262" y="62326"/>
                    </a:lnTo>
                    <a:lnTo>
                      <a:pt x="118739" y="60642"/>
                    </a:lnTo>
                    <a:lnTo>
                      <a:pt x="119148" y="58957"/>
                    </a:lnTo>
                    <a:lnTo>
                      <a:pt x="119420" y="57273"/>
                    </a:lnTo>
                    <a:lnTo>
                      <a:pt x="119693" y="55531"/>
                    </a:lnTo>
                    <a:lnTo>
                      <a:pt x="119897" y="53818"/>
                    </a:lnTo>
                    <a:lnTo>
                      <a:pt x="120000" y="52048"/>
                    </a:lnTo>
                    <a:lnTo>
                      <a:pt x="120000" y="50278"/>
                    </a:lnTo>
                    <a:lnTo>
                      <a:pt x="120000" y="50278"/>
                    </a:lnTo>
                    <a:lnTo>
                      <a:pt x="120000" y="48965"/>
                    </a:lnTo>
                    <a:lnTo>
                      <a:pt x="119931" y="47680"/>
                    </a:lnTo>
                    <a:lnTo>
                      <a:pt x="119863" y="46423"/>
                    </a:lnTo>
                    <a:lnTo>
                      <a:pt x="119693" y="45139"/>
                    </a:lnTo>
                    <a:lnTo>
                      <a:pt x="119557" y="43882"/>
                    </a:lnTo>
                    <a:lnTo>
                      <a:pt x="119318" y="42626"/>
                    </a:lnTo>
                    <a:lnTo>
                      <a:pt x="119045" y="41370"/>
                    </a:lnTo>
                    <a:lnTo>
                      <a:pt x="118807" y="40142"/>
                    </a:lnTo>
                    <a:lnTo>
                      <a:pt x="118500" y="38915"/>
                    </a:lnTo>
                    <a:lnTo>
                      <a:pt x="118126" y="37715"/>
                    </a:lnTo>
                    <a:lnTo>
                      <a:pt x="117751" y="36545"/>
                    </a:lnTo>
                    <a:lnTo>
                      <a:pt x="117342" y="35346"/>
                    </a:lnTo>
                    <a:lnTo>
                      <a:pt x="116865" y="34147"/>
                    </a:lnTo>
                    <a:lnTo>
                      <a:pt x="116354" y="32976"/>
                    </a:lnTo>
                    <a:lnTo>
                      <a:pt x="115843" y="31862"/>
                    </a:lnTo>
                    <a:lnTo>
                      <a:pt x="115298" y="30720"/>
                    </a:lnTo>
                    <a:lnTo>
                      <a:pt x="114718" y="29578"/>
                    </a:lnTo>
                    <a:lnTo>
                      <a:pt x="114105" y="28493"/>
                    </a:lnTo>
                    <a:lnTo>
                      <a:pt x="113424" y="27380"/>
                    </a:lnTo>
                    <a:lnTo>
                      <a:pt x="112776" y="26324"/>
                    </a:lnTo>
                    <a:lnTo>
                      <a:pt x="112061" y="25267"/>
                    </a:lnTo>
                    <a:lnTo>
                      <a:pt x="111345" y="24211"/>
                    </a:lnTo>
                    <a:lnTo>
                      <a:pt x="110562" y="23183"/>
                    </a:lnTo>
                    <a:lnTo>
                      <a:pt x="109778" y="22184"/>
                    </a:lnTo>
                    <a:lnTo>
                      <a:pt x="108926" y="21184"/>
                    </a:lnTo>
                    <a:lnTo>
                      <a:pt x="108109" y="20185"/>
                    </a:lnTo>
                    <a:lnTo>
                      <a:pt x="107223" y="19243"/>
                    </a:lnTo>
                    <a:lnTo>
                      <a:pt x="106303" y="18301"/>
                    </a:lnTo>
                    <a:lnTo>
                      <a:pt x="105383" y="17359"/>
                    </a:lnTo>
                    <a:lnTo>
                      <a:pt x="104429" y="16502"/>
                    </a:lnTo>
                    <a:lnTo>
                      <a:pt x="103475" y="15617"/>
                    </a:lnTo>
                    <a:lnTo>
                      <a:pt x="102453" y="14732"/>
                    </a:lnTo>
                    <a:lnTo>
                      <a:pt x="101396" y="13875"/>
                    </a:lnTo>
                    <a:lnTo>
                      <a:pt x="100340" y="13076"/>
                    </a:lnTo>
                    <a:lnTo>
                      <a:pt x="99250" y="12276"/>
                    </a:lnTo>
                    <a:lnTo>
                      <a:pt x="98160" y="11506"/>
                    </a:lnTo>
                    <a:lnTo>
                      <a:pt x="97035" y="10735"/>
                    </a:lnTo>
                    <a:lnTo>
                      <a:pt x="95911" y="9992"/>
                    </a:lnTo>
                    <a:lnTo>
                      <a:pt x="94752" y="9307"/>
                    </a:lnTo>
                    <a:lnTo>
                      <a:pt x="93560" y="8593"/>
                    </a:lnTo>
                    <a:lnTo>
                      <a:pt x="92367" y="7937"/>
                    </a:lnTo>
                    <a:lnTo>
                      <a:pt x="91141" y="7280"/>
                    </a:lnTo>
                    <a:lnTo>
                      <a:pt x="89880" y="6652"/>
                    </a:lnTo>
                    <a:lnTo>
                      <a:pt x="88620" y="6081"/>
                    </a:lnTo>
                    <a:lnTo>
                      <a:pt x="87325" y="5538"/>
                    </a:lnTo>
                    <a:lnTo>
                      <a:pt x="86030" y="4967"/>
                    </a:lnTo>
                    <a:lnTo>
                      <a:pt x="84701" y="4453"/>
                    </a:lnTo>
                    <a:lnTo>
                      <a:pt x="83373" y="3968"/>
                    </a:lnTo>
                    <a:lnTo>
                      <a:pt x="82010" y="3483"/>
                    </a:lnTo>
                    <a:lnTo>
                      <a:pt x="80647" y="3083"/>
                    </a:lnTo>
                    <a:lnTo>
                      <a:pt x="79284" y="2683"/>
                    </a:lnTo>
                    <a:lnTo>
                      <a:pt x="77853" y="2255"/>
                    </a:lnTo>
                    <a:lnTo>
                      <a:pt x="76422" y="1912"/>
                    </a:lnTo>
                    <a:lnTo>
                      <a:pt x="74991" y="1598"/>
                    </a:lnTo>
                    <a:lnTo>
                      <a:pt x="73560" y="1284"/>
                    </a:lnTo>
                    <a:lnTo>
                      <a:pt x="72129" y="1027"/>
                    </a:lnTo>
                    <a:lnTo>
                      <a:pt x="70664" y="799"/>
                    </a:lnTo>
                    <a:lnTo>
                      <a:pt x="69165" y="599"/>
                    </a:lnTo>
                    <a:lnTo>
                      <a:pt x="67666" y="399"/>
                    </a:lnTo>
                    <a:lnTo>
                      <a:pt x="66166" y="285"/>
                    </a:lnTo>
                    <a:lnTo>
                      <a:pt x="64599" y="171"/>
                    </a:lnTo>
                    <a:lnTo>
                      <a:pt x="63100" y="85"/>
                    </a:lnTo>
                    <a:lnTo>
                      <a:pt x="61567" y="28"/>
                    </a:lnTo>
                    <a:lnTo>
                      <a:pt x="60000" y="0"/>
                    </a:lnTo>
                    <a:lnTo>
                      <a:pt x="6000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ṡļîďe">
                <a:extLst>
                  <a:ext uri="{FF2B5EF4-FFF2-40B4-BE49-F238E27FC236}">
                    <a16:creationId xmlns:a16="http://schemas.microsoft.com/office/drawing/2014/main" xmlns="" id="{1A83C230-B923-4184-A570-C542739732EE}"/>
                  </a:ext>
                </a:extLst>
              </p:cNvPr>
              <p:cNvSpPr/>
              <p:nvPr/>
            </p:nvSpPr>
            <p:spPr>
              <a:xfrm>
                <a:off x="4345871" y="4464441"/>
                <a:ext cx="459418" cy="11073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213"/>
                    </a:moveTo>
                    <a:lnTo>
                      <a:pt x="120000" y="60213"/>
                    </a:lnTo>
                    <a:lnTo>
                      <a:pt x="119875" y="66619"/>
                    </a:lnTo>
                    <a:lnTo>
                      <a:pt x="119501" y="72170"/>
                    </a:lnTo>
                    <a:lnTo>
                      <a:pt x="119127" y="77722"/>
                    </a:lnTo>
                    <a:lnTo>
                      <a:pt x="118629" y="83274"/>
                    </a:lnTo>
                    <a:lnTo>
                      <a:pt x="117757" y="88398"/>
                    </a:lnTo>
                    <a:lnTo>
                      <a:pt x="117009" y="93523"/>
                    </a:lnTo>
                    <a:lnTo>
                      <a:pt x="116012" y="97793"/>
                    </a:lnTo>
                    <a:lnTo>
                      <a:pt x="114890" y="102064"/>
                    </a:lnTo>
                    <a:lnTo>
                      <a:pt x="113644" y="106334"/>
                    </a:lnTo>
                    <a:lnTo>
                      <a:pt x="112274" y="109750"/>
                    </a:lnTo>
                    <a:lnTo>
                      <a:pt x="110778" y="112313"/>
                    </a:lnTo>
                    <a:lnTo>
                      <a:pt x="109283" y="115302"/>
                    </a:lnTo>
                    <a:lnTo>
                      <a:pt x="107663" y="117010"/>
                    </a:lnTo>
                    <a:lnTo>
                      <a:pt x="106043" y="118718"/>
                    </a:lnTo>
                    <a:lnTo>
                      <a:pt x="104299" y="119572"/>
                    </a:lnTo>
                    <a:lnTo>
                      <a:pt x="102554" y="120000"/>
                    </a:lnTo>
                    <a:lnTo>
                      <a:pt x="17445" y="120000"/>
                    </a:lnTo>
                    <a:lnTo>
                      <a:pt x="17445" y="120000"/>
                    </a:lnTo>
                    <a:lnTo>
                      <a:pt x="15576" y="119572"/>
                    </a:lnTo>
                    <a:lnTo>
                      <a:pt x="13956" y="118718"/>
                    </a:lnTo>
                    <a:lnTo>
                      <a:pt x="12336" y="117010"/>
                    </a:lnTo>
                    <a:lnTo>
                      <a:pt x="10716" y="115302"/>
                    </a:lnTo>
                    <a:lnTo>
                      <a:pt x="9096" y="112313"/>
                    </a:lnTo>
                    <a:lnTo>
                      <a:pt x="7601" y="109750"/>
                    </a:lnTo>
                    <a:lnTo>
                      <a:pt x="6355" y="106334"/>
                    </a:lnTo>
                    <a:lnTo>
                      <a:pt x="5233" y="102064"/>
                    </a:lnTo>
                    <a:lnTo>
                      <a:pt x="3987" y="97793"/>
                    </a:lnTo>
                    <a:lnTo>
                      <a:pt x="2990" y="93523"/>
                    </a:lnTo>
                    <a:lnTo>
                      <a:pt x="2118" y="88398"/>
                    </a:lnTo>
                    <a:lnTo>
                      <a:pt x="1370" y="83274"/>
                    </a:lnTo>
                    <a:lnTo>
                      <a:pt x="747" y="77722"/>
                    </a:lnTo>
                    <a:lnTo>
                      <a:pt x="373" y="72170"/>
                    </a:lnTo>
                    <a:lnTo>
                      <a:pt x="124" y="66619"/>
                    </a:lnTo>
                    <a:lnTo>
                      <a:pt x="0" y="60213"/>
                    </a:lnTo>
                    <a:lnTo>
                      <a:pt x="0" y="60213"/>
                    </a:lnTo>
                    <a:lnTo>
                      <a:pt x="124" y="54234"/>
                    </a:lnTo>
                    <a:lnTo>
                      <a:pt x="373" y="48256"/>
                    </a:lnTo>
                    <a:lnTo>
                      <a:pt x="747" y="42277"/>
                    </a:lnTo>
                    <a:lnTo>
                      <a:pt x="1370" y="36725"/>
                    </a:lnTo>
                    <a:lnTo>
                      <a:pt x="2118" y="31601"/>
                    </a:lnTo>
                    <a:lnTo>
                      <a:pt x="2990" y="26903"/>
                    </a:lnTo>
                    <a:lnTo>
                      <a:pt x="3987" y="22206"/>
                    </a:lnTo>
                    <a:lnTo>
                      <a:pt x="5233" y="17935"/>
                    </a:lnTo>
                    <a:lnTo>
                      <a:pt x="6355" y="13665"/>
                    </a:lnTo>
                    <a:lnTo>
                      <a:pt x="7601" y="10676"/>
                    </a:lnTo>
                    <a:lnTo>
                      <a:pt x="9096" y="7686"/>
                    </a:lnTo>
                    <a:lnTo>
                      <a:pt x="10716" y="4697"/>
                    </a:lnTo>
                    <a:lnTo>
                      <a:pt x="12336" y="2989"/>
                    </a:lnTo>
                    <a:lnTo>
                      <a:pt x="13956" y="1708"/>
                    </a:lnTo>
                    <a:lnTo>
                      <a:pt x="15576" y="854"/>
                    </a:lnTo>
                    <a:lnTo>
                      <a:pt x="17445" y="0"/>
                    </a:lnTo>
                    <a:lnTo>
                      <a:pt x="102554" y="0"/>
                    </a:lnTo>
                    <a:lnTo>
                      <a:pt x="102554" y="0"/>
                    </a:lnTo>
                    <a:lnTo>
                      <a:pt x="104299" y="854"/>
                    </a:lnTo>
                    <a:lnTo>
                      <a:pt x="106043" y="1708"/>
                    </a:lnTo>
                    <a:lnTo>
                      <a:pt x="107663" y="2989"/>
                    </a:lnTo>
                    <a:lnTo>
                      <a:pt x="109283" y="4697"/>
                    </a:lnTo>
                    <a:lnTo>
                      <a:pt x="110778" y="7686"/>
                    </a:lnTo>
                    <a:lnTo>
                      <a:pt x="112274" y="10676"/>
                    </a:lnTo>
                    <a:lnTo>
                      <a:pt x="113644" y="13665"/>
                    </a:lnTo>
                    <a:lnTo>
                      <a:pt x="114890" y="17935"/>
                    </a:lnTo>
                    <a:lnTo>
                      <a:pt x="116012" y="22206"/>
                    </a:lnTo>
                    <a:lnTo>
                      <a:pt x="117009" y="26903"/>
                    </a:lnTo>
                    <a:lnTo>
                      <a:pt x="117757" y="31601"/>
                    </a:lnTo>
                    <a:lnTo>
                      <a:pt x="118629" y="36725"/>
                    </a:lnTo>
                    <a:lnTo>
                      <a:pt x="119127" y="42277"/>
                    </a:lnTo>
                    <a:lnTo>
                      <a:pt x="119501" y="48256"/>
                    </a:lnTo>
                    <a:lnTo>
                      <a:pt x="119875" y="54234"/>
                    </a:lnTo>
                    <a:lnTo>
                      <a:pt x="120000" y="602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$ḷïḋe">
                <a:extLst>
                  <a:ext uri="{FF2B5EF4-FFF2-40B4-BE49-F238E27FC236}">
                    <a16:creationId xmlns:a16="http://schemas.microsoft.com/office/drawing/2014/main" xmlns="" id="{925178EF-064D-421F-8EFD-4A8BBA52A098}"/>
                  </a:ext>
                </a:extLst>
              </p:cNvPr>
              <p:cNvSpPr/>
              <p:nvPr/>
            </p:nvSpPr>
            <p:spPr>
              <a:xfrm>
                <a:off x="4124032" y="3991341"/>
                <a:ext cx="923129" cy="11163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609" y="0"/>
                    </a:moveTo>
                    <a:lnTo>
                      <a:pt x="59565" y="8170"/>
                    </a:lnTo>
                    <a:lnTo>
                      <a:pt x="6328" y="15829"/>
                    </a:lnTo>
                    <a:lnTo>
                      <a:pt x="6328" y="15829"/>
                    </a:lnTo>
                    <a:lnTo>
                      <a:pt x="5646" y="15829"/>
                    </a:lnTo>
                    <a:lnTo>
                      <a:pt x="5025" y="17361"/>
                    </a:lnTo>
                    <a:lnTo>
                      <a:pt x="4405" y="18382"/>
                    </a:lnTo>
                    <a:lnTo>
                      <a:pt x="3846" y="20425"/>
                    </a:lnTo>
                    <a:lnTo>
                      <a:pt x="3288" y="22978"/>
                    </a:lnTo>
                    <a:lnTo>
                      <a:pt x="2730" y="25531"/>
                    </a:lnTo>
                    <a:lnTo>
                      <a:pt x="2295" y="28595"/>
                    </a:lnTo>
                    <a:lnTo>
                      <a:pt x="1861" y="31659"/>
                    </a:lnTo>
                    <a:lnTo>
                      <a:pt x="1427" y="35744"/>
                    </a:lnTo>
                    <a:lnTo>
                      <a:pt x="1116" y="39829"/>
                    </a:lnTo>
                    <a:lnTo>
                      <a:pt x="744" y="43914"/>
                    </a:lnTo>
                    <a:lnTo>
                      <a:pt x="496" y="48510"/>
                    </a:lnTo>
                    <a:lnTo>
                      <a:pt x="310" y="53617"/>
                    </a:lnTo>
                    <a:lnTo>
                      <a:pt x="124" y="58723"/>
                    </a:lnTo>
                    <a:lnTo>
                      <a:pt x="62" y="63829"/>
                    </a:lnTo>
                    <a:lnTo>
                      <a:pt x="0" y="68936"/>
                    </a:lnTo>
                    <a:lnTo>
                      <a:pt x="0" y="68936"/>
                    </a:lnTo>
                    <a:lnTo>
                      <a:pt x="62" y="74042"/>
                    </a:lnTo>
                    <a:lnTo>
                      <a:pt x="248" y="79148"/>
                    </a:lnTo>
                    <a:lnTo>
                      <a:pt x="372" y="83234"/>
                    </a:lnTo>
                    <a:lnTo>
                      <a:pt x="558" y="87829"/>
                    </a:lnTo>
                    <a:lnTo>
                      <a:pt x="744" y="92425"/>
                    </a:lnTo>
                    <a:lnTo>
                      <a:pt x="1054" y="96510"/>
                    </a:lnTo>
                    <a:lnTo>
                      <a:pt x="1365" y="100085"/>
                    </a:lnTo>
                    <a:lnTo>
                      <a:pt x="1799" y="103659"/>
                    </a:lnTo>
                    <a:lnTo>
                      <a:pt x="2171" y="107234"/>
                    </a:lnTo>
                    <a:lnTo>
                      <a:pt x="2605" y="109787"/>
                    </a:lnTo>
                    <a:lnTo>
                      <a:pt x="3102" y="112851"/>
                    </a:lnTo>
                    <a:lnTo>
                      <a:pt x="3660" y="114893"/>
                    </a:lnTo>
                    <a:lnTo>
                      <a:pt x="4095" y="116936"/>
                    </a:lnTo>
                    <a:lnTo>
                      <a:pt x="4715" y="118468"/>
                    </a:lnTo>
                    <a:lnTo>
                      <a:pt x="5274" y="119489"/>
                    </a:lnTo>
                    <a:lnTo>
                      <a:pt x="5894" y="120000"/>
                    </a:lnTo>
                    <a:lnTo>
                      <a:pt x="5894" y="120000"/>
                    </a:lnTo>
                    <a:lnTo>
                      <a:pt x="6514" y="120000"/>
                    </a:lnTo>
                    <a:lnTo>
                      <a:pt x="58572" y="112851"/>
                    </a:lnTo>
                    <a:lnTo>
                      <a:pt x="113795" y="104680"/>
                    </a:lnTo>
                    <a:lnTo>
                      <a:pt x="113795" y="104680"/>
                    </a:lnTo>
                    <a:lnTo>
                      <a:pt x="114415" y="104170"/>
                    </a:lnTo>
                    <a:lnTo>
                      <a:pt x="115098" y="103659"/>
                    </a:lnTo>
                    <a:lnTo>
                      <a:pt x="115656" y="102127"/>
                    </a:lnTo>
                    <a:lnTo>
                      <a:pt x="116277" y="100085"/>
                    </a:lnTo>
                    <a:lnTo>
                      <a:pt x="116773" y="98042"/>
                    </a:lnTo>
                    <a:lnTo>
                      <a:pt x="117331" y="94978"/>
                    </a:lnTo>
                    <a:lnTo>
                      <a:pt x="117828" y="92425"/>
                    </a:lnTo>
                    <a:lnTo>
                      <a:pt x="118200" y="88851"/>
                    </a:lnTo>
                    <a:lnTo>
                      <a:pt x="118634" y="85276"/>
                    </a:lnTo>
                    <a:lnTo>
                      <a:pt x="119007" y="81191"/>
                    </a:lnTo>
                    <a:lnTo>
                      <a:pt x="119317" y="76595"/>
                    </a:lnTo>
                    <a:lnTo>
                      <a:pt x="119503" y="72000"/>
                    </a:lnTo>
                    <a:lnTo>
                      <a:pt x="119751" y="66893"/>
                    </a:lnTo>
                    <a:lnTo>
                      <a:pt x="119937" y="62297"/>
                    </a:lnTo>
                    <a:lnTo>
                      <a:pt x="120000" y="57191"/>
                    </a:lnTo>
                    <a:lnTo>
                      <a:pt x="120000" y="51574"/>
                    </a:lnTo>
                    <a:lnTo>
                      <a:pt x="120000" y="51574"/>
                    </a:lnTo>
                    <a:lnTo>
                      <a:pt x="120000" y="46468"/>
                    </a:lnTo>
                    <a:lnTo>
                      <a:pt x="119875" y="41361"/>
                    </a:lnTo>
                    <a:lnTo>
                      <a:pt x="119751" y="36255"/>
                    </a:lnTo>
                    <a:lnTo>
                      <a:pt x="119441" y="31659"/>
                    </a:lnTo>
                    <a:lnTo>
                      <a:pt x="119193" y="27063"/>
                    </a:lnTo>
                    <a:lnTo>
                      <a:pt x="118883" y="22978"/>
                    </a:lnTo>
                    <a:lnTo>
                      <a:pt x="118510" y="18893"/>
                    </a:lnTo>
                    <a:lnTo>
                      <a:pt x="118076" y="15319"/>
                    </a:lnTo>
                    <a:lnTo>
                      <a:pt x="117704" y="12255"/>
                    </a:lnTo>
                    <a:lnTo>
                      <a:pt x="117145" y="9191"/>
                    </a:lnTo>
                    <a:lnTo>
                      <a:pt x="116649" y="6638"/>
                    </a:lnTo>
                    <a:lnTo>
                      <a:pt x="116028" y="4085"/>
                    </a:lnTo>
                    <a:lnTo>
                      <a:pt x="115470" y="2553"/>
                    </a:lnTo>
                    <a:lnTo>
                      <a:pt x="114912" y="1531"/>
                    </a:lnTo>
                    <a:lnTo>
                      <a:pt x="114229" y="1021"/>
                    </a:lnTo>
                    <a:lnTo>
                      <a:pt x="113609" y="0"/>
                    </a:lnTo>
                    <a:lnTo>
                      <a:pt x="11360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iṥḻíḓé">
                <a:extLst>
                  <a:ext uri="{FF2B5EF4-FFF2-40B4-BE49-F238E27FC236}">
                    <a16:creationId xmlns:a16="http://schemas.microsoft.com/office/drawing/2014/main" xmlns="" id="{86E56DCC-9CB0-4221-8726-755302F1B642}"/>
                  </a:ext>
                </a:extLst>
              </p:cNvPr>
              <p:cNvSpPr/>
              <p:nvPr/>
            </p:nvSpPr>
            <p:spPr>
              <a:xfrm>
                <a:off x="4112582" y="4144480"/>
                <a:ext cx="921699" cy="11163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547" y="0"/>
                    </a:moveTo>
                    <a:lnTo>
                      <a:pt x="59565" y="7692"/>
                    </a:lnTo>
                    <a:lnTo>
                      <a:pt x="59565" y="7692"/>
                    </a:lnTo>
                    <a:lnTo>
                      <a:pt x="6266" y="14871"/>
                    </a:lnTo>
                    <a:lnTo>
                      <a:pt x="6266" y="14871"/>
                    </a:lnTo>
                    <a:cubicBezTo>
                      <a:pt x="6018" y="14871"/>
                      <a:pt x="5832" y="15384"/>
                      <a:pt x="5584" y="15384"/>
                    </a:cubicBezTo>
                    <a:cubicBezTo>
                      <a:pt x="5398" y="15897"/>
                      <a:pt x="5149" y="16410"/>
                      <a:pt x="4963" y="16923"/>
                    </a:cubicBezTo>
                    <a:cubicBezTo>
                      <a:pt x="4777" y="17435"/>
                      <a:pt x="4529" y="17435"/>
                      <a:pt x="4343" y="17948"/>
                    </a:cubicBezTo>
                    <a:lnTo>
                      <a:pt x="3784" y="19487"/>
                    </a:lnTo>
                    <a:cubicBezTo>
                      <a:pt x="3598" y="20000"/>
                      <a:pt x="3474" y="21025"/>
                      <a:pt x="3288" y="21538"/>
                    </a:cubicBezTo>
                    <a:lnTo>
                      <a:pt x="2730" y="24615"/>
                    </a:lnTo>
                    <a:cubicBezTo>
                      <a:pt x="2543" y="25641"/>
                      <a:pt x="2419" y="27179"/>
                      <a:pt x="2233" y="28205"/>
                    </a:cubicBezTo>
                    <a:cubicBezTo>
                      <a:pt x="2047" y="29230"/>
                      <a:pt x="1923" y="30256"/>
                      <a:pt x="1737" y="31282"/>
                    </a:cubicBezTo>
                    <a:cubicBezTo>
                      <a:pt x="1613" y="32307"/>
                      <a:pt x="1551" y="33846"/>
                      <a:pt x="1427" y="34871"/>
                    </a:cubicBezTo>
                    <a:cubicBezTo>
                      <a:pt x="1302" y="36410"/>
                      <a:pt x="1116" y="37948"/>
                      <a:pt x="992" y="39487"/>
                    </a:cubicBezTo>
                    <a:cubicBezTo>
                      <a:pt x="930" y="40512"/>
                      <a:pt x="806" y="42051"/>
                      <a:pt x="744" y="43076"/>
                    </a:cubicBezTo>
                    <a:cubicBezTo>
                      <a:pt x="682" y="44615"/>
                      <a:pt x="558" y="46666"/>
                      <a:pt x="496" y="48205"/>
                    </a:cubicBezTo>
                    <a:cubicBezTo>
                      <a:pt x="434" y="49743"/>
                      <a:pt x="310" y="51282"/>
                      <a:pt x="248" y="52820"/>
                    </a:cubicBezTo>
                    <a:cubicBezTo>
                      <a:pt x="186" y="54358"/>
                      <a:pt x="186" y="56410"/>
                      <a:pt x="124" y="57948"/>
                    </a:cubicBezTo>
                    <a:cubicBezTo>
                      <a:pt x="124" y="59487"/>
                      <a:pt x="62" y="61538"/>
                      <a:pt x="62" y="63076"/>
                    </a:cubicBezTo>
                    <a:cubicBezTo>
                      <a:pt x="62" y="65128"/>
                      <a:pt x="0" y="66666"/>
                      <a:pt x="0" y="68717"/>
                    </a:cubicBezTo>
                    <a:lnTo>
                      <a:pt x="0" y="68717"/>
                    </a:lnTo>
                    <a:cubicBezTo>
                      <a:pt x="0" y="70256"/>
                      <a:pt x="62" y="72307"/>
                      <a:pt x="62" y="73846"/>
                    </a:cubicBezTo>
                    <a:cubicBezTo>
                      <a:pt x="62" y="75384"/>
                      <a:pt x="124" y="76410"/>
                      <a:pt x="124" y="77948"/>
                    </a:cubicBezTo>
                    <a:cubicBezTo>
                      <a:pt x="186" y="79487"/>
                      <a:pt x="248" y="81538"/>
                      <a:pt x="310" y="83076"/>
                    </a:cubicBezTo>
                    <a:lnTo>
                      <a:pt x="496" y="87692"/>
                    </a:lnTo>
                    <a:cubicBezTo>
                      <a:pt x="558" y="89230"/>
                      <a:pt x="682" y="90256"/>
                      <a:pt x="744" y="91794"/>
                    </a:cubicBezTo>
                    <a:cubicBezTo>
                      <a:pt x="806" y="93333"/>
                      <a:pt x="930" y="94871"/>
                      <a:pt x="992" y="96410"/>
                    </a:cubicBezTo>
                    <a:lnTo>
                      <a:pt x="1365" y="99487"/>
                    </a:lnTo>
                    <a:cubicBezTo>
                      <a:pt x="1489" y="101025"/>
                      <a:pt x="1613" y="102051"/>
                      <a:pt x="1737" y="103589"/>
                    </a:cubicBezTo>
                    <a:lnTo>
                      <a:pt x="2171" y="107179"/>
                    </a:lnTo>
                    <a:cubicBezTo>
                      <a:pt x="2295" y="108205"/>
                      <a:pt x="2481" y="108717"/>
                      <a:pt x="2605" y="109743"/>
                    </a:cubicBezTo>
                    <a:cubicBezTo>
                      <a:pt x="2730" y="110769"/>
                      <a:pt x="2916" y="111794"/>
                      <a:pt x="3040" y="112820"/>
                    </a:cubicBezTo>
                    <a:cubicBezTo>
                      <a:pt x="3226" y="113333"/>
                      <a:pt x="3412" y="114358"/>
                      <a:pt x="3598" y="114871"/>
                    </a:cubicBezTo>
                    <a:cubicBezTo>
                      <a:pt x="3784" y="115384"/>
                      <a:pt x="3908" y="115897"/>
                      <a:pt x="4095" y="116410"/>
                    </a:cubicBezTo>
                    <a:cubicBezTo>
                      <a:pt x="4281" y="116923"/>
                      <a:pt x="4467" y="117948"/>
                      <a:pt x="4653" y="118461"/>
                    </a:cubicBezTo>
                    <a:cubicBezTo>
                      <a:pt x="4839" y="118974"/>
                      <a:pt x="5087" y="118974"/>
                      <a:pt x="5274" y="119487"/>
                    </a:cubicBezTo>
                    <a:cubicBezTo>
                      <a:pt x="5460" y="119487"/>
                      <a:pt x="5708" y="120000"/>
                      <a:pt x="5894" y="120000"/>
                    </a:cubicBezTo>
                    <a:lnTo>
                      <a:pt x="5894" y="120000"/>
                    </a:lnTo>
                    <a:lnTo>
                      <a:pt x="6452" y="120000"/>
                    </a:lnTo>
                    <a:lnTo>
                      <a:pt x="58510" y="112820"/>
                    </a:lnTo>
                    <a:lnTo>
                      <a:pt x="58510" y="112820"/>
                    </a:lnTo>
                    <a:lnTo>
                      <a:pt x="113733" y="104102"/>
                    </a:lnTo>
                    <a:lnTo>
                      <a:pt x="113733" y="104102"/>
                    </a:lnTo>
                    <a:lnTo>
                      <a:pt x="114353" y="104102"/>
                    </a:lnTo>
                    <a:cubicBezTo>
                      <a:pt x="114601" y="103589"/>
                      <a:pt x="114788" y="103589"/>
                      <a:pt x="115036" y="103076"/>
                    </a:cubicBezTo>
                    <a:cubicBezTo>
                      <a:pt x="115222" y="102564"/>
                      <a:pt x="115408" y="102564"/>
                      <a:pt x="115594" y="102051"/>
                    </a:cubicBezTo>
                    <a:cubicBezTo>
                      <a:pt x="115780" y="101538"/>
                      <a:pt x="116028" y="100512"/>
                      <a:pt x="116215" y="100000"/>
                    </a:cubicBezTo>
                    <a:cubicBezTo>
                      <a:pt x="116401" y="99487"/>
                      <a:pt x="116587" y="98461"/>
                      <a:pt x="116773" y="97948"/>
                    </a:cubicBezTo>
                    <a:cubicBezTo>
                      <a:pt x="116959" y="96923"/>
                      <a:pt x="117083" y="95897"/>
                      <a:pt x="117269" y="94871"/>
                    </a:cubicBezTo>
                    <a:cubicBezTo>
                      <a:pt x="117456" y="93846"/>
                      <a:pt x="117580" y="92820"/>
                      <a:pt x="117766" y="91794"/>
                    </a:cubicBezTo>
                    <a:lnTo>
                      <a:pt x="118200" y="88205"/>
                    </a:lnTo>
                    <a:lnTo>
                      <a:pt x="118634" y="84615"/>
                    </a:lnTo>
                    <a:cubicBezTo>
                      <a:pt x="118759" y="83076"/>
                      <a:pt x="118821" y="82051"/>
                      <a:pt x="118945" y="80512"/>
                    </a:cubicBezTo>
                    <a:lnTo>
                      <a:pt x="119317" y="75897"/>
                    </a:lnTo>
                    <a:lnTo>
                      <a:pt x="119503" y="71282"/>
                    </a:lnTo>
                    <a:lnTo>
                      <a:pt x="119689" y="66666"/>
                    </a:lnTo>
                    <a:cubicBezTo>
                      <a:pt x="119751" y="65128"/>
                      <a:pt x="119875" y="63589"/>
                      <a:pt x="119937" y="62051"/>
                    </a:cubicBezTo>
                    <a:cubicBezTo>
                      <a:pt x="119937" y="60000"/>
                      <a:pt x="120000" y="58461"/>
                      <a:pt x="120000" y="56410"/>
                    </a:cubicBezTo>
                    <a:lnTo>
                      <a:pt x="120000" y="51282"/>
                    </a:lnTo>
                    <a:lnTo>
                      <a:pt x="120000" y="51282"/>
                    </a:lnTo>
                    <a:cubicBezTo>
                      <a:pt x="120000" y="49230"/>
                      <a:pt x="119937" y="47692"/>
                      <a:pt x="119937" y="45641"/>
                    </a:cubicBezTo>
                    <a:cubicBezTo>
                      <a:pt x="119875" y="44102"/>
                      <a:pt x="119875" y="42051"/>
                      <a:pt x="119813" y="40512"/>
                    </a:cubicBezTo>
                    <a:cubicBezTo>
                      <a:pt x="119751" y="38974"/>
                      <a:pt x="119751" y="37435"/>
                      <a:pt x="119689" y="35897"/>
                    </a:cubicBezTo>
                    <a:cubicBezTo>
                      <a:pt x="119627" y="34358"/>
                      <a:pt x="119503" y="32307"/>
                      <a:pt x="119441" y="30769"/>
                    </a:cubicBezTo>
                    <a:cubicBezTo>
                      <a:pt x="119317" y="29230"/>
                      <a:pt x="119255" y="27692"/>
                      <a:pt x="119131" y="26153"/>
                    </a:cubicBezTo>
                    <a:cubicBezTo>
                      <a:pt x="119069" y="25128"/>
                      <a:pt x="118945" y="23589"/>
                      <a:pt x="118883" y="22564"/>
                    </a:cubicBezTo>
                    <a:cubicBezTo>
                      <a:pt x="118759" y="21025"/>
                      <a:pt x="118572" y="20000"/>
                      <a:pt x="118448" y="18461"/>
                    </a:cubicBezTo>
                    <a:cubicBezTo>
                      <a:pt x="118324" y="16923"/>
                      <a:pt x="118200" y="15897"/>
                      <a:pt x="118076" y="14358"/>
                    </a:cubicBezTo>
                    <a:cubicBezTo>
                      <a:pt x="117952" y="13333"/>
                      <a:pt x="117766" y="12307"/>
                      <a:pt x="117642" y="11282"/>
                    </a:cubicBezTo>
                    <a:lnTo>
                      <a:pt x="117083" y="8205"/>
                    </a:lnTo>
                    <a:cubicBezTo>
                      <a:pt x="116959" y="7692"/>
                      <a:pt x="116773" y="6666"/>
                      <a:pt x="116649" y="6153"/>
                    </a:cubicBezTo>
                    <a:cubicBezTo>
                      <a:pt x="116463" y="5128"/>
                      <a:pt x="116215" y="4615"/>
                      <a:pt x="116028" y="3589"/>
                    </a:cubicBezTo>
                    <a:lnTo>
                      <a:pt x="115470" y="2051"/>
                    </a:lnTo>
                    <a:cubicBezTo>
                      <a:pt x="115284" y="1538"/>
                      <a:pt x="115036" y="1538"/>
                      <a:pt x="114850" y="1025"/>
                    </a:cubicBezTo>
                    <a:cubicBezTo>
                      <a:pt x="114601" y="512"/>
                      <a:pt x="114415" y="512"/>
                      <a:pt x="114167" y="0"/>
                    </a:cubicBezTo>
                    <a:lnTo>
                      <a:pt x="113547" y="0"/>
                    </a:lnTo>
                    <a:lnTo>
                      <a:pt x="11354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ṩļiḑé">
                <a:extLst>
                  <a:ext uri="{FF2B5EF4-FFF2-40B4-BE49-F238E27FC236}">
                    <a16:creationId xmlns:a16="http://schemas.microsoft.com/office/drawing/2014/main" xmlns="" id="{B3D94097-27BA-44D7-8B27-F3C1F0AF314C}"/>
                  </a:ext>
                </a:extLst>
              </p:cNvPr>
              <p:cNvSpPr/>
              <p:nvPr/>
            </p:nvSpPr>
            <p:spPr>
              <a:xfrm>
                <a:off x="4257135" y="3082524"/>
                <a:ext cx="659788" cy="85300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5875" y="120000"/>
                    </a:moveTo>
                    <a:lnTo>
                      <a:pt x="25875" y="89194"/>
                    </a:lnTo>
                    <a:lnTo>
                      <a:pt x="25875" y="89194"/>
                    </a:lnTo>
                    <a:lnTo>
                      <a:pt x="25701" y="73825"/>
                    </a:lnTo>
                    <a:lnTo>
                      <a:pt x="25528" y="66174"/>
                    </a:lnTo>
                    <a:lnTo>
                      <a:pt x="25180" y="58456"/>
                    </a:lnTo>
                    <a:lnTo>
                      <a:pt x="25180" y="58456"/>
                    </a:lnTo>
                    <a:lnTo>
                      <a:pt x="24833" y="50872"/>
                    </a:lnTo>
                    <a:lnTo>
                      <a:pt x="24573" y="47046"/>
                    </a:lnTo>
                    <a:lnTo>
                      <a:pt x="24138" y="43221"/>
                    </a:lnTo>
                    <a:lnTo>
                      <a:pt x="23791" y="39395"/>
                    </a:lnTo>
                    <a:lnTo>
                      <a:pt x="23270" y="35570"/>
                    </a:lnTo>
                    <a:lnTo>
                      <a:pt x="22836" y="31812"/>
                    </a:lnTo>
                    <a:lnTo>
                      <a:pt x="22141" y="28053"/>
                    </a:lnTo>
                    <a:lnTo>
                      <a:pt x="22141" y="28053"/>
                    </a:lnTo>
                    <a:lnTo>
                      <a:pt x="21360" y="24295"/>
                    </a:lnTo>
                    <a:lnTo>
                      <a:pt x="20405" y="20604"/>
                    </a:lnTo>
                    <a:lnTo>
                      <a:pt x="19971" y="18724"/>
                    </a:lnTo>
                    <a:lnTo>
                      <a:pt x="19363" y="16979"/>
                    </a:lnTo>
                    <a:lnTo>
                      <a:pt x="18668" y="15100"/>
                    </a:lnTo>
                    <a:lnTo>
                      <a:pt x="18060" y="13422"/>
                    </a:lnTo>
                    <a:lnTo>
                      <a:pt x="18060" y="13422"/>
                    </a:lnTo>
                    <a:lnTo>
                      <a:pt x="17279" y="11677"/>
                    </a:lnTo>
                    <a:lnTo>
                      <a:pt x="16410" y="10067"/>
                    </a:lnTo>
                    <a:lnTo>
                      <a:pt x="15369" y="8389"/>
                    </a:lnTo>
                    <a:lnTo>
                      <a:pt x="14761" y="7651"/>
                    </a:lnTo>
                    <a:lnTo>
                      <a:pt x="14240" y="6979"/>
                    </a:lnTo>
                    <a:lnTo>
                      <a:pt x="14240" y="6979"/>
                    </a:lnTo>
                    <a:lnTo>
                      <a:pt x="13545" y="6375"/>
                    </a:lnTo>
                    <a:lnTo>
                      <a:pt x="12937" y="5771"/>
                    </a:lnTo>
                    <a:lnTo>
                      <a:pt x="12243" y="5302"/>
                    </a:lnTo>
                    <a:lnTo>
                      <a:pt x="11548" y="4899"/>
                    </a:lnTo>
                    <a:lnTo>
                      <a:pt x="10767" y="4563"/>
                    </a:lnTo>
                    <a:lnTo>
                      <a:pt x="9985" y="4362"/>
                    </a:lnTo>
                    <a:lnTo>
                      <a:pt x="9204" y="4295"/>
                    </a:lnTo>
                    <a:lnTo>
                      <a:pt x="8509" y="4295"/>
                    </a:lnTo>
                    <a:lnTo>
                      <a:pt x="8248" y="4295"/>
                    </a:lnTo>
                    <a:lnTo>
                      <a:pt x="8248" y="4295"/>
                    </a:lnTo>
                    <a:lnTo>
                      <a:pt x="7641" y="4362"/>
                    </a:lnTo>
                    <a:lnTo>
                      <a:pt x="7033" y="4496"/>
                    </a:lnTo>
                    <a:lnTo>
                      <a:pt x="6512" y="4630"/>
                    </a:lnTo>
                    <a:lnTo>
                      <a:pt x="6078" y="4966"/>
                    </a:lnTo>
                    <a:lnTo>
                      <a:pt x="6078" y="4966"/>
                    </a:lnTo>
                    <a:lnTo>
                      <a:pt x="5904" y="5167"/>
                    </a:lnTo>
                    <a:lnTo>
                      <a:pt x="5730" y="5436"/>
                    </a:lnTo>
                    <a:lnTo>
                      <a:pt x="5643" y="5906"/>
                    </a:lnTo>
                    <a:lnTo>
                      <a:pt x="5643" y="6510"/>
                    </a:lnTo>
                    <a:lnTo>
                      <a:pt x="5643" y="6510"/>
                    </a:lnTo>
                    <a:lnTo>
                      <a:pt x="5730" y="7114"/>
                    </a:lnTo>
                    <a:lnTo>
                      <a:pt x="5817" y="7718"/>
                    </a:lnTo>
                    <a:lnTo>
                      <a:pt x="6078" y="8255"/>
                    </a:lnTo>
                    <a:lnTo>
                      <a:pt x="6512" y="8859"/>
                    </a:lnTo>
                    <a:lnTo>
                      <a:pt x="6859" y="9395"/>
                    </a:lnTo>
                    <a:lnTo>
                      <a:pt x="7467" y="9798"/>
                    </a:lnTo>
                    <a:lnTo>
                      <a:pt x="7988" y="10335"/>
                    </a:lnTo>
                    <a:lnTo>
                      <a:pt x="8683" y="10805"/>
                    </a:lnTo>
                    <a:lnTo>
                      <a:pt x="8683" y="10805"/>
                    </a:lnTo>
                    <a:lnTo>
                      <a:pt x="10332" y="11543"/>
                    </a:lnTo>
                    <a:lnTo>
                      <a:pt x="11982" y="12147"/>
                    </a:lnTo>
                    <a:lnTo>
                      <a:pt x="13892" y="12751"/>
                    </a:lnTo>
                    <a:lnTo>
                      <a:pt x="15803" y="13288"/>
                    </a:lnTo>
                    <a:lnTo>
                      <a:pt x="17973" y="13758"/>
                    </a:lnTo>
                    <a:lnTo>
                      <a:pt x="20057" y="14093"/>
                    </a:lnTo>
                    <a:lnTo>
                      <a:pt x="22141" y="14362"/>
                    </a:lnTo>
                    <a:lnTo>
                      <a:pt x="24225" y="14630"/>
                    </a:lnTo>
                    <a:lnTo>
                      <a:pt x="24225" y="14630"/>
                    </a:lnTo>
                    <a:lnTo>
                      <a:pt x="28654" y="15033"/>
                    </a:lnTo>
                    <a:lnTo>
                      <a:pt x="33082" y="15369"/>
                    </a:lnTo>
                    <a:lnTo>
                      <a:pt x="37424" y="15570"/>
                    </a:lnTo>
                    <a:lnTo>
                      <a:pt x="41852" y="15637"/>
                    </a:lnTo>
                    <a:lnTo>
                      <a:pt x="50795" y="15704"/>
                    </a:lnTo>
                    <a:lnTo>
                      <a:pt x="55224" y="15704"/>
                    </a:lnTo>
                    <a:lnTo>
                      <a:pt x="59913" y="15838"/>
                    </a:lnTo>
                    <a:lnTo>
                      <a:pt x="59913" y="15838"/>
                    </a:lnTo>
                    <a:lnTo>
                      <a:pt x="64254" y="15973"/>
                    </a:lnTo>
                    <a:lnTo>
                      <a:pt x="68769" y="16040"/>
                    </a:lnTo>
                    <a:lnTo>
                      <a:pt x="73198" y="16040"/>
                    </a:lnTo>
                    <a:lnTo>
                      <a:pt x="77539" y="15838"/>
                    </a:lnTo>
                    <a:lnTo>
                      <a:pt x="82054" y="15704"/>
                    </a:lnTo>
                    <a:lnTo>
                      <a:pt x="86483" y="15436"/>
                    </a:lnTo>
                    <a:lnTo>
                      <a:pt x="90738" y="15033"/>
                    </a:lnTo>
                    <a:lnTo>
                      <a:pt x="95166" y="14563"/>
                    </a:lnTo>
                    <a:lnTo>
                      <a:pt x="95166" y="14563"/>
                    </a:lnTo>
                    <a:lnTo>
                      <a:pt x="99334" y="13892"/>
                    </a:lnTo>
                    <a:lnTo>
                      <a:pt x="101505" y="13489"/>
                    </a:lnTo>
                    <a:lnTo>
                      <a:pt x="103502" y="13087"/>
                    </a:lnTo>
                    <a:lnTo>
                      <a:pt x="105499" y="12550"/>
                    </a:lnTo>
                    <a:lnTo>
                      <a:pt x="107409" y="11879"/>
                    </a:lnTo>
                    <a:lnTo>
                      <a:pt x="109232" y="11208"/>
                    </a:lnTo>
                    <a:lnTo>
                      <a:pt x="110795" y="10469"/>
                    </a:lnTo>
                    <a:lnTo>
                      <a:pt x="110795" y="10469"/>
                    </a:lnTo>
                    <a:lnTo>
                      <a:pt x="111577" y="10067"/>
                    </a:lnTo>
                    <a:lnTo>
                      <a:pt x="112272" y="9597"/>
                    </a:lnTo>
                    <a:lnTo>
                      <a:pt x="112879" y="9060"/>
                    </a:lnTo>
                    <a:lnTo>
                      <a:pt x="113400" y="8590"/>
                    </a:lnTo>
                    <a:lnTo>
                      <a:pt x="113835" y="8120"/>
                    </a:lnTo>
                    <a:lnTo>
                      <a:pt x="114095" y="7516"/>
                    </a:lnTo>
                    <a:lnTo>
                      <a:pt x="114269" y="6979"/>
                    </a:lnTo>
                    <a:lnTo>
                      <a:pt x="114356" y="6510"/>
                    </a:lnTo>
                    <a:lnTo>
                      <a:pt x="114356" y="6510"/>
                    </a:lnTo>
                    <a:lnTo>
                      <a:pt x="114356" y="5906"/>
                    </a:lnTo>
                    <a:lnTo>
                      <a:pt x="114269" y="5436"/>
                    </a:lnTo>
                    <a:lnTo>
                      <a:pt x="114095" y="5167"/>
                    </a:lnTo>
                    <a:lnTo>
                      <a:pt x="113921" y="4966"/>
                    </a:lnTo>
                    <a:lnTo>
                      <a:pt x="113921" y="4966"/>
                    </a:lnTo>
                    <a:lnTo>
                      <a:pt x="113487" y="4630"/>
                    </a:lnTo>
                    <a:lnTo>
                      <a:pt x="112966" y="4496"/>
                    </a:lnTo>
                    <a:lnTo>
                      <a:pt x="112358" y="4362"/>
                    </a:lnTo>
                    <a:lnTo>
                      <a:pt x="111751" y="4295"/>
                    </a:lnTo>
                    <a:lnTo>
                      <a:pt x="111490" y="4295"/>
                    </a:lnTo>
                    <a:lnTo>
                      <a:pt x="111490" y="4295"/>
                    </a:lnTo>
                    <a:lnTo>
                      <a:pt x="110709" y="4295"/>
                    </a:lnTo>
                    <a:lnTo>
                      <a:pt x="110014" y="4362"/>
                    </a:lnTo>
                    <a:lnTo>
                      <a:pt x="109232" y="4563"/>
                    </a:lnTo>
                    <a:lnTo>
                      <a:pt x="108451" y="4899"/>
                    </a:lnTo>
                    <a:lnTo>
                      <a:pt x="107756" y="5302"/>
                    </a:lnTo>
                    <a:lnTo>
                      <a:pt x="107149" y="5771"/>
                    </a:lnTo>
                    <a:lnTo>
                      <a:pt x="106454" y="6375"/>
                    </a:lnTo>
                    <a:lnTo>
                      <a:pt x="105759" y="6979"/>
                    </a:lnTo>
                    <a:lnTo>
                      <a:pt x="105759" y="6979"/>
                    </a:lnTo>
                    <a:lnTo>
                      <a:pt x="105238" y="7651"/>
                    </a:lnTo>
                    <a:lnTo>
                      <a:pt x="104630" y="8389"/>
                    </a:lnTo>
                    <a:lnTo>
                      <a:pt x="103675" y="10067"/>
                    </a:lnTo>
                    <a:lnTo>
                      <a:pt x="102720" y="11677"/>
                    </a:lnTo>
                    <a:lnTo>
                      <a:pt x="101939" y="13422"/>
                    </a:lnTo>
                    <a:lnTo>
                      <a:pt x="101939" y="13422"/>
                    </a:lnTo>
                    <a:lnTo>
                      <a:pt x="101244" y="15100"/>
                    </a:lnTo>
                    <a:lnTo>
                      <a:pt x="100636" y="16979"/>
                    </a:lnTo>
                    <a:lnTo>
                      <a:pt x="100028" y="18724"/>
                    </a:lnTo>
                    <a:lnTo>
                      <a:pt x="99594" y="20604"/>
                    </a:lnTo>
                    <a:lnTo>
                      <a:pt x="98639" y="24295"/>
                    </a:lnTo>
                    <a:lnTo>
                      <a:pt x="97858" y="28053"/>
                    </a:lnTo>
                    <a:lnTo>
                      <a:pt x="97858" y="28053"/>
                    </a:lnTo>
                    <a:lnTo>
                      <a:pt x="97250" y="31812"/>
                    </a:lnTo>
                    <a:lnTo>
                      <a:pt x="96729" y="35570"/>
                    </a:lnTo>
                    <a:lnTo>
                      <a:pt x="96208" y="39395"/>
                    </a:lnTo>
                    <a:lnTo>
                      <a:pt x="95861" y="43221"/>
                    </a:lnTo>
                    <a:lnTo>
                      <a:pt x="95513" y="47046"/>
                    </a:lnTo>
                    <a:lnTo>
                      <a:pt x="95253" y="50872"/>
                    </a:lnTo>
                    <a:lnTo>
                      <a:pt x="94819" y="58456"/>
                    </a:lnTo>
                    <a:lnTo>
                      <a:pt x="94819" y="58456"/>
                    </a:lnTo>
                    <a:lnTo>
                      <a:pt x="94471" y="66174"/>
                    </a:lnTo>
                    <a:lnTo>
                      <a:pt x="94298" y="73825"/>
                    </a:lnTo>
                    <a:lnTo>
                      <a:pt x="94124" y="89194"/>
                    </a:lnTo>
                    <a:lnTo>
                      <a:pt x="94124" y="120000"/>
                    </a:lnTo>
                    <a:lnTo>
                      <a:pt x="94124" y="120000"/>
                    </a:lnTo>
                    <a:lnTo>
                      <a:pt x="92995" y="104630"/>
                    </a:lnTo>
                    <a:lnTo>
                      <a:pt x="92474" y="96979"/>
                    </a:lnTo>
                    <a:lnTo>
                      <a:pt x="92040" y="89261"/>
                    </a:lnTo>
                    <a:lnTo>
                      <a:pt x="91606" y="81543"/>
                    </a:lnTo>
                    <a:lnTo>
                      <a:pt x="91345" y="73825"/>
                    </a:lnTo>
                    <a:lnTo>
                      <a:pt x="91172" y="66174"/>
                    </a:lnTo>
                    <a:lnTo>
                      <a:pt x="91172" y="58456"/>
                    </a:lnTo>
                    <a:lnTo>
                      <a:pt x="91172" y="58456"/>
                    </a:lnTo>
                    <a:lnTo>
                      <a:pt x="91259" y="50738"/>
                    </a:lnTo>
                    <a:lnTo>
                      <a:pt x="91432" y="46912"/>
                    </a:lnTo>
                    <a:lnTo>
                      <a:pt x="91606" y="43020"/>
                    </a:lnTo>
                    <a:lnTo>
                      <a:pt x="91780" y="39194"/>
                    </a:lnTo>
                    <a:lnTo>
                      <a:pt x="92214" y="35302"/>
                    </a:lnTo>
                    <a:lnTo>
                      <a:pt x="92561" y="31476"/>
                    </a:lnTo>
                    <a:lnTo>
                      <a:pt x="93082" y="27583"/>
                    </a:lnTo>
                    <a:lnTo>
                      <a:pt x="93082" y="27583"/>
                    </a:lnTo>
                    <a:lnTo>
                      <a:pt x="93690" y="23691"/>
                    </a:lnTo>
                    <a:lnTo>
                      <a:pt x="94471" y="19865"/>
                    </a:lnTo>
                    <a:lnTo>
                      <a:pt x="94992" y="17919"/>
                    </a:lnTo>
                    <a:lnTo>
                      <a:pt x="95513" y="16040"/>
                    </a:lnTo>
                    <a:lnTo>
                      <a:pt x="96208" y="14093"/>
                    </a:lnTo>
                    <a:lnTo>
                      <a:pt x="96903" y="12147"/>
                    </a:lnTo>
                    <a:lnTo>
                      <a:pt x="96903" y="12147"/>
                    </a:lnTo>
                    <a:lnTo>
                      <a:pt x="97771" y="10268"/>
                    </a:lnTo>
                    <a:lnTo>
                      <a:pt x="98726" y="8322"/>
                    </a:lnTo>
                    <a:lnTo>
                      <a:pt x="99247" y="7382"/>
                    </a:lnTo>
                    <a:lnTo>
                      <a:pt x="99855" y="6510"/>
                    </a:lnTo>
                    <a:lnTo>
                      <a:pt x="100549" y="5503"/>
                    </a:lnTo>
                    <a:lnTo>
                      <a:pt x="101244" y="4630"/>
                    </a:lnTo>
                    <a:lnTo>
                      <a:pt x="101244" y="4630"/>
                    </a:lnTo>
                    <a:lnTo>
                      <a:pt x="102112" y="3691"/>
                    </a:lnTo>
                    <a:lnTo>
                      <a:pt x="103154" y="2885"/>
                    </a:lnTo>
                    <a:lnTo>
                      <a:pt x="104283" y="2080"/>
                    </a:lnTo>
                    <a:lnTo>
                      <a:pt x="105586" y="1342"/>
                    </a:lnTo>
                    <a:lnTo>
                      <a:pt x="105586" y="1342"/>
                    </a:lnTo>
                    <a:lnTo>
                      <a:pt x="106280" y="939"/>
                    </a:lnTo>
                    <a:lnTo>
                      <a:pt x="106975" y="738"/>
                    </a:lnTo>
                    <a:lnTo>
                      <a:pt x="107756" y="469"/>
                    </a:lnTo>
                    <a:lnTo>
                      <a:pt x="108538" y="268"/>
                    </a:lnTo>
                    <a:lnTo>
                      <a:pt x="109406" y="134"/>
                    </a:lnTo>
                    <a:lnTo>
                      <a:pt x="110274" y="67"/>
                    </a:lnTo>
                    <a:lnTo>
                      <a:pt x="111143" y="0"/>
                    </a:lnTo>
                    <a:lnTo>
                      <a:pt x="112011" y="0"/>
                    </a:lnTo>
                    <a:lnTo>
                      <a:pt x="111664" y="0"/>
                    </a:lnTo>
                    <a:lnTo>
                      <a:pt x="111664" y="0"/>
                    </a:lnTo>
                    <a:lnTo>
                      <a:pt x="113314" y="134"/>
                    </a:lnTo>
                    <a:lnTo>
                      <a:pt x="114182" y="268"/>
                    </a:lnTo>
                    <a:lnTo>
                      <a:pt x="114963" y="469"/>
                    </a:lnTo>
                    <a:lnTo>
                      <a:pt x="115571" y="738"/>
                    </a:lnTo>
                    <a:lnTo>
                      <a:pt x="116353" y="1006"/>
                    </a:lnTo>
                    <a:lnTo>
                      <a:pt x="117047" y="1409"/>
                    </a:lnTo>
                    <a:lnTo>
                      <a:pt x="117829" y="1812"/>
                    </a:lnTo>
                    <a:lnTo>
                      <a:pt x="117829" y="1812"/>
                    </a:lnTo>
                    <a:lnTo>
                      <a:pt x="118350" y="2348"/>
                    </a:lnTo>
                    <a:lnTo>
                      <a:pt x="118958" y="2953"/>
                    </a:lnTo>
                    <a:lnTo>
                      <a:pt x="119305" y="3624"/>
                    </a:lnTo>
                    <a:lnTo>
                      <a:pt x="119652" y="4295"/>
                    </a:lnTo>
                    <a:lnTo>
                      <a:pt x="119826" y="4966"/>
                    </a:lnTo>
                    <a:lnTo>
                      <a:pt x="119913" y="5637"/>
                    </a:lnTo>
                    <a:lnTo>
                      <a:pt x="120000" y="6174"/>
                    </a:lnTo>
                    <a:lnTo>
                      <a:pt x="120000" y="6711"/>
                    </a:lnTo>
                    <a:lnTo>
                      <a:pt x="120000" y="6711"/>
                    </a:lnTo>
                    <a:lnTo>
                      <a:pt x="119913" y="7315"/>
                    </a:lnTo>
                    <a:lnTo>
                      <a:pt x="119826" y="7919"/>
                    </a:lnTo>
                    <a:lnTo>
                      <a:pt x="119652" y="8456"/>
                    </a:lnTo>
                    <a:lnTo>
                      <a:pt x="119305" y="8993"/>
                    </a:lnTo>
                    <a:lnTo>
                      <a:pt x="118784" y="10134"/>
                    </a:lnTo>
                    <a:lnTo>
                      <a:pt x="118002" y="11073"/>
                    </a:lnTo>
                    <a:lnTo>
                      <a:pt x="117134" y="11946"/>
                    </a:lnTo>
                    <a:lnTo>
                      <a:pt x="116179" y="12751"/>
                    </a:lnTo>
                    <a:lnTo>
                      <a:pt x="115137" y="13422"/>
                    </a:lnTo>
                    <a:lnTo>
                      <a:pt x="114182" y="14026"/>
                    </a:lnTo>
                    <a:lnTo>
                      <a:pt x="114182" y="14026"/>
                    </a:lnTo>
                    <a:lnTo>
                      <a:pt x="112011" y="15033"/>
                    </a:lnTo>
                    <a:lnTo>
                      <a:pt x="109753" y="15973"/>
                    </a:lnTo>
                    <a:lnTo>
                      <a:pt x="107496" y="16711"/>
                    </a:lnTo>
                    <a:lnTo>
                      <a:pt x="105325" y="17248"/>
                    </a:lnTo>
                    <a:lnTo>
                      <a:pt x="102981" y="17785"/>
                    </a:lnTo>
                    <a:lnTo>
                      <a:pt x="100723" y="18255"/>
                    </a:lnTo>
                    <a:lnTo>
                      <a:pt x="96121" y="19060"/>
                    </a:lnTo>
                    <a:lnTo>
                      <a:pt x="96121" y="19060"/>
                    </a:lnTo>
                    <a:lnTo>
                      <a:pt x="91606" y="19530"/>
                    </a:lnTo>
                    <a:lnTo>
                      <a:pt x="87004" y="20000"/>
                    </a:lnTo>
                    <a:lnTo>
                      <a:pt x="82489" y="20335"/>
                    </a:lnTo>
                    <a:lnTo>
                      <a:pt x="77887" y="20536"/>
                    </a:lnTo>
                    <a:lnTo>
                      <a:pt x="73285" y="20671"/>
                    </a:lnTo>
                    <a:lnTo>
                      <a:pt x="68769" y="20738"/>
                    </a:lnTo>
                    <a:lnTo>
                      <a:pt x="64167" y="20738"/>
                    </a:lnTo>
                    <a:lnTo>
                      <a:pt x="59652" y="20671"/>
                    </a:lnTo>
                    <a:lnTo>
                      <a:pt x="59652" y="20671"/>
                    </a:lnTo>
                    <a:lnTo>
                      <a:pt x="55311" y="20536"/>
                    </a:lnTo>
                    <a:lnTo>
                      <a:pt x="50709" y="20536"/>
                    </a:lnTo>
                    <a:lnTo>
                      <a:pt x="41678" y="20402"/>
                    </a:lnTo>
                    <a:lnTo>
                      <a:pt x="41678" y="20402"/>
                    </a:lnTo>
                    <a:lnTo>
                      <a:pt x="37163" y="20201"/>
                    </a:lnTo>
                    <a:lnTo>
                      <a:pt x="32561" y="19932"/>
                    </a:lnTo>
                    <a:lnTo>
                      <a:pt x="27959" y="19664"/>
                    </a:lnTo>
                    <a:lnTo>
                      <a:pt x="23357" y="19127"/>
                    </a:lnTo>
                    <a:lnTo>
                      <a:pt x="23357" y="19127"/>
                    </a:lnTo>
                    <a:lnTo>
                      <a:pt x="21099" y="18791"/>
                    </a:lnTo>
                    <a:lnTo>
                      <a:pt x="18842" y="18456"/>
                    </a:lnTo>
                    <a:lnTo>
                      <a:pt x="16497" y="18053"/>
                    </a:lnTo>
                    <a:lnTo>
                      <a:pt x="14240" y="17583"/>
                    </a:lnTo>
                    <a:lnTo>
                      <a:pt x="14240" y="17583"/>
                    </a:lnTo>
                    <a:lnTo>
                      <a:pt x="11895" y="16979"/>
                    </a:lnTo>
                    <a:lnTo>
                      <a:pt x="9638" y="16241"/>
                    </a:lnTo>
                    <a:lnTo>
                      <a:pt x="8509" y="15771"/>
                    </a:lnTo>
                    <a:lnTo>
                      <a:pt x="7467" y="15369"/>
                    </a:lnTo>
                    <a:lnTo>
                      <a:pt x="6251" y="14832"/>
                    </a:lnTo>
                    <a:lnTo>
                      <a:pt x="5209" y="14228"/>
                    </a:lnTo>
                    <a:lnTo>
                      <a:pt x="5209" y="14228"/>
                    </a:lnTo>
                    <a:lnTo>
                      <a:pt x="4167" y="13557"/>
                    </a:lnTo>
                    <a:lnTo>
                      <a:pt x="3212" y="12751"/>
                    </a:lnTo>
                    <a:lnTo>
                      <a:pt x="2257" y="11879"/>
                    </a:lnTo>
                    <a:lnTo>
                      <a:pt x="1476" y="10939"/>
                    </a:lnTo>
                    <a:lnTo>
                      <a:pt x="955" y="9932"/>
                    </a:lnTo>
                    <a:lnTo>
                      <a:pt x="434" y="8859"/>
                    </a:lnTo>
                    <a:lnTo>
                      <a:pt x="173" y="7852"/>
                    </a:lnTo>
                    <a:lnTo>
                      <a:pt x="0" y="6711"/>
                    </a:lnTo>
                    <a:lnTo>
                      <a:pt x="0" y="6711"/>
                    </a:lnTo>
                    <a:lnTo>
                      <a:pt x="0" y="6107"/>
                    </a:lnTo>
                    <a:lnTo>
                      <a:pt x="86" y="5503"/>
                    </a:lnTo>
                    <a:lnTo>
                      <a:pt x="173" y="4899"/>
                    </a:lnTo>
                    <a:lnTo>
                      <a:pt x="347" y="4295"/>
                    </a:lnTo>
                    <a:lnTo>
                      <a:pt x="607" y="3624"/>
                    </a:lnTo>
                    <a:lnTo>
                      <a:pt x="1128" y="3020"/>
                    </a:lnTo>
                    <a:lnTo>
                      <a:pt x="1562" y="2416"/>
                    </a:lnTo>
                    <a:lnTo>
                      <a:pt x="2170" y="1812"/>
                    </a:lnTo>
                    <a:lnTo>
                      <a:pt x="2170" y="1812"/>
                    </a:lnTo>
                    <a:lnTo>
                      <a:pt x="2952" y="1409"/>
                    </a:lnTo>
                    <a:lnTo>
                      <a:pt x="3646" y="1006"/>
                    </a:lnTo>
                    <a:lnTo>
                      <a:pt x="4341" y="738"/>
                    </a:lnTo>
                    <a:lnTo>
                      <a:pt x="5036" y="469"/>
                    </a:lnTo>
                    <a:lnTo>
                      <a:pt x="5817" y="268"/>
                    </a:lnTo>
                    <a:lnTo>
                      <a:pt x="6685" y="134"/>
                    </a:lnTo>
                    <a:lnTo>
                      <a:pt x="8248" y="0"/>
                    </a:lnTo>
                    <a:lnTo>
                      <a:pt x="7988" y="0"/>
                    </a:lnTo>
                    <a:lnTo>
                      <a:pt x="7988" y="0"/>
                    </a:lnTo>
                    <a:lnTo>
                      <a:pt x="8856" y="0"/>
                    </a:lnTo>
                    <a:lnTo>
                      <a:pt x="9725" y="67"/>
                    </a:lnTo>
                    <a:lnTo>
                      <a:pt x="10593" y="134"/>
                    </a:lnTo>
                    <a:lnTo>
                      <a:pt x="11461" y="268"/>
                    </a:lnTo>
                    <a:lnTo>
                      <a:pt x="12243" y="469"/>
                    </a:lnTo>
                    <a:lnTo>
                      <a:pt x="12937" y="738"/>
                    </a:lnTo>
                    <a:lnTo>
                      <a:pt x="13719" y="1006"/>
                    </a:lnTo>
                    <a:lnTo>
                      <a:pt x="14413" y="1342"/>
                    </a:lnTo>
                    <a:lnTo>
                      <a:pt x="14413" y="1342"/>
                    </a:lnTo>
                    <a:lnTo>
                      <a:pt x="15716" y="2080"/>
                    </a:lnTo>
                    <a:lnTo>
                      <a:pt x="16758" y="2885"/>
                    </a:lnTo>
                    <a:lnTo>
                      <a:pt x="17887" y="3758"/>
                    </a:lnTo>
                    <a:lnTo>
                      <a:pt x="18668" y="4630"/>
                    </a:lnTo>
                    <a:lnTo>
                      <a:pt x="18668" y="4630"/>
                    </a:lnTo>
                    <a:lnTo>
                      <a:pt x="19450" y="5503"/>
                    </a:lnTo>
                    <a:lnTo>
                      <a:pt x="20144" y="6510"/>
                    </a:lnTo>
                    <a:lnTo>
                      <a:pt x="20752" y="7382"/>
                    </a:lnTo>
                    <a:lnTo>
                      <a:pt x="21273" y="8322"/>
                    </a:lnTo>
                    <a:lnTo>
                      <a:pt x="22228" y="10268"/>
                    </a:lnTo>
                    <a:lnTo>
                      <a:pt x="23096" y="12147"/>
                    </a:lnTo>
                    <a:lnTo>
                      <a:pt x="23096" y="12147"/>
                    </a:lnTo>
                    <a:lnTo>
                      <a:pt x="23791" y="14093"/>
                    </a:lnTo>
                    <a:lnTo>
                      <a:pt x="24399" y="16040"/>
                    </a:lnTo>
                    <a:lnTo>
                      <a:pt x="24920" y="17919"/>
                    </a:lnTo>
                    <a:lnTo>
                      <a:pt x="25354" y="19865"/>
                    </a:lnTo>
                    <a:lnTo>
                      <a:pt x="26222" y="23691"/>
                    </a:lnTo>
                    <a:lnTo>
                      <a:pt x="26830" y="27583"/>
                    </a:lnTo>
                    <a:lnTo>
                      <a:pt x="26830" y="27583"/>
                    </a:lnTo>
                    <a:lnTo>
                      <a:pt x="27438" y="31476"/>
                    </a:lnTo>
                    <a:lnTo>
                      <a:pt x="27785" y="35302"/>
                    </a:lnTo>
                    <a:lnTo>
                      <a:pt x="28133" y="39194"/>
                    </a:lnTo>
                    <a:lnTo>
                      <a:pt x="28393" y="43020"/>
                    </a:lnTo>
                    <a:lnTo>
                      <a:pt x="28567" y="46912"/>
                    </a:lnTo>
                    <a:lnTo>
                      <a:pt x="28740" y="50738"/>
                    </a:lnTo>
                    <a:lnTo>
                      <a:pt x="28827" y="58456"/>
                    </a:lnTo>
                    <a:lnTo>
                      <a:pt x="28827" y="58456"/>
                    </a:lnTo>
                    <a:lnTo>
                      <a:pt x="28827" y="66174"/>
                    </a:lnTo>
                    <a:lnTo>
                      <a:pt x="28654" y="73825"/>
                    </a:lnTo>
                    <a:lnTo>
                      <a:pt x="28393" y="81543"/>
                    </a:lnTo>
                    <a:lnTo>
                      <a:pt x="27959" y="89261"/>
                    </a:lnTo>
                    <a:lnTo>
                      <a:pt x="27525" y="96979"/>
                    </a:lnTo>
                    <a:lnTo>
                      <a:pt x="27004" y="104630"/>
                    </a:lnTo>
                    <a:lnTo>
                      <a:pt x="25875" y="12000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$ľïḍé">
                <a:extLst>
                  <a:ext uri="{FF2B5EF4-FFF2-40B4-BE49-F238E27FC236}">
                    <a16:creationId xmlns:a16="http://schemas.microsoft.com/office/drawing/2014/main" xmlns="" id="{5D66EC7A-9830-4907-BCE1-5403EB8FC8C8}"/>
                  </a:ext>
                </a:extLst>
              </p:cNvPr>
              <p:cNvSpPr/>
              <p:nvPr/>
            </p:nvSpPr>
            <p:spPr>
              <a:xfrm>
                <a:off x="4171639" y="4317503"/>
                <a:ext cx="803585" cy="11163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547" y="0"/>
                    </a:moveTo>
                    <a:lnTo>
                      <a:pt x="59565" y="7692"/>
                    </a:lnTo>
                    <a:lnTo>
                      <a:pt x="59565" y="7692"/>
                    </a:lnTo>
                    <a:lnTo>
                      <a:pt x="6266" y="14871"/>
                    </a:lnTo>
                    <a:lnTo>
                      <a:pt x="6266" y="14871"/>
                    </a:lnTo>
                    <a:cubicBezTo>
                      <a:pt x="6018" y="14871"/>
                      <a:pt x="5832" y="15384"/>
                      <a:pt x="5584" y="15384"/>
                    </a:cubicBezTo>
                    <a:cubicBezTo>
                      <a:pt x="5398" y="15897"/>
                      <a:pt x="5149" y="16410"/>
                      <a:pt x="4963" y="16923"/>
                    </a:cubicBezTo>
                    <a:cubicBezTo>
                      <a:pt x="4777" y="17435"/>
                      <a:pt x="4529" y="17435"/>
                      <a:pt x="4343" y="17948"/>
                    </a:cubicBezTo>
                    <a:lnTo>
                      <a:pt x="3784" y="19487"/>
                    </a:lnTo>
                    <a:cubicBezTo>
                      <a:pt x="3598" y="20000"/>
                      <a:pt x="3474" y="21025"/>
                      <a:pt x="3288" y="21538"/>
                    </a:cubicBezTo>
                    <a:lnTo>
                      <a:pt x="2730" y="24615"/>
                    </a:lnTo>
                    <a:cubicBezTo>
                      <a:pt x="2543" y="25641"/>
                      <a:pt x="2419" y="27179"/>
                      <a:pt x="2233" y="28205"/>
                    </a:cubicBezTo>
                    <a:cubicBezTo>
                      <a:pt x="2047" y="29230"/>
                      <a:pt x="1923" y="30256"/>
                      <a:pt x="1737" y="31282"/>
                    </a:cubicBezTo>
                    <a:cubicBezTo>
                      <a:pt x="1613" y="32307"/>
                      <a:pt x="1551" y="33846"/>
                      <a:pt x="1427" y="34871"/>
                    </a:cubicBezTo>
                    <a:cubicBezTo>
                      <a:pt x="1302" y="36410"/>
                      <a:pt x="1116" y="37948"/>
                      <a:pt x="992" y="39487"/>
                    </a:cubicBezTo>
                    <a:cubicBezTo>
                      <a:pt x="930" y="40512"/>
                      <a:pt x="806" y="42051"/>
                      <a:pt x="744" y="43076"/>
                    </a:cubicBezTo>
                    <a:cubicBezTo>
                      <a:pt x="682" y="44615"/>
                      <a:pt x="558" y="46666"/>
                      <a:pt x="496" y="48205"/>
                    </a:cubicBezTo>
                    <a:cubicBezTo>
                      <a:pt x="434" y="49743"/>
                      <a:pt x="310" y="51282"/>
                      <a:pt x="248" y="52820"/>
                    </a:cubicBezTo>
                    <a:cubicBezTo>
                      <a:pt x="186" y="54358"/>
                      <a:pt x="186" y="56410"/>
                      <a:pt x="124" y="57948"/>
                    </a:cubicBezTo>
                    <a:cubicBezTo>
                      <a:pt x="124" y="59487"/>
                      <a:pt x="62" y="61538"/>
                      <a:pt x="62" y="63076"/>
                    </a:cubicBezTo>
                    <a:cubicBezTo>
                      <a:pt x="62" y="65128"/>
                      <a:pt x="0" y="66666"/>
                      <a:pt x="0" y="68717"/>
                    </a:cubicBezTo>
                    <a:lnTo>
                      <a:pt x="0" y="68717"/>
                    </a:lnTo>
                    <a:cubicBezTo>
                      <a:pt x="0" y="70256"/>
                      <a:pt x="62" y="72307"/>
                      <a:pt x="62" y="73846"/>
                    </a:cubicBezTo>
                    <a:cubicBezTo>
                      <a:pt x="62" y="75384"/>
                      <a:pt x="124" y="76410"/>
                      <a:pt x="124" y="77948"/>
                    </a:cubicBezTo>
                    <a:cubicBezTo>
                      <a:pt x="186" y="79487"/>
                      <a:pt x="248" y="81538"/>
                      <a:pt x="310" y="83076"/>
                    </a:cubicBezTo>
                    <a:lnTo>
                      <a:pt x="496" y="87692"/>
                    </a:lnTo>
                    <a:cubicBezTo>
                      <a:pt x="558" y="89230"/>
                      <a:pt x="682" y="90256"/>
                      <a:pt x="744" y="91794"/>
                    </a:cubicBezTo>
                    <a:cubicBezTo>
                      <a:pt x="806" y="93333"/>
                      <a:pt x="930" y="94871"/>
                      <a:pt x="992" y="96410"/>
                    </a:cubicBezTo>
                    <a:lnTo>
                      <a:pt x="1365" y="99487"/>
                    </a:lnTo>
                    <a:cubicBezTo>
                      <a:pt x="1489" y="101025"/>
                      <a:pt x="1613" y="102051"/>
                      <a:pt x="1737" y="103589"/>
                    </a:cubicBezTo>
                    <a:lnTo>
                      <a:pt x="2171" y="107179"/>
                    </a:lnTo>
                    <a:cubicBezTo>
                      <a:pt x="2295" y="108205"/>
                      <a:pt x="2481" y="108717"/>
                      <a:pt x="2605" y="109743"/>
                    </a:cubicBezTo>
                    <a:cubicBezTo>
                      <a:pt x="2730" y="110769"/>
                      <a:pt x="2916" y="111794"/>
                      <a:pt x="3040" y="112820"/>
                    </a:cubicBezTo>
                    <a:cubicBezTo>
                      <a:pt x="3226" y="113333"/>
                      <a:pt x="3412" y="114358"/>
                      <a:pt x="3598" y="114871"/>
                    </a:cubicBezTo>
                    <a:cubicBezTo>
                      <a:pt x="3784" y="115384"/>
                      <a:pt x="3908" y="115897"/>
                      <a:pt x="4095" y="116410"/>
                    </a:cubicBezTo>
                    <a:cubicBezTo>
                      <a:pt x="4281" y="116923"/>
                      <a:pt x="4467" y="117948"/>
                      <a:pt x="4653" y="118461"/>
                    </a:cubicBezTo>
                    <a:cubicBezTo>
                      <a:pt x="4839" y="118974"/>
                      <a:pt x="5087" y="118974"/>
                      <a:pt x="5274" y="119487"/>
                    </a:cubicBezTo>
                    <a:cubicBezTo>
                      <a:pt x="5460" y="119487"/>
                      <a:pt x="5708" y="120000"/>
                      <a:pt x="5894" y="120000"/>
                    </a:cubicBezTo>
                    <a:lnTo>
                      <a:pt x="5894" y="120000"/>
                    </a:lnTo>
                    <a:lnTo>
                      <a:pt x="6452" y="120000"/>
                    </a:lnTo>
                    <a:lnTo>
                      <a:pt x="58510" y="112820"/>
                    </a:lnTo>
                    <a:lnTo>
                      <a:pt x="58510" y="112820"/>
                    </a:lnTo>
                    <a:lnTo>
                      <a:pt x="113733" y="104102"/>
                    </a:lnTo>
                    <a:lnTo>
                      <a:pt x="113733" y="104102"/>
                    </a:lnTo>
                    <a:lnTo>
                      <a:pt x="114353" y="104102"/>
                    </a:lnTo>
                    <a:cubicBezTo>
                      <a:pt x="114601" y="103589"/>
                      <a:pt x="114788" y="103589"/>
                      <a:pt x="115036" y="103076"/>
                    </a:cubicBezTo>
                    <a:cubicBezTo>
                      <a:pt x="115222" y="102564"/>
                      <a:pt x="115408" y="102564"/>
                      <a:pt x="115594" y="102051"/>
                    </a:cubicBezTo>
                    <a:cubicBezTo>
                      <a:pt x="115780" y="101538"/>
                      <a:pt x="116028" y="100512"/>
                      <a:pt x="116215" y="100000"/>
                    </a:cubicBezTo>
                    <a:cubicBezTo>
                      <a:pt x="116401" y="99487"/>
                      <a:pt x="116587" y="98461"/>
                      <a:pt x="116773" y="97948"/>
                    </a:cubicBezTo>
                    <a:cubicBezTo>
                      <a:pt x="116959" y="96923"/>
                      <a:pt x="117083" y="95897"/>
                      <a:pt x="117269" y="94871"/>
                    </a:cubicBezTo>
                    <a:cubicBezTo>
                      <a:pt x="117456" y="93846"/>
                      <a:pt x="117580" y="92820"/>
                      <a:pt x="117766" y="91794"/>
                    </a:cubicBezTo>
                    <a:lnTo>
                      <a:pt x="118200" y="88205"/>
                    </a:lnTo>
                    <a:lnTo>
                      <a:pt x="118634" y="84615"/>
                    </a:lnTo>
                    <a:cubicBezTo>
                      <a:pt x="118759" y="83076"/>
                      <a:pt x="118821" y="82051"/>
                      <a:pt x="118945" y="80512"/>
                    </a:cubicBezTo>
                    <a:lnTo>
                      <a:pt x="119317" y="75897"/>
                    </a:lnTo>
                    <a:lnTo>
                      <a:pt x="119503" y="71282"/>
                    </a:lnTo>
                    <a:lnTo>
                      <a:pt x="119689" y="66666"/>
                    </a:lnTo>
                    <a:cubicBezTo>
                      <a:pt x="119751" y="65128"/>
                      <a:pt x="119875" y="63589"/>
                      <a:pt x="119937" y="62051"/>
                    </a:cubicBezTo>
                    <a:cubicBezTo>
                      <a:pt x="119937" y="60000"/>
                      <a:pt x="120000" y="58461"/>
                      <a:pt x="120000" y="56410"/>
                    </a:cubicBezTo>
                    <a:lnTo>
                      <a:pt x="120000" y="51282"/>
                    </a:lnTo>
                    <a:lnTo>
                      <a:pt x="120000" y="51282"/>
                    </a:lnTo>
                    <a:cubicBezTo>
                      <a:pt x="120000" y="49230"/>
                      <a:pt x="119937" y="47692"/>
                      <a:pt x="119937" y="45641"/>
                    </a:cubicBezTo>
                    <a:cubicBezTo>
                      <a:pt x="119875" y="44102"/>
                      <a:pt x="119875" y="42051"/>
                      <a:pt x="119813" y="40512"/>
                    </a:cubicBezTo>
                    <a:cubicBezTo>
                      <a:pt x="119751" y="38974"/>
                      <a:pt x="119751" y="37435"/>
                      <a:pt x="119689" y="35897"/>
                    </a:cubicBezTo>
                    <a:cubicBezTo>
                      <a:pt x="119627" y="34358"/>
                      <a:pt x="119503" y="32307"/>
                      <a:pt x="119441" y="30769"/>
                    </a:cubicBezTo>
                    <a:cubicBezTo>
                      <a:pt x="119317" y="29230"/>
                      <a:pt x="119255" y="27692"/>
                      <a:pt x="119131" y="26153"/>
                    </a:cubicBezTo>
                    <a:cubicBezTo>
                      <a:pt x="119069" y="25128"/>
                      <a:pt x="118945" y="23589"/>
                      <a:pt x="118883" y="22564"/>
                    </a:cubicBezTo>
                    <a:cubicBezTo>
                      <a:pt x="118759" y="21025"/>
                      <a:pt x="118572" y="20000"/>
                      <a:pt x="118448" y="18461"/>
                    </a:cubicBezTo>
                    <a:cubicBezTo>
                      <a:pt x="118324" y="16923"/>
                      <a:pt x="118200" y="15897"/>
                      <a:pt x="118076" y="14358"/>
                    </a:cubicBezTo>
                    <a:cubicBezTo>
                      <a:pt x="117952" y="13333"/>
                      <a:pt x="117766" y="12307"/>
                      <a:pt x="117642" y="11282"/>
                    </a:cubicBezTo>
                    <a:lnTo>
                      <a:pt x="117083" y="8205"/>
                    </a:lnTo>
                    <a:cubicBezTo>
                      <a:pt x="116959" y="7692"/>
                      <a:pt x="116773" y="6666"/>
                      <a:pt x="116649" y="6153"/>
                    </a:cubicBezTo>
                    <a:cubicBezTo>
                      <a:pt x="116463" y="5128"/>
                      <a:pt x="116215" y="4615"/>
                      <a:pt x="116028" y="3589"/>
                    </a:cubicBezTo>
                    <a:lnTo>
                      <a:pt x="115470" y="2051"/>
                    </a:lnTo>
                    <a:cubicBezTo>
                      <a:pt x="115284" y="1538"/>
                      <a:pt x="115036" y="1538"/>
                      <a:pt x="114850" y="1025"/>
                    </a:cubicBezTo>
                    <a:cubicBezTo>
                      <a:pt x="114601" y="512"/>
                      <a:pt x="114415" y="512"/>
                      <a:pt x="114167" y="0"/>
                    </a:cubicBezTo>
                    <a:lnTo>
                      <a:pt x="113547" y="0"/>
                    </a:lnTo>
                    <a:lnTo>
                      <a:pt x="11354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îṥļîde">
              <a:extLst>
                <a:ext uri="{FF2B5EF4-FFF2-40B4-BE49-F238E27FC236}">
                  <a16:creationId xmlns:a16="http://schemas.microsoft.com/office/drawing/2014/main" xmlns="" id="{67538C2B-740F-4117-8D44-481DE4A469D7}"/>
                </a:ext>
              </a:extLst>
            </p:cNvPr>
            <p:cNvSpPr/>
            <p:nvPr/>
          </p:nvSpPr>
          <p:spPr>
            <a:xfrm>
              <a:off x="4301906" y="1844824"/>
              <a:ext cx="3754004" cy="3754003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ş1íḑè">
              <a:extLst>
                <a:ext uri="{FF2B5EF4-FFF2-40B4-BE49-F238E27FC236}">
                  <a16:creationId xmlns:a16="http://schemas.microsoft.com/office/drawing/2014/main" xmlns="" id="{4B42E32B-C3AF-4FA7-A350-5DAC771CEB9F}"/>
                </a:ext>
              </a:extLst>
            </p:cNvPr>
            <p:cNvSpPr/>
            <p:nvPr/>
          </p:nvSpPr>
          <p:spPr>
            <a:xfrm>
              <a:off x="4021424" y="3419928"/>
              <a:ext cx="603794" cy="6037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9" name="îṥḻidê">
              <a:extLst>
                <a:ext uri="{FF2B5EF4-FFF2-40B4-BE49-F238E27FC236}">
                  <a16:creationId xmlns:a16="http://schemas.microsoft.com/office/drawing/2014/main" xmlns="" id="{DA69CA18-C57D-4526-B1F5-8D7BE35BF517}"/>
                </a:ext>
              </a:extLst>
            </p:cNvPr>
            <p:cNvSpPr/>
            <p:nvPr/>
          </p:nvSpPr>
          <p:spPr>
            <a:xfrm>
              <a:off x="4618927" y="2051948"/>
              <a:ext cx="603794" cy="6037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1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0" name="îṣľîḑe">
              <a:extLst>
                <a:ext uri="{FF2B5EF4-FFF2-40B4-BE49-F238E27FC236}">
                  <a16:creationId xmlns:a16="http://schemas.microsoft.com/office/drawing/2014/main" xmlns="" id="{FE99037C-F9CF-4766-B3D5-8AC67E168FD1}"/>
                </a:ext>
              </a:extLst>
            </p:cNvPr>
            <p:cNvSpPr/>
            <p:nvPr/>
          </p:nvSpPr>
          <p:spPr>
            <a:xfrm>
              <a:off x="4618927" y="4787908"/>
              <a:ext cx="603794" cy="6037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1" name="iSḷidé">
              <a:extLst>
                <a:ext uri="{FF2B5EF4-FFF2-40B4-BE49-F238E27FC236}">
                  <a16:creationId xmlns:a16="http://schemas.microsoft.com/office/drawing/2014/main" xmlns="" id="{3467594F-3FA5-4A8E-88DA-5B66ADAD8C17}"/>
                </a:ext>
              </a:extLst>
            </p:cNvPr>
            <p:cNvSpPr/>
            <p:nvPr/>
          </p:nvSpPr>
          <p:spPr>
            <a:xfrm>
              <a:off x="7142298" y="2051948"/>
              <a:ext cx="603794" cy="603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2" name="îṧḷídé">
              <a:extLst>
                <a:ext uri="{FF2B5EF4-FFF2-40B4-BE49-F238E27FC236}">
                  <a16:creationId xmlns:a16="http://schemas.microsoft.com/office/drawing/2014/main" xmlns="" id="{9FA699B3-510E-4479-8DB7-477A9C992823}"/>
                </a:ext>
              </a:extLst>
            </p:cNvPr>
            <p:cNvSpPr/>
            <p:nvPr/>
          </p:nvSpPr>
          <p:spPr>
            <a:xfrm>
              <a:off x="7142298" y="4787908"/>
              <a:ext cx="603794" cy="603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6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3" name="íṡľîďê">
              <a:extLst>
                <a:ext uri="{FF2B5EF4-FFF2-40B4-BE49-F238E27FC236}">
                  <a16:creationId xmlns:a16="http://schemas.microsoft.com/office/drawing/2014/main" xmlns="" id="{43965460-DD14-4756-BFB4-EFAACACED52F}"/>
                </a:ext>
              </a:extLst>
            </p:cNvPr>
            <p:cNvSpPr/>
            <p:nvPr/>
          </p:nvSpPr>
          <p:spPr>
            <a:xfrm>
              <a:off x="7756154" y="3419928"/>
              <a:ext cx="603794" cy="603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5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4" name="îṥḻiḑe">
              <a:extLst>
                <a:ext uri="{FF2B5EF4-FFF2-40B4-BE49-F238E27FC236}">
                  <a16:creationId xmlns:a16="http://schemas.microsoft.com/office/drawing/2014/main" xmlns="" id="{D823DD2D-5114-4D3C-A64A-650C07B09F55}"/>
                </a:ext>
              </a:extLst>
            </p:cNvPr>
            <p:cNvSpPr/>
            <p:nvPr/>
          </p:nvSpPr>
          <p:spPr bwMode="auto">
            <a:xfrm>
              <a:off x="660399" y="1746957"/>
              <a:ext cx="3864149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îṣ1îḋê">
              <a:extLst>
                <a:ext uri="{FF2B5EF4-FFF2-40B4-BE49-F238E27FC236}">
                  <a16:creationId xmlns:a16="http://schemas.microsoft.com/office/drawing/2014/main" xmlns="" id="{3102A806-5204-4BFC-9290-17289C2EE467}"/>
                </a:ext>
              </a:extLst>
            </p:cNvPr>
            <p:cNvSpPr/>
            <p:nvPr/>
          </p:nvSpPr>
          <p:spPr bwMode="auto">
            <a:xfrm>
              <a:off x="660399" y="2205013"/>
              <a:ext cx="3864149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6" name="i$ḻîḓe">
              <a:extLst>
                <a:ext uri="{FF2B5EF4-FFF2-40B4-BE49-F238E27FC236}">
                  <a16:creationId xmlns:a16="http://schemas.microsoft.com/office/drawing/2014/main" xmlns="" id="{90F24E84-E09C-4D37-9588-C6A20A80DF96}"/>
                </a:ext>
              </a:extLst>
            </p:cNvPr>
            <p:cNvSpPr/>
            <p:nvPr/>
          </p:nvSpPr>
          <p:spPr bwMode="auto">
            <a:xfrm>
              <a:off x="660399" y="3241616"/>
              <a:ext cx="3321051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îṡḻíḓé">
              <a:extLst>
                <a:ext uri="{FF2B5EF4-FFF2-40B4-BE49-F238E27FC236}">
                  <a16:creationId xmlns:a16="http://schemas.microsoft.com/office/drawing/2014/main" xmlns="" id="{D4819A80-791B-43E5-8120-987BF1AC5A5F}"/>
                </a:ext>
              </a:extLst>
            </p:cNvPr>
            <p:cNvSpPr/>
            <p:nvPr/>
          </p:nvSpPr>
          <p:spPr bwMode="auto">
            <a:xfrm>
              <a:off x="660399" y="3699672"/>
              <a:ext cx="3321051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8" name="îśľíḑé">
              <a:extLst>
                <a:ext uri="{FF2B5EF4-FFF2-40B4-BE49-F238E27FC236}">
                  <a16:creationId xmlns:a16="http://schemas.microsoft.com/office/drawing/2014/main" xmlns="" id="{3A096CA1-3BF1-410E-939B-C1018C66186D}"/>
                </a:ext>
              </a:extLst>
            </p:cNvPr>
            <p:cNvSpPr/>
            <p:nvPr/>
          </p:nvSpPr>
          <p:spPr bwMode="auto">
            <a:xfrm>
              <a:off x="660399" y="4660776"/>
              <a:ext cx="3864149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íşḷîḓe">
              <a:extLst>
                <a:ext uri="{FF2B5EF4-FFF2-40B4-BE49-F238E27FC236}">
                  <a16:creationId xmlns:a16="http://schemas.microsoft.com/office/drawing/2014/main" xmlns="" id="{CEFABD31-510F-4027-8099-13B455BF01C4}"/>
                </a:ext>
              </a:extLst>
            </p:cNvPr>
            <p:cNvSpPr/>
            <p:nvPr/>
          </p:nvSpPr>
          <p:spPr bwMode="auto">
            <a:xfrm>
              <a:off x="660399" y="5118832"/>
              <a:ext cx="3864149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20" name="išľîḑè">
              <a:extLst>
                <a:ext uri="{FF2B5EF4-FFF2-40B4-BE49-F238E27FC236}">
                  <a16:creationId xmlns:a16="http://schemas.microsoft.com/office/drawing/2014/main" xmlns="" id="{633F2F80-60A6-459F-9EB6-914955B2E4DA}"/>
                </a:ext>
              </a:extLst>
            </p:cNvPr>
            <p:cNvSpPr/>
            <p:nvPr/>
          </p:nvSpPr>
          <p:spPr bwMode="auto">
            <a:xfrm>
              <a:off x="8376366" y="3241616"/>
              <a:ext cx="3142534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îšļïḋê">
              <a:extLst>
                <a:ext uri="{FF2B5EF4-FFF2-40B4-BE49-F238E27FC236}">
                  <a16:creationId xmlns:a16="http://schemas.microsoft.com/office/drawing/2014/main" xmlns="" id="{8743103A-5628-4DA6-9003-AC5A2A681075}"/>
                </a:ext>
              </a:extLst>
            </p:cNvPr>
            <p:cNvSpPr/>
            <p:nvPr/>
          </p:nvSpPr>
          <p:spPr bwMode="auto">
            <a:xfrm>
              <a:off x="8376366" y="3699672"/>
              <a:ext cx="3142534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22" name="îşḷídé">
              <a:extLst>
                <a:ext uri="{FF2B5EF4-FFF2-40B4-BE49-F238E27FC236}">
                  <a16:creationId xmlns:a16="http://schemas.microsoft.com/office/drawing/2014/main" xmlns="" id="{B875431D-2882-4F2E-803F-130FDEED4F10}"/>
                </a:ext>
              </a:extLst>
            </p:cNvPr>
            <p:cNvSpPr/>
            <p:nvPr/>
          </p:nvSpPr>
          <p:spPr bwMode="auto">
            <a:xfrm>
              <a:off x="7746092" y="4660776"/>
              <a:ext cx="3772808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ïṩḷiḍè">
              <a:extLst>
                <a:ext uri="{FF2B5EF4-FFF2-40B4-BE49-F238E27FC236}">
                  <a16:creationId xmlns:a16="http://schemas.microsoft.com/office/drawing/2014/main" xmlns="" id="{7DCA548A-D0B6-4687-83A3-6D5CF4B87029}"/>
                </a:ext>
              </a:extLst>
            </p:cNvPr>
            <p:cNvSpPr/>
            <p:nvPr/>
          </p:nvSpPr>
          <p:spPr bwMode="auto">
            <a:xfrm>
              <a:off x="7746092" y="5118832"/>
              <a:ext cx="3772808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24" name="ïś1íḍè">
              <a:extLst>
                <a:ext uri="{FF2B5EF4-FFF2-40B4-BE49-F238E27FC236}">
                  <a16:creationId xmlns:a16="http://schemas.microsoft.com/office/drawing/2014/main" xmlns="" id="{A1FA8FAD-5BD9-4EE9-8A56-B6FFDB44B681}"/>
                </a:ext>
              </a:extLst>
            </p:cNvPr>
            <p:cNvSpPr/>
            <p:nvPr/>
          </p:nvSpPr>
          <p:spPr bwMode="auto">
            <a:xfrm>
              <a:off x="7764896" y="1746957"/>
              <a:ext cx="3754004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iṥľïḍê">
              <a:extLst>
                <a:ext uri="{FF2B5EF4-FFF2-40B4-BE49-F238E27FC236}">
                  <a16:creationId xmlns:a16="http://schemas.microsoft.com/office/drawing/2014/main" xmlns="" id="{91B958AC-10A4-46FE-969A-D9C564ADF292}"/>
                </a:ext>
              </a:extLst>
            </p:cNvPr>
            <p:cNvSpPr/>
            <p:nvPr/>
          </p:nvSpPr>
          <p:spPr bwMode="auto">
            <a:xfrm>
              <a:off x="7764896" y="2205013"/>
              <a:ext cx="3754004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382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36BE01-637C-496F-BFD6-8737D6545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377E45-567B-4240-B70E-755B6FADE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C5F71E-0330-47EA-A9C2-70AF7D666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8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814C42-C873-4048-B355-F28082CD2D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23950"/>
            <a:ext cx="10858500" cy="4992688"/>
            <a:chOff x="660399" y="1123950"/>
            <a:chExt cx="10858500" cy="4992688"/>
          </a:xfrm>
        </p:grpSpPr>
        <p:sp>
          <p:nvSpPr>
            <p:cNvPr id="6" name="îṣľídê">
              <a:extLst>
                <a:ext uri="{FF2B5EF4-FFF2-40B4-BE49-F238E27FC236}">
                  <a16:creationId xmlns:a16="http://schemas.microsoft.com/office/drawing/2014/main" xmlns="" id="{4F7EF46B-4AA1-454D-9119-9EB37EAC78C2}"/>
                </a:ext>
              </a:extLst>
            </p:cNvPr>
            <p:cNvSpPr/>
            <p:nvPr/>
          </p:nvSpPr>
          <p:spPr>
            <a:xfrm>
              <a:off x="1435288" y="1123950"/>
              <a:ext cx="1818803" cy="100890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ṡ1íďé">
              <a:extLst>
                <a:ext uri="{FF2B5EF4-FFF2-40B4-BE49-F238E27FC236}">
                  <a16:creationId xmlns:a16="http://schemas.microsoft.com/office/drawing/2014/main" xmlns="" id="{7EB6F297-C195-4AA0-A7BE-0ED5C90808A3}"/>
                </a:ext>
              </a:extLst>
            </p:cNvPr>
            <p:cNvSpPr/>
            <p:nvPr/>
          </p:nvSpPr>
          <p:spPr>
            <a:xfrm>
              <a:off x="660400" y="4581128"/>
              <a:ext cx="3368582" cy="1535510"/>
            </a:xfrm>
            <a:prstGeom prst="rect">
              <a:avLst/>
            </a:prstGeom>
            <a:blipFill>
              <a:blip r:embed="rId3"/>
              <a:stretch>
                <a:fillRect t="-32534" b="-32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ḻíḋê">
              <a:extLst>
                <a:ext uri="{FF2B5EF4-FFF2-40B4-BE49-F238E27FC236}">
                  <a16:creationId xmlns:a16="http://schemas.microsoft.com/office/drawing/2014/main" xmlns="" id="{DB7D3D97-3118-49B2-A3BC-AAD5492A12B6}"/>
                </a:ext>
              </a:extLst>
            </p:cNvPr>
            <p:cNvSpPr/>
            <p:nvPr/>
          </p:nvSpPr>
          <p:spPr>
            <a:xfrm>
              <a:off x="660399" y="1123950"/>
              <a:ext cx="3368584" cy="49926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ṣḻîḍè">
              <a:extLst>
                <a:ext uri="{FF2B5EF4-FFF2-40B4-BE49-F238E27FC236}">
                  <a16:creationId xmlns:a16="http://schemas.microsoft.com/office/drawing/2014/main" xmlns="" id="{E3AD5A0D-7F13-4DD3-AB86-6E17105B4615}"/>
                </a:ext>
              </a:extLst>
            </p:cNvPr>
            <p:cNvSpPr/>
            <p:nvPr/>
          </p:nvSpPr>
          <p:spPr bwMode="auto">
            <a:xfrm>
              <a:off x="2073977" y="1363791"/>
              <a:ext cx="541424" cy="529224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ṥľîḑé">
              <a:extLst>
                <a:ext uri="{FF2B5EF4-FFF2-40B4-BE49-F238E27FC236}">
                  <a16:creationId xmlns:a16="http://schemas.microsoft.com/office/drawing/2014/main" xmlns="" id="{30E25474-A7B2-4C03-9D5C-A1F2CBF0A57E}"/>
                </a:ext>
              </a:extLst>
            </p:cNvPr>
            <p:cNvSpPr/>
            <p:nvPr/>
          </p:nvSpPr>
          <p:spPr bwMode="auto">
            <a:xfrm>
              <a:off x="660400" y="273936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11" name="ïŝľîḍe">
              <a:extLst>
                <a:ext uri="{FF2B5EF4-FFF2-40B4-BE49-F238E27FC236}">
                  <a16:creationId xmlns:a16="http://schemas.microsoft.com/office/drawing/2014/main" xmlns="" id="{B37A3FBF-08A8-4874-87C2-40019725E997}"/>
                </a:ext>
              </a:extLst>
            </p:cNvPr>
            <p:cNvSpPr txBox="1"/>
            <p:nvPr/>
          </p:nvSpPr>
          <p:spPr bwMode="auto">
            <a:xfrm>
              <a:off x="660400" y="2176993"/>
              <a:ext cx="33685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2" name="í$líḓê">
              <a:extLst>
                <a:ext uri="{FF2B5EF4-FFF2-40B4-BE49-F238E27FC236}">
                  <a16:creationId xmlns:a16="http://schemas.microsoft.com/office/drawing/2014/main" xmlns="" id="{4FD7F5F7-0D5A-42E1-872D-BBD39781E5E1}"/>
                </a:ext>
              </a:extLst>
            </p:cNvPr>
            <p:cNvSpPr/>
            <p:nvPr/>
          </p:nvSpPr>
          <p:spPr bwMode="auto">
            <a:xfrm>
              <a:off x="660400" y="319063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13" name="ïṧľíďê">
              <a:extLst>
                <a:ext uri="{FF2B5EF4-FFF2-40B4-BE49-F238E27FC236}">
                  <a16:creationId xmlns:a16="http://schemas.microsoft.com/office/drawing/2014/main" xmlns="" id="{9C55E699-6AE5-4BE0-A8C2-11FEECB6A4E4}"/>
                </a:ext>
              </a:extLst>
            </p:cNvPr>
            <p:cNvSpPr/>
            <p:nvPr/>
          </p:nvSpPr>
          <p:spPr bwMode="auto">
            <a:xfrm>
              <a:off x="660400" y="364190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14" name="íš1ïdê">
              <a:extLst>
                <a:ext uri="{FF2B5EF4-FFF2-40B4-BE49-F238E27FC236}">
                  <a16:creationId xmlns:a16="http://schemas.microsoft.com/office/drawing/2014/main" xmlns="" id="{A7E79319-EEE6-402B-A3A7-DC8EDE6D270F}"/>
                </a:ext>
              </a:extLst>
            </p:cNvPr>
            <p:cNvSpPr/>
            <p:nvPr/>
          </p:nvSpPr>
          <p:spPr bwMode="auto">
            <a:xfrm>
              <a:off x="660400" y="409317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9360EB4-F155-415C-A670-3F3AB8E3815D}"/>
                </a:ext>
              </a:extLst>
            </p:cNvPr>
            <p:cNvCxnSpPr/>
            <p:nvPr/>
          </p:nvCxnSpPr>
          <p:spPr>
            <a:xfrm>
              <a:off x="660400" y="314869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3ABA0DE-9A92-4EF4-B6A8-287502F7347C}"/>
                </a:ext>
              </a:extLst>
            </p:cNvPr>
            <p:cNvCxnSpPr/>
            <p:nvPr/>
          </p:nvCxnSpPr>
          <p:spPr>
            <a:xfrm>
              <a:off x="660400" y="359996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97AD2EE-BCB8-44CB-AF03-E3D87C7D7677}"/>
                </a:ext>
              </a:extLst>
            </p:cNvPr>
            <p:cNvCxnSpPr/>
            <p:nvPr/>
          </p:nvCxnSpPr>
          <p:spPr>
            <a:xfrm>
              <a:off x="660400" y="405123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Sliḋé">
              <a:extLst>
                <a:ext uri="{FF2B5EF4-FFF2-40B4-BE49-F238E27FC236}">
                  <a16:creationId xmlns:a16="http://schemas.microsoft.com/office/drawing/2014/main" xmlns="" id="{AB6D264A-AC41-46C5-AE63-06F650FBF85C}"/>
                </a:ext>
              </a:extLst>
            </p:cNvPr>
            <p:cNvSpPr/>
            <p:nvPr/>
          </p:nvSpPr>
          <p:spPr>
            <a:xfrm>
              <a:off x="5180247" y="1123950"/>
              <a:ext cx="1818803" cy="10089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íSḷíḍe">
              <a:extLst>
                <a:ext uri="{FF2B5EF4-FFF2-40B4-BE49-F238E27FC236}">
                  <a16:creationId xmlns:a16="http://schemas.microsoft.com/office/drawing/2014/main" xmlns="" id="{E7C37659-72A5-4E31-8302-5B96D3446875}"/>
                </a:ext>
              </a:extLst>
            </p:cNvPr>
            <p:cNvSpPr/>
            <p:nvPr/>
          </p:nvSpPr>
          <p:spPr>
            <a:xfrm>
              <a:off x="4405358" y="4581128"/>
              <a:ext cx="3368582" cy="1535510"/>
            </a:xfrm>
            <a:prstGeom prst="rect">
              <a:avLst/>
            </a:prstGeom>
            <a:blipFill>
              <a:blip r:embed="rId4"/>
              <a:stretch>
                <a:fillRect t="-11797" b="-1160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iSḷïde">
              <a:extLst>
                <a:ext uri="{FF2B5EF4-FFF2-40B4-BE49-F238E27FC236}">
                  <a16:creationId xmlns:a16="http://schemas.microsoft.com/office/drawing/2014/main" xmlns="" id="{C9B68354-18EF-44DF-B090-D452719B9AF1}"/>
                </a:ext>
              </a:extLst>
            </p:cNvPr>
            <p:cNvSpPr/>
            <p:nvPr/>
          </p:nvSpPr>
          <p:spPr>
            <a:xfrm>
              <a:off x="4405357" y="1123950"/>
              <a:ext cx="3368584" cy="49926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ísḻïḓé">
              <a:extLst>
                <a:ext uri="{FF2B5EF4-FFF2-40B4-BE49-F238E27FC236}">
                  <a16:creationId xmlns:a16="http://schemas.microsoft.com/office/drawing/2014/main" xmlns="" id="{09755CC3-8F98-411C-A92B-BF1336BCE6A7}"/>
                </a:ext>
              </a:extLst>
            </p:cNvPr>
            <p:cNvSpPr/>
            <p:nvPr/>
          </p:nvSpPr>
          <p:spPr bwMode="auto">
            <a:xfrm>
              <a:off x="5884372" y="1357691"/>
              <a:ext cx="423118" cy="541424"/>
            </a:xfrm>
            <a:custGeom>
              <a:avLst/>
              <a:gdLst>
                <a:gd name="T0" fmla="*/ 202 w 405"/>
                <a:gd name="T1" fmla="*/ 0 h 519"/>
                <a:gd name="T2" fmla="*/ 202 w 405"/>
                <a:gd name="T3" fmla="*/ 117 h 519"/>
                <a:gd name="T4" fmla="*/ 76 w 405"/>
                <a:gd name="T5" fmla="*/ 106 h 519"/>
                <a:gd name="T6" fmla="*/ 76 w 405"/>
                <a:gd name="T7" fmla="*/ 2 h 519"/>
                <a:gd name="T8" fmla="*/ 76 w 405"/>
                <a:gd name="T9" fmla="*/ 106 h 519"/>
                <a:gd name="T10" fmla="*/ 375 w 405"/>
                <a:gd name="T11" fmla="*/ 46 h 519"/>
                <a:gd name="T12" fmla="*/ 284 w 405"/>
                <a:gd name="T13" fmla="*/ 46 h 519"/>
                <a:gd name="T14" fmla="*/ 399 w 405"/>
                <a:gd name="T15" fmla="*/ 126 h 519"/>
                <a:gd name="T16" fmla="*/ 341 w 405"/>
                <a:gd name="T17" fmla="*/ 120 h 519"/>
                <a:gd name="T18" fmla="*/ 348 w 405"/>
                <a:gd name="T19" fmla="*/ 208 h 519"/>
                <a:gd name="T20" fmla="*/ 310 w 405"/>
                <a:gd name="T21" fmla="*/ 208 h 519"/>
                <a:gd name="T22" fmla="*/ 317 w 405"/>
                <a:gd name="T23" fmla="*/ 120 h 519"/>
                <a:gd name="T24" fmla="*/ 273 w 405"/>
                <a:gd name="T25" fmla="*/ 120 h 519"/>
                <a:gd name="T26" fmla="*/ 301 w 405"/>
                <a:gd name="T27" fmla="*/ 155 h 519"/>
                <a:gd name="T28" fmla="*/ 280 w 405"/>
                <a:gd name="T29" fmla="*/ 327 h 519"/>
                <a:gd name="T30" fmla="*/ 307 w 405"/>
                <a:gd name="T31" fmla="*/ 463 h 519"/>
                <a:gd name="T32" fmla="*/ 351 w 405"/>
                <a:gd name="T33" fmla="*/ 463 h 519"/>
                <a:gd name="T34" fmla="*/ 378 w 405"/>
                <a:gd name="T35" fmla="*/ 284 h 519"/>
                <a:gd name="T36" fmla="*/ 403 w 405"/>
                <a:gd name="T37" fmla="*/ 265 h 519"/>
                <a:gd name="T38" fmla="*/ 399 w 405"/>
                <a:gd name="T39" fmla="*/ 126 h 519"/>
                <a:gd name="T40" fmla="*/ 104 w 405"/>
                <a:gd name="T41" fmla="*/ 155 h 519"/>
                <a:gd name="T42" fmla="*/ 131 w 405"/>
                <a:gd name="T43" fmla="*/ 120 h 519"/>
                <a:gd name="T44" fmla="*/ 81 w 405"/>
                <a:gd name="T45" fmla="*/ 130 h 519"/>
                <a:gd name="T46" fmla="*/ 76 w 405"/>
                <a:gd name="T47" fmla="*/ 226 h 519"/>
                <a:gd name="T48" fmla="*/ 71 w 405"/>
                <a:gd name="T49" fmla="*/ 130 h 519"/>
                <a:gd name="T50" fmla="*/ 20 w 405"/>
                <a:gd name="T51" fmla="*/ 120 h 519"/>
                <a:gd name="T52" fmla="*/ 0 w 405"/>
                <a:gd name="T53" fmla="*/ 266 h 519"/>
                <a:gd name="T54" fmla="*/ 27 w 405"/>
                <a:gd name="T55" fmla="*/ 285 h 519"/>
                <a:gd name="T56" fmla="*/ 53 w 405"/>
                <a:gd name="T57" fmla="*/ 463 h 519"/>
                <a:gd name="T58" fmla="*/ 98 w 405"/>
                <a:gd name="T59" fmla="*/ 463 h 519"/>
                <a:gd name="T60" fmla="*/ 125 w 405"/>
                <a:gd name="T61" fmla="*/ 329 h 519"/>
                <a:gd name="T62" fmla="*/ 281 w 405"/>
                <a:gd name="T63" fmla="*/ 139 h 519"/>
                <a:gd name="T64" fmla="*/ 216 w 405"/>
                <a:gd name="T65" fmla="*/ 132 h 519"/>
                <a:gd name="T66" fmla="*/ 223 w 405"/>
                <a:gd name="T67" fmla="*/ 232 h 519"/>
                <a:gd name="T68" fmla="*/ 181 w 405"/>
                <a:gd name="T69" fmla="*/ 232 h 519"/>
                <a:gd name="T70" fmla="*/ 188 w 405"/>
                <a:gd name="T71" fmla="*/ 132 h 519"/>
                <a:gd name="T72" fmla="*/ 117 w 405"/>
                <a:gd name="T73" fmla="*/ 155 h 519"/>
                <a:gd name="T74" fmla="*/ 140 w 405"/>
                <a:gd name="T75" fmla="*/ 319 h 519"/>
                <a:gd name="T76" fmla="*/ 147 w 405"/>
                <a:gd name="T77" fmla="*/ 489 h 519"/>
                <a:gd name="T78" fmla="*/ 202 w 405"/>
                <a:gd name="T79" fmla="*/ 505 h 519"/>
                <a:gd name="T80" fmla="*/ 257 w 405"/>
                <a:gd name="T81" fmla="*/ 489 h 519"/>
                <a:gd name="T82" fmla="*/ 263 w 405"/>
                <a:gd name="T83" fmla="*/ 318 h 519"/>
                <a:gd name="T84" fmla="*/ 287 w 405"/>
                <a:gd name="T85" fmla="*/ 15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5" h="519">
                  <a:moveTo>
                    <a:pt x="151" y="49"/>
                  </a:moveTo>
                  <a:cubicBezTo>
                    <a:pt x="151" y="17"/>
                    <a:pt x="174" y="0"/>
                    <a:pt x="202" y="0"/>
                  </a:cubicBezTo>
                  <a:cubicBezTo>
                    <a:pt x="231" y="0"/>
                    <a:pt x="254" y="17"/>
                    <a:pt x="254" y="49"/>
                  </a:cubicBezTo>
                  <a:cubicBezTo>
                    <a:pt x="254" y="82"/>
                    <a:pt x="231" y="117"/>
                    <a:pt x="202" y="117"/>
                  </a:cubicBezTo>
                  <a:cubicBezTo>
                    <a:pt x="174" y="117"/>
                    <a:pt x="151" y="82"/>
                    <a:pt x="151" y="49"/>
                  </a:cubicBezTo>
                  <a:close/>
                  <a:moveTo>
                    <a:pt x="76" y="106"/>
                  </a:moveTo>
                  <a:cubicBezTo>
                    <a:pt x="101" y="106"/>
                    <a:pt x="121" y="75"/>
                    <a:pt x="121" y="46"/>
                  </a:cubicBezTo>
                  <a:cubicBezTo>
                    <a:pt x="121" y="18"/>
                    <a:pt x="101" y="2"/>
                    <a:pt x="76" y="2"/>
                  </a:cubicBezTo>
                  <a:cubicBezTo>
                    <a:pt x="51" y="2"/>
                    <a:pt x="30" y="18"/>
                    <a:pt x="30" y="46"/>
                  </a:cubicBezTo>
                  <a:cubicBezTo>
                    <a:pt x="30" y="75"/>
                    <a:pt x="51" y="106"/>
                    <a:pt x="76" y="106"/>
                  </a:cubicBezTo>
                  <a:close/>
                  <a:moveTo>
                    <a:pt x="329" y="106"/>
                  </a:moveTo>
                  <a:cubicBezTo>
                    <a:pt x="354" y="106"/>
                    <a:pt x="375" y="75"/>
                    <a:pt x="375" y="46"/>
                  </a:cubicBezTo>
                  <a:cubicBezTo>
                    <a:pt x="375" y="18"/>
                    <a:pt x="354" y="2"/>
                    <a:pt x="329" y="2"/>
                  </a:cubicBezTo>
                  <a:cubicBezTo>
                    <a:pt x="304" y="2"/>
                    <a:pt x="284" y="18"/>
                    <a:pt x="284" y="46"/>
                  </a:cubicBezTo>
                  <a:cubicBezTo>
                    <a:pt x="284" y="75"/>
                    <a:pt x="304" y="106"/>
                    <a:pt x="329" y="106"/>
                  </a:cubicBezTo>
                  <a:close/>
                  <a:moveTo>
                    <a:pt x="399" y="126"/>
                  </a:moveTo>
                  <a:cubicBezTo>
                    <a:pt x="395" y="122"/>
                    <a:pt x="390" y="120"/>
                    <a:pt x="385" y="120"/>
                  </a:cubicBezTo>
                  <a:lnTo>
                    <a:pt x="341" y="120"/>
                  </a:lnTo>
                  <a:lnTo>
                    <a:pt x="334" y="130"/>
                  </a:lnTo>
                  <a:lnTo>
                    <a:pt x="348" y="208"/>
                  </a:lnTo>
                  <a:lnTo>
                    <a:pt x="329" y="226"/>
                  </a:lnTo>
                  <a:lnTo>
                    <a:pt x="310" y="208"/>
                  </a:lnTo>
                  <a:lnTo>
                    <a:pt x="324" y="130"/>
                  </a:lnTo>
                  <a:lnTo>
                    <a:pt x="317" y="120"/>
                  </a:lnTo>
                  <a:lnTo>
                    <a:pt x="274" y="120"/>
                  </a:lnTo>
                  <a:cubicBezTo>
                    <a:pt x="273" y="120"/>
                    <a:pt x="273" y="120"/>
                    <a:pt x="273" y="120"/>
                  </a:cubicBezTo>
                  <a:cubicBezTo>
                    <a:pt x="279" y="121"/>
                    <a:pt x="286" y="125"/>
                    <a:pt x="290" y="129"/>
                  </a:cubicBezTo>
                  <a:cubicBezTo>
                    <a:pt x="297" y="136"/>
                    <a:pt x="301" y="146"/>
                    <a:pt x="301" y="155"/>
                  </a:cubicBezTo>
                  <a:lnTo>
                    <a:pt x="300" y="295"/>
                  </a:lnTo>
                  <a:cubicBezTo>
                    <a:pt x="299" y="310"/>
                    <a:pt x="292" y="321"/>
                    <a:pt x="280" y="327"/>
                  </a:cubicBezTo>
                  <a:lnTo>
                    <a:pt x="280" y="436"/>
                  </a:lnTo>
                  <a:cubicBezTo>
                    <a:pt x="280" y="451"/>
                    <a:pt x="292" y="463"/>
                    <a:pt x="307" y="463"/>
                  </a:cubicBezTo>
                  <a:cubicBezTo>
                    <a:pt x="316" y="463"/>
                    <a:pt x="324" y="458"/>
                    <a:pt x="329" y="451"/>
                  </a:cubicBezTo>
                  <a:cubicBezTo>
                    <a:pt x="334" y="458"/>
                    <a:pt x="342" y="463"/>
                    <a:pt x="351" y="463"/>
                  </a:cubicBezTo>
                  <a:cubicBezTo>
                    <a:pt x="366" y="463"/>
                    <a:pt x="378" y="451"/>
                    <a:pt x="378" y="436"/>
                  </a:cubicBezTo>
                  <a:lnTo>
                    <a:pt x="378" y="284"/>
                  </a:lnTo>
                  <a:cubicBezTo>
                    <a:pt x="380" y="284"/>
                    <a:pt x="381" y="284"/>
                    <a:pt x="383" y="284"/>
                  </a:cubicBezTo>
                  <a:cubicBezTo>
                    <a:pt x="395" y="285"/>
                    <a:pt x="403" y="276"/>
                    <a:pt x="403" y="265"/>
                  </a:cubicBezTo>
                  <a:lnTo>
                    <a:pt x="405" y="140"/>
                  </a:lnTo>
                  <a:cubicBezTo>
                    <a:pt x="405" y="135"/>
                    <a:pt x="403" y="129"/>
                    <a:pt x="399" y="126"/>
                  </a:cubicBezTo>
                  <a:close/>
                  <a:moveTo>
                    <a:pt x="104" y="297"/>
                  </a:moveTo>
                  <a:lnTo>
                    <a:pt x="104" y="155"/>
                  </a:lnTo>
                  <a:cubicBezTo>
                    <a:pt x="104" y="138"/>
                    <a:pt x="116" y="123"/>
                    <a:pt x="132" y="120"/>
                  </a:cubicBezTo>
                  <a:cubicBezTo>
                    <a:pt x="132" y="120"/>
                    <a:pt x="131" y="120"/>
                    <a:pt x="131" y="120"/>
                  </a:cubicBezTo>
                  <a:lnTo>
                    <a:pt x="88" y="120"/>
                  </a:lnTo>
                  <a:lnTo>
                    <a:pt x="81" y="130"/>
                  </a:lnTo>
                  <a:lnTo>
                    <a:pt x="94" y="208"/>
                  </a:lnTo>
                  <a:lnTo>
                    <a:pt x="76" y="226"/>
                  </a:lnTo>
                  <a:lnTo>
                    <a:pt x="57" y="208"/>
                  </a:lnTo>
                  <a:lnTo>
                    <a:pt x="71" y="130"/>
                  </a:lnTo>
                  <a:lnTo>
                    <a:pt x="63" y="120"/>
                  </a:lnTo>
                  <a:lnTo>
                    <a:pt x="20" y="120"/>
                  </a:lnTo>
                  <a:cubicBezTo>
                    <a:pt x="9" y="120"/>
                    <a:pt x="0" y="129"/>
                    <a:pt x="0" y="140"/>
                  </a:cubicBezTo>
                  <a:lnTo>
                    <a:pt x="0" y="266"/>
                  </a:lnTo>
                  <a:cubicBezTo>
                    <a:pt x="0" y="277"/>
                    <a:pt x="9" y="286"/>
                    <a:pt x="20" y="286"/>
                  </a:cubicBezTo>
                  <a:cubicBezTo>
                    <a:pt x="22" y="286"/>
                    <a:pt x="25" y="286"/>
                    <a:pt x="27" y="285"/>
                  </a:cubicBezTo>
                  <a:lnTo>
                    <a:pt x="27" y="436"/>
                  </a:lnTo>
                  <a:cubicBezTo>
                    <a:pt x="27" y="451"/>
                    <a:pt x="39" y="463"/>
                    <a:pt x="53" y="463"/>
                  </a:cubicBezTo>
                  <a:cubicBezTo>
                    <a:pt x="63" y="463"/>
                    <a:pt x="71" y="458"/>
                    <a:pt x="76" y="451"/>
                  </a:cubicBezTo>
                  <a:cubicBezTo>
                    <a:pt x="80" y="458"/>
                    <a:pt x="89" y="463"/>
                    <a:pt x="98" y="463"/>
                  </a:cubicBezTo>
                  <a:cubicBezTo>
                    <a:pt x="113" y="463"/>
                    <a:pt x="125" y="451"/>
                    <a:pt x="125" y="436"/>
                  </a:cubicBezTo>
                  <a:lnTo>
                    <a:pt x="125" y="329"/>
                  </a:lnTo>
                  <a:cubicBezTo>
                    <a:pt x="112" y="324"/>
                    <a:pt x="104" y="311"/>
                    <a:pt x="104" y="297"/>
                  </a:cubicBezTo>
                  <a:close/>
                  <a:moveTo>
                    <a:pt x="281" y="139"/>
                  </a:moveTo>
                  <a:cubicBezTo>
                    <a:pt x="277" y="135"/>
                    <a:pt x="271" y="132"/>
                    <a:pt x="265" y="132"/>
                  </a:cubicBezTo>
                  <a:lnTo>
                    <a:pt x="216" y="132"/>
                  </a:lnTo>
                  <a:lnTo>
                    <a:pt x="208" y="144"/>
                  </a:lnTo>
                  <a:lnTo>
                    <a:pt x="223" y="232"/>
                  </a:lnTo>
                  <a:lnTo>
                    <a:pt x="202" y="252"/>
                  </a:lnTo>
                  <a:lnTo>
                    <a:pt x="181" y="232"/>
                  </a:lnTo>
                  <a:lnTo>
                    <a:pt x="197" y="144"/>
                  </a:lnTo>
                  <a:lnTo>
                    <a:pt x="188" y="132"/>
                  </a:lnTo>
                  <a:lnTo>
                    <a:pt x="140" y="132"/>
                  </a:lnTo>
                  <a:cubicBezTo>
                    <a:pt x="127" y="132"/>
                    <a:pt x="117" y="142"/>
                    <a:pt x="117" y="155"/>
                  </a:cubicBezTo>
                  <a:lnTo>
                    <a:pt x="117" y="297"/>
                  </a:lnTo>
                  <a:cubicBezTo>
                    <a:pt x="117" y="309"/>
                    <a:pt x="127" y="319"/>
                    <a:pt x="140" y="319"/>
                  </a:cubicBezTo>
                  <a:cubicBezTo>
                    <a:pt x="142" y="319"/>
                    <a:pt x="145" y="319"/>
                    <a:pt x="147" y="318"/>
                  </a:cubicBezTo>
                  <a:lnTo>
                    <a:pt x="147" y="489"/>
                  </a:lnTo>
                  <a:cubicBezTo>
                    <a:pt x="147" y="505"/>
                    <a:pt x="161" y="519"/>
                    <a:pt x="177" y="519"/>
                  </a:cubicBezTo>
                  <a:cubicBezTo>
                    <a:pt x="188" y="519"/>
                    <a:pt x="197" y="513"/>
                    <a:pt x="202" y="505"/>
                  </a:cubicBezTo>
                  <a:cubicBezTo>
                    <a:pt x="208" y="513"/>
                    <a:pt x="217" y="519"/>
                    <a:pt x="227" y="519"/>
                  </a:cubicBezTo>
                  <a:cubicBezTo>
                    <a:pt x="244" y="519"/>
                    <a:pt x="257" y="505"/>
                    <a:pt x="257" y="489"/>
                  </a:cubicBezTo>
                  <a:lnTo>
                    <a:pt x="257" y="317"/>
                  </a:lnTo>
                  <a:cubicBezTo>
                    <a:pt x="259" y="317"/>
                    <a:pt x="261" y="318"/>
                    <a:pt x="263" y="318"/>
                  </a:cubicBezTo>
                  <a:cubicBezTo>
                    <a:pt x="276" y="318"/>
                    <a:pt x="286" y="308"/>
                    <a:pt x="286" y="295"/>
                  </a:cubicBezTo>
                  <a:lnTo>
                    <a:pt x="287" y="155"/>
                  </a:lnTo>
                  <a:cubicBezTo>
                    <a:pt x="287" y="149"/>
                    <a:pt x="285" y="143"/>
                    <a:pt x="281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ïšļîdé">
              <a:extLst>
                <a:ext uri="{FF2B5EF4-FFF2-40B4-BE49-F238E27FC236}">
                  <a16:creationId xmlns:a16="http://schemas.microsoft.com/office/drawing/2014/main" xmlns="" id="{C6D60EF4-71DC-439F-92C7-F747AEB8ABE4}"/>
                </a:ext>
              </a:extLst>
            </p:cNvPr>
            <p:cNvSpPr/>
            <p:nvPr/>
          </p:nvSpPr>
          <p:spPr bwMode="auto">
            <a:xfrm>
              <a:off x="4405359" y="273936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23" name="íşļîďè">
              <a:extLst>
                <a:ext uri="{FF2B5EF4-FFF2-40B4-BE49-F238E27FC236}">
                  <a16:creationId xmlns:a16="http://schemas.microsoft.com/office/drawing/2014/main" xmlns="" id="{9B433913-1CAF-4873-B3AD-3664B0DACE01}"/>
                </a:ext>
              </a:extLst>
            </p:cNvPr>
            <p:cNvSpPr txBox="1"/>
            <p:nvPr/>
          </p:nvSpPr>
          <p:spPr bwMode="auto">
            <a:xfrm>
              <a:off x="4405359" y="2176993"/>
              <a:ext cx="33685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î$1ïďé">
              <a:extLst>
                <a:ext uri="{FF2B5EF4-FFF2-40B4-BE49-F238E27FC236}">
                  <a16:creationId xmlns:a16="http://schemas.microsoft.com/office/drawing/2014/main" xmlns="" id="{3C4FCD4E-A796-4ADB-BA10-AD7FE3BD8222}"/>
                </a:ext>
              </a:extLst>
            </p:cNvPr>
            <p:cNvSpPr/>
            <p:nvPr/>
          </p:nvSpPr>
          <p:spPr bwMode="auto">
            <a:xfrm>
              <a:off x="4405359" y="319063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25" name="iṡlíḋê">
              <a:extLst>
                <a:ext uri="{FF2B5EF4-FFF2-40B4-BE49-F238E27FC236}">
                  <a16:creationId xmlns:a16="http://schemas.microsoft.com/office/drawing/2014/main" xmlns="" id="{CA749224-B405-4C6E-AFA1-36D4D1872F3A}"/>
                </a:ext>
              </a:extLst>
            </p:cNvPr>
            <p:cNvSpPr/>
            <p:nvPr/>
          </p:nvSpPr>
          <p:spPr bwMode="auto">
            <a:xfrm>
              <a:off x="4405359" y="364190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26" name="iŝḷiḑe">
              <a:extLst>
                <a:ext uri="{FF2B5EF4-FFF2-40B4-BE49-F238E27FC236}">
                  <a16:creationId xmlns:a16="http://schemas.microsoft.com/office/drawing/2014/main" xmlns="" id="{A5231A77-F07D-45DE-B8E5-0A015B04BB1D}"/>
                </a:ext>
              </a:extLst>
            </p:cNvPr>
            <p:cNvSpPr/>
            <p:nvPr/>
          </p:nvSpPr>
          <p:spPr bwMode="auto">
            <a:xfrm>
              <a:off x="4405359" y="409317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3BAC125-3253-4D13-99FD-13F9E57505DC}"/>
                </a:ext>
              </a:extLst>
            </p:cNvPr>
            <p:cNvCxnSpPr/>
            <p:nvPr/>
          </p:nvCxnSpPr>
          <p:spPr>
            <a:xfrm>
              <a:off x="4405358" y="314869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1776A79-4E84-498B-857E-8DBB0B559D02}"/>
                </a:ext>
              </a:extLst>
            </p:cNvPr>
            <p:cNvCxnSpPr/>
            <p:nvPr/>
          </p:nvCxnSpPr>
          <p:spPr>
            <a:xfrm>
              <a:off x="4405358" y="359996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6D05B7C1-2515-4FE7-82D4-2B0F1B539008}"/>
                </a:ext>
              </a:extLst>
            </p:cNvPr>
            <p:cNvCxnSpPr/>
            <p:nvPr/>
          </p:nvCxnSpPr>
          <p:spPr>
            <a:xfrm>
              <a:off x="4405358" y="405123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ŝlîḋè">
              <a:extLst>
                <a:ext uri="{FF2B5EF4-FFF2-40B4-BE49-F238E27FC236}">
                  <a16:creationId xmlns:a16="http://schemas.microsoft.com/office/drawing/2014/main" xmlns="" id="{AE843110-1AF1-4A28-9054-468113FA3233}"/>
                </a:ext>
              </a:extLst>
            </p:cNvPr>
            <p:cNvSpPr/>
            <p:nvPr/>
          </p:nvSpPr>
          <p:spPr>
            <a:xfrm>
              <a:off x="8925203" y="1123950"/>
              <a:ext cx="1818803" cy="100890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ïšḻidé">
              <a:extLst>
                <a:ext uri="{FF2B5EF4-FFF2-40B4-BE49-F238E27FC236}">
                  <a16:creationId xmlns:a16="http://schemas.microsoft.com/office/drawing/2014/main" xmlns="" id="{FF8416DD-AF6A-4359-9012-670BE5E0F9D2}"/>
                </a:ext>
              </a:extLst>
            </p:cNvPr>
            <p:cNvSpPr/>
            <p:nvPr/>
          </p:nvSpPr>
          <p:spPr>
            <a:xfrm>
              <a:off x="8150316" y="4581128"/>
              <a:ext cx="3368582" cy="1535510"/>
            </a:xfrm>
            <a:prstGeom prst="rect">
              <a:avLst/>
            </a:prstGeom>
            <a:blipFill>
              <a:blip r:embed="rId5"/>
              <a:stretch>
                <a:fillRect t="-32534" b="-32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ṣlídê">
              <a:extLst>
                <a:ext uri="{FF2B5EF4-FFF2-40B4-BE49-F238E27FC236}">
                  <a16:creationId xmlns:a16="http://schemas.microsoft.com/office/drawing/2014/main" xmlns="" id="{91AAE0AA-4326-42AB-821D-0924F66BF995}"/>
                </a:ext>
              </a:extLst>
            </p:cNvPr>
            <p:cNvSpPr/>
            <p:nvPr/>
          </p:nvSpPr>
          <p:spPr>
            <a:xfrm>
              <a:off x="8150315" y="1123950"/>
              <a:ext cx="3368584" cy="49926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iŝlíďè">
              <a:extLst>
                <a:ext uri="{FF2B5EF4-FFF2-40B4-BE49-F238E27FC236}">
                  <a16:creationId xmlns:a16="http://schemas.microsoft.com/office/drawing/2014/main" xmlns="" id="{7500FAD1-222E-4E60-A7FE-DA2F661BB7D1}"/>
                </a:ext>
              </a:extLst>
            </p:cNvPr>
            <p:cNvSpPr/>
            <p:nvPr/>
          </p:nvSpPr>
          <p:spPr bwMode="auto">
            <a:xfrm>
              <a:off x="9576460" y="1357691"/>
              <a:ext cx="516289" cy="541424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4" name="iṥļîḍè">
              <a:extLst>
                <a:ext uri="{FF2B5EF4-FFF2-40B4-BE49-F238E27FC236}">
                  <a16:creationId xmlns:a16="http://schemas.microsoft.com/office/drawing/2014/main" xmlns="" id="{9D6A78CB-03CD-43EA-AD44-168880BBA835}"/>
                </a:ext>
              </a:extLst>
            </p:cNvPr>
            <p:cNvSpPr/>
            <p:nvPr/>
          </p:nvSpPr>
          <p:spPr bwMode="auto">
            <a:xfrm>
              <a:off x="8150315" y="273936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35" name="iṩľîḑe">
              <a:extLst>
                <a:ext uri="{FF2B5EF4-FFF2-40B4-BE49-F238E27FC236}">
                  <a16:creationId xmlns:a16="http://schemas.microsoft.com/office/drawing/2014/main" xmlns="" id="{C3D8B916-C88F-47E2-A28A-68378F62C3E3}"/>
                </a:ext>
              </a:extLst>
            </p:cNvPr>
            <p:cNvSpPr txBox="1"/>
            <p:nvPr/>
          </p:nvSpPr>
          <p:spPr bwMode="auto">
            <a:xfrm>
              <a:off x="8150315" y="2176993"/>
              <a:ext cx="33685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6" name="işḻîḓe">
              <a:extLst>
                <a:ext uri="{FF2B5EF4-FFF2-40B4-BE49-F238E27FC236}">
                  <a16:creationId xmlns:a16="http://schemas.microsoft.com/office/drawing/2014/main" xmlns="" id="{B3CFFAA3-0CB1-4E25-A000-E18CE0DD22F2}"/>
                </a:ext>
              </a:extLst>
            </p:cNvPr>
            <p:cNvSpPr/>
            <p:nvPr/>
          </p:nvSpPr>
          <p:spPr bwMode="auto">
            <a:xfrm>
              <a:off x="8150315" y="319063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37" name="îşľïḓé">
              <a:extLst>
                <a:ext uri="{FF2B5EF4-FFF2-40B4-BE49-F238E27FC236}">
                  <a16:creationId xmlns:a16="http://schemas.microsoft.com/office/drawing/2014/main" xmlns="" id="{BD542709-C2C9-4F71-B2E2-C7D9C30A7F62}"/>
                </a:ext>
              </a:extLst>
            </p:cNvPr>
            <p:cNvSpPr/>
            <p:nvPr/>
          </p:nvSpPr>
          <p:spPr bwMode="auto">
            <a:xfrm>
              <a:off x="8150315" y="364190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258D81ED-A154-4E62-9F72-C3D43680F55C}"/>
                </a:ext>
              </a:extLst>
            </p:cNvPr>
            <p:cNvCxnSpPr/>
            <p:nvPr/>
          </p:nvCxnSpPr>
          <p:spPr>
            <a:xfrm>
              <a:off x="8150316" y="314869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96869D7E-00A3-43BA-8607-CDB3C00F5881}"/>
                </a:ext>
              </a:extLst>
            </p:cNvPr>
            <p:cNvCxnSpPr/>
            <p:nvPr/>
          </p:nvCxnSpPr>
          <p:spPr>
            <a:xfrm>
              <a:off x="8150316" y="359996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BF153AA-1A66-4FA9-9C71-DFB436A87192}"/>
                </a:ext>
              </a:extLst>
            </p:cNvPr>
            <p:cNvCxnSpPr/>
            <p:nvPr/>
          </p:nvCxnSpPr>
          <p:spPr>
            <a:xfrm>
              <a:off x="8150316" y="405123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61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F1B46E-0F1B-4683-90F7-639892D3F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8F57B1-89F4-4CF7-8A33-5799D7477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A55D11-41DA-437D-BCA9-4B23A7D61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108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8DCE630-6A35-4F98-8CDF-043011AB90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5727699"/>
            <a:chOff x="673099" y="1130300"/>
            <a:chExt cx="10845800" cy="5727699"/>
          </a:xfrm>
        </p:grpSpPr>
        <p:sp>
          <p:nvSpPr>
            <p:cNvPr id="6" name="î$ḻïḋe">
              <a:extLst>
                <a:ext uri="{FF2B5EF4-FFF2-40B4-BE49-F238E27FC236}">
                  <a16:creationId xmlns:a16="http://schemas.microsoft.com/office/drawing/2014/main" xmlns="" id="{9E698ECC-95FC-4355-A2D6-A8C97D85284F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7" name="iṧļiḑè">
              <a:extLst>
                <a:ext uri="{FF2B5EF4-FFF2-40B4-BE49-F238E27FC236}">
                  <a16:creationId xmlns:a16="http://schemas.microsoft.com/office/drawing/2014/main" xmlns="" id="{5705739D-E2D5-4E00-AAC5-C1094CEB2BEB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8" name="îṡ1íḋê">
              <a:extLst>
                <a:ext uri="{FF2B5EF4-FFF2-40B4-BE49-F238E27FC236}">
                  <a16:creationId xmlns:a16="http://schemas.microsoft.com/office/drawing/2014/main" xmlns="" id="{CA69054B-A326-4F55-92A3-B084D091AC4F}"/>
                </a:ext>
              </a:extLst>
            </p:cNvPr>
            <p:cNvGrpSpPr/>
            <p:nvPr/>
          </p:nvGrpSpPr>
          <p:grpSpPr>
            <a:xfrm>
              <a:off x="4076700" y="2667000"/>
              <a:ext cx="4038601" cy="4190999"/>
              <a:chOff x="4076700" y="2667000"/>
              <a:chExt cx="4038601" cy="4190999"/>
            </a:xfrm>
          </p:grpSpPr>
          <p:sp>
            <p:nvSpPr>
              <p:cNvPr id="17" name="îṣ1ïďé">
                <a:extLst>
                  <a:ext uri="{FF2B5EF4-FFF2-40B4-BE49-F238E27FC236}">
                    <a16:creationId xmlns:a16="http://schemas.microsoft.com/office/drawing/2014/main" xmlns="" id="{84675419-5B64-47D6-946E-9D81B55A7E80}"/>
                  </a:ext>
                </a:extLst>
              </p:cNvPr>
              <p:cNvSpPr/>
              <p:nvPr/>
            </p:nvSpPr>
            <p:spPr>
              <a:xfrm>
                <a:off x="4076700" y="2667000"/>
                <a:ext cx="4038600" cy="4190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ís1îḓè">
                <a:extLst>
                  <a:ext uri="{FF2B5EF4-FFF2-40B4-BE49-F238E27FC236}">
                    <a16:creationId xmlns:a16="http://schemas.microsoft.com/office/drawing/2014/main" xmlns="" id="{22BADF11-D4BC-4F31-83A5-F2DE3E020904}"/>
                  </a:ext>
                </a:extLst>
              </p:cNvPr>
              <p:cNvSpPr/>
              <p:nvPr/>
            </p:nvSpPr>
            <p:spPr bwMode="auto">
              <a:xfrm>
                <a:off x="5890823" y="3267341"/>
                <a:ext cx="410353" cy="461728"/>
              </a:xfrm>
              <a:custGeom>
                <a:avLst/>
                <a:gdLst>
                  <a:gd name="T0" fmla="*/ 3497 w 9467"/>
                  <a:gd name="T1" fmla="*/ 1130 h 10667"/>
                  <a:gd name="T2" fmla="*/ 4604 w 9467"/>
                  <a:gd name="T3" fmla="*/ 0 h 10667"/>
                  <a:gd name="T4" fmla="*/ 5711 w 9467"/>
                  <a:gd name="T5" fmla="*/ 1130 h 10667"/>
                  <a:gd name="T6" fmla="*/ 4604 w 9467"/>
                  <a:gd name="T7" fmla="*/ 2260 h 10667"/>
                  <a:gd name="T8" fmla="*/ 3497 w 9467"/>
                  <a:gd name="T9" fmla="*/ 1130 h 10667"/>
                  <a:gd name="T10" fmla="*/ 9467 w 9467"/>
                  <a:gd name="T11" fmla="*/ 9539 h 10667"/>
                  <a:gd name="T12" fmla="*/ 4733 w 9467"/>
                  <a:gd name="T13" fmla="*/ 10667 h 10667"/>
                  <a:gd name="T14" fmla="*/ 0 w 9467"/>
                  <a:gd name="T15" fmla="*/ 9539 h 10667"/>
                  <a:gd name="T16" fmla="*/ 2800 w 9467"/>
                  <a:gd name="T17" fmla="*/ 8515 h 10667"/>
                  <a:gd name="T18" fmla="*/ 2767 w 9467"/>
                  <a:gd name="T19" fmla="*/ 8821 h 10667"/>
                  <a:gd name="T20" fmla="*/ 1988 w 9467"/>
                  <a:gd name="T21" fmla="*/ 9270 h 10667"/>
                  <a:gd name="T22" fmla="*/ 3251 w 9467"/>
                  <a:gd name="T23" fmla="*/ 9818 h 10667"/>
                  <a:gd name="T24" fmla="*/ 3646 w 9467"/>
                  <a:gd name="T25" fmla="*/ 6257 h 10667"/>
                  <a:gd name="T26" fmla="*/ 3653 w 9467"/>
                  <a:gd name="T27" fmla="*/ 6121 h 10667"/>
                  <a:gd name="T28" fmla="*/ 3607 w 9467"/>
                  <a:gd name="T29" fmla="*/ 6133 h 10667"/>
                  <a:gd name="T30" fmla="*/ 3376 w 9467"/>
                  <a:gd name="T31" fmla="*/ 6062 h 10667"/>
                  <a:gd name="T32" fmla="*/ 2445 w 9467"/>
                  <a:gd name="T33" fmla="*/ 3934 h 10667"/>
                  <a:gd name="T34" fmla="*/ 4502 w 9467"/>
                  <a:gd name="T35" fmla="*/ 2379 h 10667"/>
                  <a:gd name="T36" fmla="*/ 4506 w 9467"/>
                  <a:gd name="T37" fmla="*/ 2379 h 10667"/>
                  <a:gd name="T38" fmla="*/ 4196 w 9467"/>
                  <a:gd name="T39" fmla="*/ 4919 h 10667"/>
                  <a:gd name="T40" fmla="*/ 4605 w 9467"/>
                  <a:gd name="T41" fmla="*/ 5334 h 10667"/>
                  <a:gd name="T42" fmla="*/ 4963 w 9467"/>
                  <a:gd name="T43" fmla="*/ 4919 h 10667"/>
                  <a:gd name="T44" fmla="*/ 4718 w 9467"/>
                  <a:gd name="T45" fmla="*/ 2377 h 10667"/>
                  <a:gd name="T46" fmla="*/ 6619 w 9467"/>
                  <a:gd name="T47" fmla="*/ 3552 h 10667"/>
                  <a:gd name="T48" fmla="*/ 7114 w 9467"/>
                  <a:gd name="T49" fmla="*/ 2497 h 10667"/>
                  <a:gd name="T50" fmla="*/ 7158 w 9467"/>
                  <a:gd name="T51" fmla="*/ 2339 h 10667"/>
                  <a:gd name="T52" fmla="*/ 6834 w 9467"/>
                  <a:gd name="T53" fmla="*/ 1702 h 10667"/>
                  <a:gd name="T54" fmla="*/ 7360 w 9467"/>
                  <a:gd name="T55" fmla="*/ 1440 h 10667"/>
                  <a:gd name="T56" fmla="*/ 7017 w 9467"/>
                  <a:gd name="T57" fmla="*/ 766 h 10667"/>
                  <a:gd name="T58" fmla="*/ 7129 w 9467"/>
                  <a:gd name="T59" fmla="*/ 710 h 10667"/>
                  <a:gd name="T60" fmla="*/ 7472 w 9467"/>
                  <a:gd name="T61" fmla="*/ 1385 h 10667"/>
                  <a:gd name="T62" fmla="*/ 7617 w 9467"/>
                  <a:gd name="T63" fmla="*/ 1669 h 10667"/>
                  <a:gd name="T64" fmla="*/ 7641 w 9467"/>
                  <a:gd name="T65" fmla="*/ 1717 h 10667"/>
                  <a:gd name="T66" fmla="*/ 8199 w 9467"/>
                  <a:gd name="T67" fmla="*/ 2813 h 10667"/>
                  <a:gd name="T68" fmla="*/ 7810 w 9467"/>
                  <a:gd name="T69" fmla="*/ 3005 h 10667"/>
                  <a:gd name="T70" fmla="*/ 6666 w 9467"/>
                  <a:gd name="T71" fmla="*/ 4549 h 10667"/>
                  <a:gd name="T72" fmla="*/ 6546 w 9467"/>
                  <a:gd name="T73" fmla="*/ 4563 h 10667"/>
                  <a:gd name="T74" fmla="*/ 6080 w 9467"/>
                  <a:gd name="T75" fmla="*/ 4261 h 10667"/>
                  <a:gd name="T76" fmla="*/ 5482 w 9467"/>
                  <a:gd name="T77" fmla="*/ 3487 h 10667"/>
                  <a:gd name="T78" fmla="*/ 5697 w 9467"/>
                  <a:gd name="T79" fmla="*/ 6115 h 10667"/>
                  <a:gd name="T80" fmla="*/ 5695 w 9467"/>
                  <a:gd name="T81" fmla="*/ 6126 h 10667"/>
                  <a:gd name="T82" fmla="*/ 6302 w 9467"/>
                  <a:gd name="T83" fmla="*/ 9792 h 10667"/>
                  <a:gd name="T84" fmla="*/ 7422 w 9467"/>
                  <a:gd name="T85" fmla="*/ 9270 h 10667"/>
                  <a:gd name="T86" fmla="*/ 6753 w 9467"/>
                  <a:gd name="T87" fmla="*/ 8849 h 10667"/>
                  <a:gd name="T88" fmla="*/ 6694 w 9467"/>
                  <a:gd name="T89" fmla="*/ 8516 h 10667"/>
                  <a:gd name="T90" fmla="*/ 9467 w 9467"/>
                  <a:gd name="T91" fmla="*/ 9539 h 10667"/>
                  <a:gd name="T92" fmla="*/ 3699 w 9467"/>
                  <a:gd name="T93" fmla="*/ 5275 h 10667"/>
                  <a:gd name="T94" fmla="*/ 3795 w 9467"/>
                  <a:gd name="T95" fmla="*/ 3464 h 10667"/>
                  <a:gd name="T96" fmla="*/ 3183 w 9467"/>
                  <a:gd name="T97" fmla="*/ 4286 h 10667"/>
                  <a:gd name="T98" fmla="*/ 3699 w 9467"/>
                  <a:gd name="T99" fmla="*/ 5275 h 10667"/>
                  <a:gd name="T100" fmla="*/ 5283 w 9467"/>
                  <a:gd name="T101" fmla="*/ 9903 h 10667"/>
                  <a:gd name="T102" fmla="*/ 4677 w 9467"/>
                  <a:gd name="T103" fmla="*/ 6245 h 10667"/>
                  <a:gd name="T104" fmla="*/ 4270 w 9467"/>
                  <a:gd name="T105" fmla="*/ 9910 h 10667"/>
                  <a:gd name="T106" fmla="*/ 4705 w 9467"/>
                  <a:gd name="T107" fmla="*/ 9919 h 10667"/>
                  <a:gd name="T108" fmla="*/ 5283 w 9467"/>
                  <a:gd name="T109" fmla="*/ 9903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67" h="10667">
                    <a:moveTo>
                      <a:pt x="3497" y="1130"/>
                    </a:moveTo>
                    <a:cubicBezTo>
                      <a:pt x="3497" y="506"/>
                      <a:pt x="3993" y="0"/>
                      <a:pt x="4604" y="0"/>
                    </a:cubicBezTo>
                    <a:cubicBezTo>
                      <a:pt x="5215" y="0"/>
                      <a:pt x="5711" y="506"/>
                      <a:pt x="5711" y="1130"/>
                    </a:cubicBezTo>
                    <a:cubicBezTo>
                      <a:pt x="5711" y="1755"/>
                      <a:pt x="5215" y="2260"/>
                      <a:pt x="4604" y="2260"/>
                    </a:cubicBezTo>
                    <a:cubicBezTo>
                      <a:pt x="3993" y="2260"/>
                      <a:pt x="3497" y="1755"/>
                      <a:pt x="3497" y="1130"/>
                    </a:cubicBezTo>
                    <a:close/>
                    <a:moveTo>
                      <a:pt x="9467" y="9539"/>
                    </a:moveTo>
                    <a:cubicBezTo>
                      <a:pt x="9467" y="10161"/>
                      <a:pt x="7347" y="10667"/>
                      <a:pt x="4733" y="10667"/>
                    </a:cubicBezTo>
                    <a:cubicBezTo>
                      <a:pt x="2119" y="10667"/>
                      <a:pt x="0" y="10161"/>
                      <a:pt x="0" y="9539"/>
                    </a:cubicBezTo>
                    <a:cubicBezTo>
                      <a:pt x="0" y="9081"/>
                      <a:pt x="1155" y="8691"/>
                      <a:pt x="2800" y="8515"/>
                    </a:cubicBezTo>
                    <a:lnTo>
                      <a:pt x="2767" y="8821"/>
                    </a:lnTo>
                    <a:cubicBezTo>
                      <a:pt x="2287" y="8938"/>
                      <a:pt x="1988" y="9096"/>
                      <a:pt x="1988" y="9270"/>
                    </a:cubicBezTo>
                    <a:cubicBezTo>
                      <a:pt x="1988" y="9501"/>
                      <a:pt x="2493" y="9703"/>
                      <a:pt x="3251" y="9818"/>
                    </a:cubicBezTo>
                    <a:lnTo>
                      <a:pt x="3646" y="6257"/>
                    </a:lnTo>
                    <a:lnTo>
                      <a:pt x="3653" y="6121"/>
                    </a:lnTo>
                    <a:cubicBezTo>
                      <a:pt x="3637" y="6124"/>
                      <a:pt x="3623" y="6133"/>
                      <a:pt x="3607" y="6133"/>
                    </a:cubicBezTo>
                    <a:cubicBezTo>
                      <a:pt x="3527" y="6133"/>
                      <a:pt x="3446" y="6110"/>
                      <a:pt x="3376" y="6062"/>
                    </a:cubicBezTo>
                    <a:cubicBezTo>
                      <a:pt x="2867" y="5717"/>
                      <a:pt x="2110" y="4619"/>
                      <a:pt x="2445" y="3934"/>
                    </a:cubicBezTo>
                    <a:cubicBezTo>
                      <a:pt x="3162" y="2467"/>
                      <a:pt x="4188" y="2372"/>
                      <a:pt x="4502" y="2379"/>
                    </a:cubicBezTo>
                    <a:cubicBezTo>
                      <a:pt x="4503" y="2379"/>
                      <a:pt x="4505" y="2379"/>
                      <a:pt x="4506" y="2379"/>
                    </a:cubicBezTo>
                    <a:lnTo>
                      <a:pt x="4196" y="4919"/>
                    </a:lnTo>
                    <a:lnTo>
                      <a:pt x="4605" y="5334"/>
                    </a:lnTo>
                    <a:lnTo>
                      <a:pt x="4963" y="4919"/>
                    </a:lnTo>
                    <a:lnTo>
                      <a:pt x="4718" y="2377"/>
                    </a:lnTo>
                    <a:cubicBezTo>
                      <a:pt x="5130" y="2393"/>
                      <a:pt x="5983" y="2555"/>
                      <a:pt x="6619" y="3552"/>
                    </a:cubicBezTo>
                    <a:cubicBezTo>
                      <a:pt x="6837" y="3225"/>
                      <a:pt x="7102" y="2671"/>
                      <a:pt x="7114" y="2497"/>
                    </a:cubicBezTo>
                    <a:cubicBezTo>
                      <a:pt x="7118" y="2441"/>
                      <a:pt x="7134" y="2388"/>
                      <a:pt x="7158" y="2339"/>
                    </a:cubicBezTo>
                    <a:lnTo>
                      <a:pt x="6834" y="1702"/>
                    </a:lnTo>
                    <a:lnTo>
                      <a:pt x="7360" y="1440"/>
                    </a:lnTo>
                    <a:lnTo>
                      <a:pt x="7017" y="766"/>
                    </a:lnTo>
                    <a:lnTo>
                      <a:pt x="7129" y="710"/>
                    </a:lnTo>
                    <a:lnTo>
                      <a:pt x="7472" y="1385"/>
                    </a:lnTo>
                    <a:lnTo>
                      <a:pt x="7617" y="1669"/>
                    </a:lnTo>
                    <a:lnTo>
                      <a:pt x="7641" y="1717"/>
                    </a:lnTo>
                    <a:lnTo>
                      <a:pt x="8199" y="2813"/>
                    </a:lnTo>
                    <a:lnTo>
                      <a:pt x="7810" y="3005"/>
                    </a:lnTo>
                    <a:cubicBezTo>
                      <a:pt x="7589" y="3609"/>
                      <a:pt x="7106" y="4450"/>
                      <a:pt x="6666" y="4549"/>
                    </a:cubicBezTo>
                    <a:cubicBezTo>
                      <a:pt x="6625" y="4559"/>
                      <a:pt x="6585" y="4563"/>
                      <a:pt x="6546" y="4563"/>
                    </a:cubicBezTo>
                    <a:cubicBezTo>
                      <a:pt x="6349" y="4563"/>
                      <a:pt x="6174" y="4452"/>
                      <a:pt x="6080" y="4261"/>
                    </a:cubicBezTo>
                    <a:cubicBezTo>
                      <a:pt x="5899" y="3891"/>
                      <a:pt x="5688" y="3647"/>
                      <a:pt x="5482" y="3487"/>
                    </a:cubicBezTo>
                    <a:lnTo>
                      <a:pt x="5697" y="6115"/>
                    </a:lnTo>
                    <a:cubicBezTo>
                      <a:pt x="5697" y="6119"/>
                      <a:pt x="5695" y="6121"/>
                      <a:pt x="5695" y="6126"/>
                    </a:cubicBezTo>
                    <a:lnTo>
                      <a:pt x="6302" y="9792"/>
                    </a:lnTo>
                    <a:cubicBezTo>
                      <a:pt x="6977" y="9674"/>
                      <a:pt x="7422" y="9485"/>
                      <a:pt x="7422" y="9270"/>
                    </a:cubicBezTo>
                    <a:cubicBezTo>
                      <a:pt x="7422" y="9110"/>
                      <a:pt x="7167" y="8962"/>
                      <a:pt x="6753" y="8849"/>
                    </a:cubicBezTo>
                    <a:lnTo>
                      <a:pt x="6694" y="8516"/>
                    </a:lnTo>
                    <a:cubicBezTo>
                      <a:pt x="8325" y="8694"/>
                      <a:pt x="9467" y="9083"/>
                      <a:pt x="9467" y="9539"/>
                    </a:cubicBezTo>
                    <a:close/>
                    <a:moveTo>
                      <a:pt x="3699" y="5275"/>
                    </a:moveTo>
                    <a:lnTo>
                      <a:pt x="3795" y="3464"/>
                    </a:lnTo>
                    <a:cubicBezTo>
                      <a:pt x="3596" y="3626"/>
                      <a:pt x="3380" y="3880"/>
                      <a:pt x="3183" y="4286"/>
                    </a:cubicBezTo>
                    <a:cubicBezTo>
                      <a:pt x="3123" y="4441"/>
                      <a:pt x="3399" y="4981"/>
                      <a:pt x="3699" y="5275"/>
                    </a:cubicBezTo>
                    <a:close/>
                    <a:moveTo>
                      <a:pt x="5283" y="9903"/>
                    </a:moveTo>
                    <a:lnTo>
                      <a:pt x="4677" y="6245"/>
                    </a:lnTo>
                    <a:lnTo>
                      <a:pt x="4270" y="9910"/>
                    </a:lnTo>
                    <a:cubicBezTo>
                      <a:pt x="4412" y="9916"/>
                      <a:pt x="4557" y="9919"/>
                      <a:pt x="4705" y="9919"/>
                    </a:cubicBezTo>
                    <a:cubicBezTo>
                      <a:pt x="4905" y="9919"/>
                      <a:pt x="5097" y="9913"/>
                      <a:pt x="5283" y="99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íš1ïďé">
                <a:extLst>
                  <a:ext uri="{FF2B5EF4-FFF2-40B4-BE49-F238E27FC236}">
                    <a16:creationId xmlns:a16="http://schemas.microsoft.com/office/drawing/2014/main" xmlns="" id="{53953809-D345-4CCA-95B2-733942F969CD}"/>
                  </a:ext>
                </a:extLst>
              </p:cNvPr>
              <p:cNvSpPr txBox="1"/>
              <p:nvPr/>
            </p:nvSpPr>
            <p:spPr>
              <a:xfrm>
                <a:off x="4076700" y="3795307"/>
                <a:ext cx="4038600" cy="6897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ṧlîḑe">
                <a:extLst>
                  <a:ext uri="{FF2B5EF4-FFF2-40B4-BE49-F238E27FC236}">
                    <a16:creationId xmlns:a16="http://schemas.microsoft.com/office/drawing/2014/main" xmlns="" id="{D83A2C98-771E-4DF5-A936-B87383B54E60}"/>
                  </a:ext>
                </a:extLst>
              </p:cNvPr>
              <p:cNvSpPr txBox="1"/>
              <p:nvPr/>
            </p:nvSpPr>
            <p:spPr>
              <a:xfrm>
                <a:off x="4076701" y="4485092"/>
                <a:ext cx="4038600" cy="12172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400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grpSp>
          <p:nvGrpSpPr>
            <p:cNvPr id="9" name="iś1îďè">
              <a:extLst>
                <a:ext uri="{FF2B5EF4-FFF2-40B4-BE49-F238E27FC236}">
                  <a16:creationId xmlns:a16="http://schemas.microsoft.com/office/drawing/2014/main" xmlns="" id="{3EBA3ACF-F597-4ABA-84B3-C299180A6316}"/>
                </a:ext>
              </a:extLst>
            </p:cNvPr>
            <p:cNvGrpSpPr/>
            <p:nvPr/>
          </p:nvGrpSpPr>
          <p:grpSpPr>
            <a:xfrm>
              <a:off x="902299" y="3612234"/>
              <a:ext cx="3000376" cy="2434957"/>
              <a:chOff x="902299" y="3612234"/>
              <a:chExt cx="3000376" cy="2434957"/>
            </a:xfrm>
          </p:grpSpPr>
          <p:sp>
            <p:nvSpPr>
              <p:cNvPr id="14" name="iSḻiďé">
                <a:extLst>
                  <a:ext uri="{FF2B5EF4-FFF2-40B4-BE49-F238E27FC236}">
                    <a16:creationId xmlns:a16="http://schemas.microsoft.com/office/drawing/2014/main" xmlns="" id="{7AB08F65-2471-4E57-99EE-1DA57593F070}"/>
                  </a:ext>
                </a:extLst>
              </p:cNvPr>
              <p:cNvSpPr/>
              <p:nvPr/>
            </p:nvSpPr>
            <p:spPr bwMode="auto">
              <a:xfrm>
                <a:off x="2203549" y="3612234"/>
                <a:ext cx="397874" cy="461728"/>
              </a:xfrm>
              <a:custGeom>
                <a:avLst/>
                <a:gdLst>
                  <a:gd name="T0" fmla="*/ 105 w 450"/>
                  <a:gd name="T1" fmla="*/ 204 h 523"/>
                  <a:gd name="T2" fmla="*/ 116 w 450"/>
                  <a:gd name="T3" fmla="*/ 223 h 523"/>
                  <a:gd name="T4" fmla="*/ 236 w 450"/>
                  <a:gd name="T5" fmla="*/ 328 h 523"/>
                  <a:gd name="T6" fmla="*/ 354 w 450"/>
                  <a:gd name="T7" fmla="*/ 222 h 523"/>
                  <a:gd name="T8" fmla="*/ 364 w 450"/>
                  <a:gd name="T9" fmla="*/ 203 h 523"/>
                  <a:gd name="T10" fmla="*/ 367 w 450"/>
                  <a:gd name="T11" fmla="*/ 198 h 523"/>
                  <a:gd name="T12" fmla="*/ 362 w 450"/>
                  <a:gd name="T13" fmla="*/ 160 h 523"/>
                  <a:gd name="T14" fmla="*/ 362 w 450"/>
                  <a:gd name="T15" fmla="*/ 158 h 523"/>
                  <a:gd name="T16" fmla="*/ 234 w 450"/>
                  <a:gd name="T17" fmla="*/ 0 h 523"/>
                  <a:gd name="T18" fmla="*/ 108 w 450"/>
                  <a:gd name="T19" fmla="*/ 159 h 523"/>
                  <a:gd name="T20" fmla="*/ 108 w 450"/>
                  <a:gd name="T21" fmla="*/ 161 h 523"/>
                  <a:gd name="T22" fmla="*/ 103 w 450"/>
                  <a:gd name="T23" fmla="*/ 198 h 523"/>
                  <a:gd name="T24" fmla="*/ 105 w 450"/>
                  <a:gd name="T25" fmla="*/ 204 h 523"/>
                  <a:gd name="T26" fmla="*/ 351 w 450"/>
                  <a:gd name="T27" fmla="*/ 190 h 523"/>
                  <a:gd name="T28" fmla="*/ 348 w 450"/>
                  <a:gd name="T29" fmla="*/ 197 h 523"/>
                  <a:gd name="T30" fmla="*/ 342 w 450"/>
                  <a:gd name="T31" fmla="*/ 210 h 523"/>
                  <a:gd name="T32" fmla="*/ 338 w 450"/>
                  <a:gd name="T33" fmla="*/ 215 h 523"/>
                  <a:gd name="T34" fmla="*/ 236 w 450"/>
                  <a:gd name="T35" fmla="*/ 310 h 523"/>
                  <a:gd name="T36" fmla="*/ 131 w 450"/>
                  <a:gd name="T37" fmla="*/ 215 h 523"/>
                  <a:gd name="T38" fmla="*/ 127 w 450"/>
                  <a:gd name="T39" fmla="*/ 210 h 523"/>
                  <a:gd name="T40" fmla="*/ 121 w 450"/>
                  <a:gd name="T41" fmla="*/ 197 h 523"/>
                  <a:gd name="T42" fmla="*/ 118 w 450"/>
                  <a:gd name="T43" fmla="*/ 191 h 523"/>
                  <a:gd name="T44" fmla="*/ 119 w 450"/>
                  <a:gd name="T45" fmla="*/ 174 h 523"/>
                  <a:gd name="T46" fmla="*/ 119 w 450"/>
                  <a:gd name="T47" fmla="*/ 174 h 523"/>
                  <a:gd name="T48" fmla="*/ 124 w 450"/>
                  <a:gd name="T49" fmla="*/ 170 h 523"/>
                  <a:gd name="T50" fmla="*/ 144 w 450"/>
                  <a:gd name="T51" fmla="*/ 173 h 523"/>
                  <a:gd name="T52" fmla="*/ 149 w 450"/>
                  <a:gd name="T53" fmla="*/ 170 h 523"/>
                  <a:gd name="T54" fmla="*/ 162 w 450"/>
                  <a:gd name="T55" fmla="*/ 141 h 523"/>
                  <a:gd name="T56" fmla="*/ 275 w 450"/>
                  <a:gd name="T57" fmla="*/ 156 h 523"/>
                  <a:gd name="T58" fmla="*/ 308 w 450"/>
                  <a:gd name="T59" fmla="*/ 153 h 523"/>
                  <a:gd name="T60" fmla="*/ 316 w 450"/>
                  <a:gd name="T61" fmla="*/ 172 h 523"/>
                  <a:gd name="T62" fmla="*/ 320 w 450"/>
                  <a:gd name="T63" fmla="*/ 175 h 523"/>
                  <a:gd name="T64" fmla="*/ 321 w 450"/>
                  <a:gd name="T65" fmla="*/ 175 h 523"/>
                  <a:gd name="T66" fmla="*/ 345 w 450"/>
                  <a:gd name="T67" fmla="*/ 168 h 523"/>
                  <a:gd name="T68" fmla="*/ 350 w 450"/>
                  <a:gd name="T69" fmla="*/ 173 h 523"/>
                  <a:gd name="T70" fmla="*/ 350 w 450"/>
                  <a:gd name="T71" fmla="*/ 173 h 523"/>
                  <a:gd name="T72" fmla="*/ 351 w 450"/>
                  <a:gd name="T73" fmla="*/ 190 h 523"/>
                  <a:gd name="T74" fmla="*/ 450 w 450"/>
                  <a:gd name="T75" fmla="*/ 513 h 523"/>
                  <a:gd name="T76" fmla="*/ 441 w 450"/>
                  <a:gd name="T77" fmla="*/ 522 h 523"/>
                  <a:gd name="T78" fmla="*/ 30 w 450"/>
                  <a:gd name="T79" fmla="*/ 523 h 523"/>
                  <a:gd name="T80" fmla="*/ 21 w 450"/>
                  <a:gd name="T81" fmla="*/ 515 h 523"/>
                  <a:gd name="T82" fmla="*/ 50 w 450"/>
                  <a:gd name="T83" fmla="*/ 376 h 523"/>
                  <a:gd name="T84" fmla="*/ 62 w 450"/>
                  <a:gd name="T85" fmla="*/ 394 h 523"/>
                  <a:gd name="T86" fmla="*/ 63 w 450"/>
                  <a:gd name="T87" fmla="*/ 395 h 523"/>
                  <a:gd name="T88" fmla="*/ 64 w 450"/>
                  <a:gd name="T89" fmla="*/ 396 h 523"/>
                  <a:gd name="T90" fmla="*/ 108 w 450"/>
                  <a:gd name="T91" fmla="*/ 413 h 523"/>
                  <a:gd name="T92" fmla="*/ 176 w 450"/>
                  <a:gd name="T93" fmla="*/ 375 h 523"/>
                  <a:gd name="T94" fmla="*/ 183 w 450"/>
                  <a:gd name="T95" fmla="*/ 359 h 523"/>
                  <a:gd name="T96" fmla="*/ 179 w 450"/>
                  <a:gd name="T97" fmla="*/ 343 h 523"/>
                  <a:gd name="T98" fmla="*/ 235 w 450"/>
                  <a:gd name="T99" fmla="*/ 352 h 523"/>
                  <a:gd name="T100" fmla="*/ 343 w 450"/>
                  <a:gd name="T101" fmla="*/ 311 h 523"/>
                  <a:gd name="T102" fmla="*/ 354 w 450"/>
                  <a:gd name="T103" fmla="*/ 309 h 523"/>
                  <a:gd name="T104" fmla="*/ 450 w 450"/>
                  <a:gd name="T105" fmla="*/ 513 h 523"/>
                  <a:gd name="T106" fmla="*/ 76 w 450"/>
                  <a:gd name="T107" fmla="*/ 384 h 523"/>
                  <a:gd name="T108" fmla="*/ 1 w 450"/>
                  <a:gd name="T109" fmla="*/ 205 h 523"/>
                  <a:gd name="T110" fmla="*/ 71 w 450"/>
                  <a:gd name="T111" fmla="*/ 158 h 523"/>
                  <a:gd name="T112" fmla="*/ 86 w 450"/>
                  <a:gd name="T113" fmla="*/ 213 h 523"/>
                  <a:gd name="T114" fmla="*/ 55 w 450"/>
                  <a:gd name="T115" fmla="*/ 224 h 523"/>
                  <a:gd name="T116" fmla="*/ 105 w 450"/>
                  <a:gd name="T117" fmla="*/ 332 h 523"/>
                  <a:gd name="T118" fmla="*/ 132 w 450"/>
                  <a:gd name="T119" fmla="*/ 315 h 523"/>
                  <a:gd name="T120" fmla="*/ 164 w 450"/>
                  <a:gd name="T121" fmla="*/ 362 h 523"/>
                  <a:gd name="T122" fmla="*/ 76 w 450"/>
                  <a:gd name="T123" fmla="*/ 38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0" h="523">
                    <a:moveTo>
                      <a:pt x="105" y="204"/>
                    </a:moveTo>
                    <a:cubicBezTo>
                      <a:pt x="109" y="213"/>
                      <a:pt x="112" y="219"/>
                      <a:pt x="116" y="223"/>
                    </a:cubicBezTo>
                    <a:cubicBezTo>
                      <a:pt x="135" y="285"/>
                      <a:pt x="184" y="328"/>
                      <a:pt x="236" y="328"/>
                    </a:cubicBezTo>
                    <a:cubicBezTo>
                      <a:pt x="287" y="327"/>
                      <a:pt x="336" y="284"/>
                      <a:pt x="354" y="222"/>
                    </a:cubicBezTo>
                    <a:cubicBezTo>
                      <a:pt x="358" y="218"/>
                      <a:pt x="361" y="212"/>
                      <a:pt x="364" y="203"/>
                    </a:cubicBezTo>
                    <a:cubicBezTo>
                      <a:pt x="365" y="201"/>
                      <a:pt x="366" y="199"/>
                      <a:pt x="367" y="198"/>
                    </a:cubicBezTo>
                    <a:cubicBezTo>
                      <a:pt x="374" y="183"/>
                      <a:pt x="371" y="167"/>
                      <a:pt x="362" y="160"/>
                    </a:cubicBezTo>
                    <a:lnTo>
                      <a:pt x="362" y="158"/>
                    </a:lnTo>
                    <a:cubicBezTo>
                      <a:pt x="361" y="82"/>
                      <a:pt x="351" y="0"/>
                      <a:pt x="234" y="0"/>
                    </a:cubicBezTo>
                    <a:cubicBezTo>
                      <a:pt x="117" y="0"/>
                      <a:pt x="107" y="79"/>
                      <a:pt x="108" y="159"/>
                    </a:cubicBezTo>
                    <a:cubicBezTo>
                      <a:pt x="108" y="160"/>
                      <a:pt x="108" y="160"/>
                      <a:pt x="108" y="161"/>
                    </a:cubicBezTo>
                    <a:cubicBezTo>
                      <a:pt x="98" y="168"/>
                      <a:pt x="95" y="184"/>
                      <a:pt x="103" y="198"/>
                    </a:cubicBezTo>
                    <a:cubicBezTo>
                      <a:pt x="103" y="200"/>
                      <a:pt x="104" y="202"/>
                      <a:pt x="105" y="204"/>
                    </a:cubicBezTo>
                    <a:close/>
                    <a:moveTo>
                      <a:pt x="351" y="190"/>
                    </a:moveTo>
                    <a:cubicBezTo>
                      <a:pt x="350" y="192"/>
                      <a:pt x="349" y="194"/>
                      <a:pt x="348" y="197"/>
                    </a:cubicBezTo>
                    <a:cubicBezTo>
                      <a:pt x="347" y="200"/>
                      <a:pt x="344" y="208"/>
                      <a:pt x="342" y="210"/>
                    </a:cubicBezTo>
                    <a:cubicBezTo>
                      <a:pt x="340" y="211"/>
                      <a:pt x="339" y="213"/>
                      <a:pt x="338" y="215"/>
                    </a:cubicBezTo>
                    <a:cubicBezTo>
                      <a:pt x="323" y="271"/>
                      <a:pt x="280" y="310"/>
                      <a:pt x="236" y="310"/>
                    </a:cubicBezTo>
                    <a:cubicBezTo>
                      <a:pt x="190" y="310"/>
                      <a:pt x="148" y="271"/>
                      <a:pt x="131" y="215"/>
                    </a:cubicBezTo>
                    <a:cubicBezTo>
                      <a:pt x="131" y="213"/>
                      <a:pt x="129" y="211"/>
                      <a:pt x="127" y="210"/>
                    </a:cubicBezTo>
                    <a:cubicBezTo>
                      <a:pt x="126" y="208"/>
                      <a:pt x="123" y="201"/>
                      <a:pt x="121" y="197"/>
                    </a:cubicBezTo>
                    <a:cubicBezTo>
                      <a:pt x="120" y="195"/>
                      <a:pt x="119" y="193"/>
                      <a:pt x="118" y="191"/>
                    </a:cubicBezTo>
                    <a:cubicBezTo>
                      <a:pt x="114" y="183"/>
                      <a:pt x="115" y="175"/>
                      <a:pt x="119" y="174"/>
                    </a:cubicBezTo>
                    <a:lnTo>
                      <a:pt x="119" y="174"/>
                    </a:lnTo>
                    <a:cubicBezTo>
                      <a:pt x="121" y="173"/>
                      <a:pt x="123" y="171"/>
                      <a:pt x="124" y="170"/>
                    </a:cubicBezTo>
                    <a:lnTo>
                      <a:pt x="144" y="173"/>
                    </a:lnTo>
                    <a:cubicBezTo>
                      <a:pt x="146" y="173"/>
                      <a:pt x="148" y="172"/>
                      <a:pt x="149" y="170"/>
                    </a:cubicBezTo>
                    <a:lnTo>
                      <a:pt x="162" y="141"/>
                    </a:lnTo>
                    <a:cubicBezTo>
                      <a:pt x="176" y="144"/>
                      <a:pt x="231" y="157"/>
                      <a:pt x="275" y="156"/>
                    </a:cubicBezTo>
                    <a:cubicBezTo>
                      <a:pt x="288" y="156"/>
                      <a:pt x="299" y="155"/>
                      <a:pt x="308" y="153"/>
                    </a:cubicBezTo>
                    <a:lnTo>
                      <a:pt x="316" y="172"/>
                    </a:lnTo>
                    <a:cubicBezTo>
                      <a:pt x="317" y="174"/>
                      <a:pt x="318" y="175"/>
                      <a:pt x="320" y="175"/>
                    </a:cubicBezTo>
                    <a:cubicBezTo>
                      <a:pt x="320" y="175"/>
                      <a:pt x="321" y="175"/>
                      <a:pt x="321" y="175"/>
                    </a:cubicBezTo>
                    <a:lnTo>
                      <a:pt x="345" y="168"/>
                    </a:lnTo>
                    <a:cubicBezTo>
                      <a:pt x="346" y="170"/>
                      <a:pt x="348" y="172"/>
                      <a:pt x="350" y="173"/>
                    </a:cubicBezTo>
                    <a:lnTo>
                      <a:pt x="350" y="173"/>
                    </a:lnTo>
                    <a:cubicBezTo>
                      <a:pt x="354" y="175"/>
                      <a:pt x="355" y="182"/>
                      <a:pt x="351" y="190"/>
                    </a:cubicBezTo>
                    <a:close/>
                    <a:moveTo>
                      <a:pt x="450" y="513"/>
                    </a:moveTo>
                    <a:cubicBezTo>
                      <a:pt x="450" y="518"/>
                      <a:pt x="446" y="522"/>
                      <a:pt x="441" y="522"/>
                    </a:cubicBezTo>
                    <a:lnTo>
                      <a:pt x="30" y="523"/>
                    </a:lnTo>
                    <a:cubicBezTo>
                      <a:pt x="25" y="523"/>
                      <a:pt x="22" y="519"/>
                      <a:pt x="21" y="515"/>
                    </a:cubicBezTo>
                    <a:cubicBezTo>
                      <a:pt x="21" y="459"/>
                      <a:pt x="31" y="412"/>
                      <a:pt x="50" y="376"/>
                    </a:cubicBezTo>
                    <a:cubicBezTo>
                      <a:pt x="54" y="382"/>
                      <a:pt x="58" y="388"/>
                      <a:pt x="62" y="394"/>
                    </a:cubicBezTo>
                    <a:lnTo>
                      <a:pt x="63" y="395"/>
                    </a:lnTo>
                    <a:lnTo>
                      <a:pt x="64" y="396"/>
                    </a:lnTo>
                    <a:cubicBezTo>
                      <a:pt x="65" y="397"/>
                      <a:pt x="81" y="413"/>
                      <a:pt x="108" y="413"/>
                    </a:cubicBezTo>
                    <a:cubicBezTo>
                      <a:pt x="132" y="413"/>
                      <a:pt x="155" y="400"/>
                      <a:pt x="176" y="375"/>
                    </a:cubicBezTo>
                    <a:cubicBezTo>
                      <a:pt x="180" y="371"/>
                      <a:pt x="182" y="365"/>
                      <a:pt x="183" y="359"/>
                    </a:cubicBezTo>
                    <a:cubicBezTo>
                      <a:pt x="183" y="354"/>
                      <a:pt x="182" y="349"/>
                      <a:pt x="179" y="343"/>
                    </a:cubicBezTo>
                    <a:cubicBezTo>
                      <a:pt x="197" y="349"/>
                      <a:pt x="216" y="352"/>
                      <a:pt x="235" y="352"/>
                    </a:cubicBezTo>
                    <a:cubicBezTo>
                      <a:pt x="279" y="352"/>
                      <a:pt x="319" y="337"/>
                      <a:pt x="343" y="311"/>
                    </a:cubicBezTo>
                    <a:cubicBezTo>
                      <a:pt x="345" y="308"/>
                      <a:pt x="350" y="307"/>
                      <a:pt x="354" y="309"/>
                    </a:cubicBezTo>
                    <a:cubicBezTo>
                      <a:pt x="415" y="347"/>
                      <a:pt x="450" y="420"/>
                      <a:pt x="450" y="513"/>
                    </a:cubicBezTo>
                    <a:close/>
                    <a:moveTo>
                      <a:pt x="76" y="384"/>
                    </a:moveTo>
                    <a:cubicBezTo>
                      <a:pt x="0" y="295"/>
                      <a:pt x="1" y="205"/>
                      <a:pt x="1" y="205"/>
                    </a:cubicBezTo>
                    <a:cubicBezTo>
                      <a:pt x="4" y="156"/>
                      <a:pt x="61" y="154"/>
                      <a:pt x="71" y="158"/>
                    </a:cubicBezTo>
                    <a:cubicBezTo>
                      <a:pt x="84" y="164"/>
                      <a:pt x="87" y="207"/>
                      <a:pt x="86" y="213"/>
                    </a:cubicBezTo>
                    <a:cubicBezTo>
                      <a:pt x="84" y="221"/>
                      <a:pt x="55" y="224"/>
                      <a:pt x="55" y="224"/>
                    </a:cubicBezTo>
                    <a:cubicBezTo>
                      <a:pt x="66" y="272"/>
                      <a:pt x="105" y="332"/>
                      <a:pt x="105" y="332"/>
                    </a:cubicBezTo>
                    <a:cubicBezTo>
                      <a:pt x="116" y="319"/>
                      <a:pt x="132" y="315"/>
                      <a:pt x="132" y="315"/>
                    </a:cubicBezTo>
                    <a:cubicBezTo>
                      <a:pt x="164" y="327"/>
                      <a:pt x="164" y="362"/>
                      <a:pt x="164" y="362"/>
                    </a:cubicBezTo>
                    <a:cubicBezTo>
                      <a:pt x="114" y="421"/>
                      <a:pt x="91" y="401"/>
                      <a:pt x="76" y="3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íš1iḓé">
                <a:extLst>
                  <a:ext uri="{FF2B5EF4-FFF2-40B4-BE49-F238E27FC236}">
                    <a16:creationId xmlns:a16="http://schemas.microsoft.com/office/drawing/2014/main" xmlns="" id="{543770AD-A679-4FAA-9B28-3F4808A233AF}"/>
                  </a:ext>
                </a:extLst>
              </p:cNvPr>
              <p:cNvSpPr txBox="1"/>
              <p:nvPr/>
            </p:nvSpPr>
            <p:spPr>
              <a:xfrm>
                <a:off x="902299" y="4140199"/>
                <a:ext cx="3000375" cy="6897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sp>
            <p:nvSpPr>
              <p:cNvPr id="16" name="iṥlïdé">
                <a:extLst>
                  <a:ext uri="{FF2B5EF4-FFF2-40B4-BE49-F238E27FC236}">
                    <a16:creationId xmlns:a16="http://schemas.microsoft.com/office/drawing/2014/main" xmlns="" id="{C8D3E178-0DEC-472A-AE40-014463BAE30B}"/>
                  </a:ext>
                </a:extLst>
              </p:cNvPr>
              <p:cNvSpPr txBox="1"/>
              <p:nvPr/>
            </p:nvSpPr>
            <p:spPr>
              <a:xfrm>
                <a:off x="902300" y="4829984"/>
                <a:ext cx="3000375" cy="12172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2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……</a:t>
                </a:r>
              </a:p>
            </p:txBody>
          </p:sp>
        </p:grpSp>
        <p:grpSp>
          <p:nvGrpSpPr>
            <p:cNvPr id="10" name="íṡḷîḑé">
              <a:extLst>
                <a:ext uri="{FF2B5EF4-FFF2-40B4-BE49-F238E27FC236}">
                  <a16:creationId xmlns:a16="http://schemas.microsoft.com/office/drawing/2014/main" xmlns="" id="{C0E04D82-FACD-4125-B715-BB542D233909}"/>
                </a:ext>
              </a:extLst>
            </p:cNvPr>
            <p:cNvGrpSpPr/>
            <p:nvPr/>
          </p:nvGrpSpPr>
          <p:grpSpPr>
            <a:xfrm>
              <a:off x="8289325" y="3612234"/>
              <a:ext cx="3000376" cy="2434957"/>
              <a:chOff x="8289325" y="3612234"/>
              <a:chExt cx="3000376" cy="2434957"/>
            </a:xfrm>
          </p:grpSpPr>
          <p:sp>
            <p:nvSpPr>
              <p:cNvPr id="11" name="ïsľîḑè">
                <a:extLst>
                  <a:ext uri="{FF2B5EF4-FFF2-40B4-BE49-F238E27FC236}">
                    <a16:creationId xmlns:a16="http://schemas.microsoft.com/office/drawing/2014/main" xmlns="" id="{3C3DBE1B-F839-4DBD-9AC3-35DD8C4A06DE}"/>
                  </a:ext>
                </a:extLst>
              </p:cNvPr>
              <p:cNvSpPr/>
              <p:nvPr/>
            </p:nvSpPr>
            <p:spPr bwMode="auto">
              <a:xfrm>
                <a:off x="9590575" y="3612234"/>
                <a:ext cx="397874" cy="461728"/>
              </a:xfrm>
              <a:custGeom>
                <a:avLst/>
                <a:gdLst>
                  <a:gd name="T0" fmla="*/ 105 w 450"/>
                  <a:gd name="T1" fmla="*/ 204 h 523"/>
                  <a:gd name="T2" fmla="*/ 116 w 450"/>
                  <a:gd name="T3" fmla="*/ 223 h 523"/>
                  <a:gd name="T4" fmla="*/ 236 w 450"/>
                  <a:gd name="T5" fmla="*/ 328 h 523"/>
                  <a:gd name="T6" fmla="*/ 354 w 450"/>
                  <a:gd name="T7" fmla="*/ 222 h 523"/>
                  <a:gd name="T8" fmla="*/ 364 w 450"/>
                  <a:gd name="T9" fmla="*/ 203 h 523"/>
                  <a:gd name="T10" fmla="*/ 367 w 450"/>
                  <a:gd name="T11" fmla="*/ 198 h 523"/>
                  <a:gd name="T12" fmla="*/ 362 w 450"/>
                  <a:gd name="T13" fmla="*/ 160 h 523"/>
                  <a:gd name="T14" fmla="*/ 362 w 450"/>
                  <a:gd name="T15" fmla="*/ 158 h 523"/>
                  <a:gd name="T16" fmla="*/ 234 w 450"/>
                  <a:gd name="T17" fmla="*/ 0 h 523"/>
                  <a:gd name="T18" fmla="*/ 108 w 450"/>
                  <a:gd name="T19" fmla="*/ 159 h 523"/>
                  <a:gd name="T20" fmla="*/ 108 w 450"/>
                  <a:gd name="T21" fmla="*/ 161 h 523"/>
                  <a:gd name="T22" fmla="*/ 103 w 450"/>
                  <a:gd name="T23" fmla="*/ 198 h 523"/>
                  <a:gd name="T24" fmla="*/ 105 w 450"/>
                  <a:gd name="T25" fmla="*/ 204 h 523"/>
                  <a:gd name="T26" fmla="*/ 351 w 450"/>
                  <a:gd name="T27" fmla="*/ 190 h 523"/>
                  <a:gd name="T28" fmla="*/ 348 w 450"/>
                  <a:gd name="T29" fmla="*/ 197 h 523"/>
                  <a:gd name="T30" fmla="*/ 342 w 450"/>
                  <a:gd name="T31" fmla="*/ 210 h 523"/>
                  <a:gd name="T32" fmla="*/ 338 w 450"/>
                  <a:gd name="T33" fmla="*/ 215 h 523"/>
                  <a:gd name="T34" fmla="*/ 236 w 450"/>
                  <a:gd name="T35" fmla="*/ 310 h 523"/>
                  <a:gd name="T36" fmla="*/ 131 w 450"/>
                  <a:gd name="T37" fmla="*/ 215 h 523"/>
                  <a:gd name="T38" fmla="*/ 127 w 450"/>
                  <a:gd name="T39" fmla="*/ 210 h 523"/>
                  <a:gd name="T40" fmla="*/ 121 w 450"/>
                  <a:gd name="T41" fmla="*/ 197 h 523"/>
                  <a:gd name="T42" fmla="*/ 118 w 450"/>
                  <a:gd name="T43" fmla="*/ 191 h 523"/>
                  <a:gd name="T44" fmla="*/ 119 w 450"/>
                  <a:gd name="T45" fmla="*/ 174 h 523"/>
                  <a:gd name="T46" fmla="*/ 119 w 450"/>
                  <a:gd name="T47" fmla="*/ 174 h 523"/>
                  <a:gd name="T48" fmla="*/ 124 w 450"/>
                  <a:gd name="T49" fmla="*/ 170 h 523"/>
                  <a:gd name="T50" fmla="*/ 144 w 450"/>
                  <a:gd name="T51" fmla="*/ 173 h 523"/>
                  <a:gd name="T52" fmla="*/ 149 w 450"/>
                  <a:gd name="T53" fmla="*/ 170 h 523"/>
                  <a:gd name="T54" fmla="*/ 162 w 450"/>
                  <a:gd name="T55" fmla="*/ 141 h 523"/>
                  <a:gd name="T56" fmla="*/ 275 w 450"/>
                  <a:gd name="T57" fmla="*/ 156 h 523"/>
                  <a:gd name="T58" fmla="*/ 308 w 450"/>
                  <a:gd name="T59" fmla="*/ 153 h 523"/>
                  <a:gd name="T60" fmla="*/ 316 w 450"/>
                  <a:gd name="T61" fmla="*/ 172 h 523"/>
                  <a:gd name="T62" fmla="*/ 320 w 450"/>
                  <a:gd name="T63" fmla="*/ 175 h 523"/>
                  <a:gd name="T64" fmla="*/ 321 w 450"/>
                  <a:gd name="T65" fmla="*/ 175 h 523"/>
                  <a:gd name="T66" fmla="*/ 345 w 450"/>
                  <a:gd name="T67" fmla="*/ 168 h 523"/>
                  <a:gd name="T68" fmla="*/ 350 w 450"/>
                  <a:gd name="T69" fmla="*/ 173 h 523"/>
                  <a:gd name="T70" fmla="*/ 350 w 450"/>
                  <a:gd name="T71" fmla="*/ 173 h 523"/>
                  <a:gd name="T72" fmla="*/ 351 w 450"/>
                  <a:gd name="T73" fmla="*/ 190 h 523"/>
                  <a:gd name="T74" fmla="*/ 450 w 450"/>
                  <a:gd name="T75" fmla="*/ 513 h 523"/>
                  <a:gd name="T76" fmla="*/ 441 w 450"/>
                  <a:gd name="T77" fmla="*/ 522 h 523"/>
                  <a:gd name="T78" fmla="*/ 30 w 450"/>
                  <a:gd name="T79" fmla="*/ 523 h 523"/>
                  <a:gd name="T80" fmla="*/ 21 w 450"/>
                  <a:gd name="T81" fmla="*/ 515 h 523"/>
                  <a:gd name="T82" fmla="*/ 50 w 450"/>
                  <a:gd name="T83" fmla="*/ 376 h 523"/>
                  <a:gd name="T84" fmla="*/ 62 w 450"/>
                  <a:gd name="T85" fmla="*/ 394 h 523"/>
                  <a:gd name="T86" fmla="*/ 63 w 450"/>
                  <a:gd name="T87" fmla="*/ 395 h 523"/>
                  <a:gd name="T88" fmla="*/ 64 w 450"/>
                  <a:gd name="T89" fmla="*/ 396 h 523"/>
                  <a:gd name="T90" fmla="*/ 108 w 450"/>
                  <a:gd name="T91" fmla="*/ 413 h 523"/>
                  <a:gd name="T92" fmla="*/ 176 w 450"/>
                  <a:gd name="T93" fmla="*/ 375 h 523"/>
                  <a:gd name="T94" fmla="*/ 183 w 450"/>
                  <a:gd name="T95" fmla="*/ 359 h 523"/>
                  <a:gd name="T96" fmla="*/ 179 w 450"/>
                  <a:gd name="T97" fmla="*/ 343 h 523"/>
                  <a:gd name="T98" fmla="*/ 235 w 450"/>
                  <a:gd name="T99" fmla="*/ 352 h 523"/>
                  <a:gd name="T100" fmla="*/ 343 w 450"/>
                  <a:gd name="T101" fmla="*/ 311 h 523"/>
                  <a:gd name="T102" fmla="*/ 354 w 450"/>
                  <a:gd name="T103" fmla="*/ 309 h 523"/>
                  <a:gd name="T104" fmla="*/ 450 w 450"/>
                  <a:gd name="T105" fmla="*/ 513 h 523"/>
                  <a:gd name="T106" fmla="*/ 76 w 450"/>
                  <a:gd name="T107" fmla="*/ 384 h 523"/>
                  <a:gd name="T108" fmla="*/ 1 w 450"/>
                  <a:gd name="T109" fmla="*/ 205 h 523"/>
                  <a:gd name="T110" fmla="*/ 71 w 450"/>
                  <a:gd name="T111" fmla="*/ 158 h 523"/>
                  <a:gd name="T112" fmla="*/ 86 w 450"/>
                  <a:gd name="T113" fmla="*/ 213 h 523"/>
                  <a:gd name="T114" fmla="*/ 55 w 450"/>
                  <a:gd name="T115" fmla="*/ 224 h 523"/>
                  <a:gd name="T116" fmla="*/ 105 w 450"/>
                  <a:gd name="T117" fmla="*/ 332 h 523"/>
                  <a:gd name="T118" fmla="*/ 132 w 450"/>
                  <a:gd name="T119" fmla="*/ 315 h 523"/>
                  <a:gd name="T120" fmla="*/ 164 w 450"/>
                  <a:gd name="T121" fmla="*/ 362 h 523"/>
                  <a:gd name="T122" fmla="*/ 76 w 450"/>
                  <a:gd name="T123" fmla="*/ 38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0" h="523">
                    <a:moveTo>
                      <a:pt x="105" y="204"/>
                    </a:moveTo>
                    <a:cubicBezTo>
                      <a:pt x="109" y="213"/>
                      <a:pt x="112" y="219"/>
                      <a:pt x="116" y="223"/>
                    </a:cubicBezTo>
                    <a:cubicBezTo>
                      <a:pt x="135" y="285"/>
                      <a:pt x="184" y="328"/>
                      <a:pt x="236" y="328"/>
                    </a:cubicBezTo>
                    <a:cubicBezTo>
                      <a:pt x="287" y="327"/>
                      <a:pt x="336" y="284"/>
                      <a:pt x="354" y="222"/>
                    </a:cubicBezTo>
                    <a:cubicBezTo>
                      <a:pt x="358" y="218"/>
                      <a:pt x="361" y="212"/>
                      <a:pt x="364" y="203"/>
                    </a:cubicBezTo>
                    <a:cubicBezTo>
                      <a:pt x="365" y="201"/>
                      <a:pt x="366" y="199"/>
                      <a:pt x="367" y="198"/>
                    </a:cubicBezTo>
                    <a:cubicBezTo>
                      <a:pt x="374" y="183"/>
                      <a:pt x="371" y="167"/>
                      <a:pt x="362" y="160"/>
                    </a:cubicBezTo>
                    <a:lnTo>
                      <a:pt x="362" y="158"/>
                    </a:lnTo>
                    <a:cubicBezTo>
                      <a:pt x="361" y="82"/>
                      <a:pt x="351" y="0"/>
                      <a:pt x="234" y="0"/>
                    </a:cubicBezTo>
                    <a:cubicBezTo>
                      <a:pt x="117" y="0"/>
                      <a:pt x="107" y="79"/>
                      <a:pt x="108" y="159"/>
                    </a:cubicBezTo>
                    <a:cubicBezTo>
                      <a:pt x="108" y="160"/>
                      <a:pt x="108" y="160"/>
                      <a:pt x="108" y="161"/>
                    </a:cubicBezTo>
                    <a:cubicBezTo>
                      <a:pt x="98" y="168"/>
                      <a:pt x="95" y="184"/>
                      <a:pt x="103" y="198"/>
                    </a:cubicBezTo>
                    <a:cubicBezTo>
                      <a:pt x="103" y="200"/>
                      <a:pt x="104" y="202"/>
                      <a:pt x="105" y="204"/>
                    </a:cubicBezTo>
                    <a:close/>
                    <a:moveTo>
                      <a:pt x="351" y="190"/>
                    </a:moveTo>
                    <a:cubicBezTo>
                      <a:pt x="350" y="192"/>
                      <a:pt x="349" y="194"/>
                      <a:pt x="348" y="197"/>
                    </a:cubicBezTo>
                    <a:cubicBezTo>
                      <a:pt x="347" y="200"/>
                      <a:pt x="344" y="208"/>
                      <a:pt x="342" y="210"/>
                    </a:cubicBezTo>
                    <a:cubicBezTo>
                      <a:pt x="340" y="211"/>
                      <a:pt x="339" y="213"/>
                      <a:pt x="338" y="215"/>
                    </a:cubicBezTo>
                    <a:cubicBezTo>
                      <a:pt x="323" y="271"/>
                      <a:pt x="280" y="310"/>
                      <a:pt x="236" y="310"/>
                    </a:cubicBezTo>
                    <a:cubicBezTo>
                      <a:pt x="190" y="310"/>
                      <a:pt x="148" y="271"/>
                      <a:pt x="131" y="215"/>
                    </a:cubicBezTo>
                    <a:cubicBezTo>
                      <a:pt x="131" y="213"/>
                      <a:pt x="129" y="211"/>
                      <a:pt x="127" y="210"/>
                    </a:cubicBezTo>
                    <a:cubicBezTo>
                      <a:pt x="126" y="208"/>
                      <a:pt x="123" y="201"/>
                      <a:pt x="121" y="197"/>
                    </a:cubicBezTo>
                    <a:cubicBezTo>
                      <a:pt x="120" y="195"/>
                      <a:pt x="119" y="193"/>
                      <a:pt x="118" y="191"/>
                    </a:cubicBezTo>
                    <a:cubicBezTo>
                      <a:pt x="114" y="183"/>
                      <a:pt x="115" y="175"/>
                      <a:pt x="119" y="174"/>
                    </a:cubicBezTo>
                    <a:lnTo>
                      <a:pt x="119" y="174"/>
                    </a:lnTo>
                    <a:cubicBezTo>
                      <a:pt x="121" y="173"/>
                      <a:pt x="123" y="171"/>
                      <a:pt x="124" y="170"/>
                    </a:cubicBezTo>
                    <a:lnTo>
                      <a:pt x="144" y="173"/>
                    </a:lnTo>
                    <a:cubicBezTo>
                      <a:pt x="146" y="173"/>
                      <a:pt x="148" y="172"/>
                      <a:pt x="149" y="170"/>
                    </a:cubicBezTo>
                    <a:lnTo>
                      <a:pt x="162" y="141"/>
                    </a:lnTo>
                    <a:cubicBezTo>
                      <a:pt x="176" y="144"/>
                      <a:pt x="231" y="157"/>
                      <a:pt x="275" y="156"/>
                    </a:cubicBezTo>
                    <a:cubicBezTo>
                      <a:pt x="288" y="156"/>
                      <a:pt x="299" y="155"/>
                      <a:pt x="308" y="153"/>
                    </a:cubicBezTo>
                    <a:lnTo>
                      <a:pt x="316" y="172"/>
                    </a:lnTo>
                    <a:cubicBezTo>
                      <a:pt x="317" y="174"/>
                      <a:pt x="318" y="175"/>
                      <a:pt x="320" y="175"/>
                    </a:cubicBezTo>
                    <a:cubicBezTo>
                      <a:pt x="320" y="175"/>
                      <a:pt x="321" y="175"/>
                      <a:pt x="321" y="175"/>
                    </a:cubicBezTo>
                    <a:lnTo>
                      <a:pt x="345" y="168"/>
                    </a:lnTo>
                    <a:cubicBezTo>
                      <a:pt x="346" y="170"/>
                      <a:pt x="348" y="172"/>
                      <a:pt x="350" y="173"/>
                    </a:cubicBezTo>
                    <a:lnTo>
                      <a:pt x="350" y="173"/>
                    </a:lnTo>
                    <a:cubicBezTo>
                      <a:pt x="354" y="175"/>
                      <a:pt x="355" y="182"/>
                      <a:pt x="351" y="190"/>
                    </a:cubicBezTo>
                    <a:close/>
                    <a:moveTo>
                      <a:pt x="450" y="513"/>
                    </a:moveTo>
                    <a:cubicBezTo>
                      <a:pt x="450" y="518"/>
                      <a:pt x="446" y="522"/>
                      <a:pt x="441" y="522"/>
                    </a:cubicBezTo>
                    <a:lnTo>
                      <a:pt x="30" y="523"/>
                    </a:lnTo>
                    <a:cubicBezTo>
                      <a:pt x="25" y="523"/>
                      <a:pt x="22" y="519"/>
                      <a:pt x="21" y="515"/>
                    </a:cubicBezTo>
                    <a:cubicBezTo>
                      <a:pt x="21" y="459"/>
                      <a:pt x="31" y="412"/>
                      <a:pt x="50" y="376"/>
                    </a:cubicBezTo>
                    <a:cubicBezTo>
                      <a:pt x="54" y="382"/>
                      <a:pt x="58" y="388"/>
                      <a:pt x="62" y="394"/>
                    </a:cubicBezTo>
                    <a:lnTo>
                      <a:pt x="63" y="395"/>
                    </a:lnTo>
                    <a:lnTo>
                      <a:pt x="64" y="396"/>
                    </a:lnTo>
                    <a:cubicBezTo>
                      <a:pt x="65" y="397"/>
                      <a:pt x="81" y="413"/>
                      <a:pt x="108" y="413"/>
                    </a:cubicBezTo>
                    <a:cubicBezTo>
                      <a:pt x="132" y="413"/>
                      <a:pt x="155" y="400"/>
                      <a:pt x="176" y="375"/>
                    </a:cubicBezTo>
                    <a:cubicBezTo>
                      <a:pt x="180" y="371"/>
                      <a:pt x="182" y="365"/>
                      <a:pt x="183" y="359"/>
                    </a:cubicBezTo>
                    <a:cubicBezTo>
                      <a:pt x="183" y="354"/>
                      <a:pt x="182" y="349"/>
                      <a:pt x="179" y="343"/>
                    </a:cubicBezTo>
                    <a:cubicBezTo>
                      <a:pt x="197" y="349"/>
                      <a:pt x="216" y="352"/>
                      <a:pt x="235" y="352"/>
                    </a:cubicBezTo>
                    <a:cubicBezTo>
                      <a:pt x="279" y="352"/>
                      <a:pt x="319" y="337"/>
                      <a:pt x="343" y="311"/>
                    </a:cubicBezTo>
                    <a:cubicBezTo>
                      <a:pt x="345" y="308"/>
                      <a:pt x="350" y="307"/>
                      <a:pt x="354" y="309"/>
                    </a:cubicBezTo>
                    <a:cubicBezTo>
                      <a:pt x="415" y="347"/>
                      <a:pt x="450" y="420"/>
                      <a:pt x="450" y="513"/>
                    </a:cubicBezTo>
                    <a:close/>
                    <a:moveTo>
                      <a:pt x="76" y="384"/>
                    </a:moveTo>
                    <a:cubicBezTo>
                      <a:pt x="0" y="295"/>
                      <a:pt x="1" y="205"/>
                      <a:pt x="1" y="205"/>
                    </a:cubicBezTo>
                    <a:cubicBezTo>
                      <a:pt x="4" y="156"/>
                      <a:pt x="61" y="154"/>
                      <a:pt x="71" y="158"/>
                    </a:cubicBezTo>
                    <a:cubicBezTo>
                      <a:pt x="84" y="164"/>
                      <a:pt x="87" y="207"/>
                      <a:pt x="86" y="213"/>
                    </a:cubicBezTo>
                    <a:cubicBezTo>
                      <a:pt x="84" y="221"/>
                      <a:pt x="55" y="224"/>
                      <a:pt x="55" y="224"/>
                    </a:cubicBezTo>
                    <a:cubicBezTo>
                      <a:pt x="66" y="272"/>
                      <a:pt x="105" y="332"/>
                      <a:pt x="105" y="332"/>
                    </a:cubicBezTo>
                    <a:cubicBezTo>
                      <a:pt x="116" y="319"/>
                      <a:pt x="132" y="315"/>
                      <a:pt x="132" y="315"/>
                    </a:cubicBezTo>
                    <a:cubicBezTo>
                      <a:pt x="164" y="327"/>
                      <a:pt x="164" y="362"/>
                      <a:pt x="164" y="362"/>
                    </a:cubicBezTo>
                    <a:cubicBezTo>
                      <a:pt x="114" y="421"/>
                      <a:pt x="91" y="401"/>
                      <a:pt x="76" y="3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i$ḻïďé">
                <a:extLst>
                  <a:ext uri="{FF2B5EF4-FFF2-40B4-BE49-F238E27FC236}">
                    <a16:creationId xmlns:a16="http://schemas.microsoft.com/office/drawing/2014/main" xmlns="" id="{9F2EAB8C-FF91-4F7A-85DA-45C5A3DF20BB}"/>
                  </a:ext>
                </a:extLst>
              </p:cNvPr>
              <p:cNvSpPr txBox="1"/>
              <p:nvPr/>
            </p:nvSpPr>
            <p:spPr>
              <a:xfrm>
                <a:off x="8289325" y="4140199"/>
                <a:ext cx="3000375" cy="6897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sp>
            <p:nvSpPr>
              <p:cNvPr id="13" name="íS1ïḑê">
                <a:extLst>
                  <a:ext uri="{FF2B5EF4-FFF2-40B4-BE49-F238E27FC236}">
                    <a16:creationId xmlns:a16="http://schemas.microsoft.com/office/drawing/2014/main" xmlns="" id="{387F4CFA-34CD-4D89-83FB-B55937E07557}"/>
                  </a:ext>
                </a:extLst>
              </p:cNvPr>
              <p:cNvSpPr txBox="1"/>
              <p:nvPr/>
            </p:nvSpPr>
            <p:spPr>
              <a:xfrm>
                <a:off x="8289326" y="4829984"/>
                <a:ext cx="3000375" cy="12172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2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56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70212" y="294258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36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57CC5B-DD60-450D-BFB5-2BFAB6381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A78BC8-4927-455E-9327-1C9CB38D8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2A9E331-F801-4A03-BF04-E58C65E0F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75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FD3B76-B189-48CE-99AF-FDE97785A5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78282" y="1066189"/>
            <a:ext cx="11343183" cy="5132023"/>
            <a:chOff x="-978282" y="1066189"/>
            <a:chExt cx="11343183" cy="5132023"/>
          </a:xfrm>
        </p:grpSpPr>
        <p:sp>
          <p:nvSpPr>
            <p:cNvPr id="6" name="íṡ1ïḓê">
              <a:extLst>
                <a:ext uri="{FF2B5EF4-FFF2-40B4-BE49-F238E27FC236}">
                  <a16:creationId xmlns:a16="http://schemas.microsoft.com/office/drawing/2014/main" xmlns="" id="{9DB58D8B-64B0-4B25-8692-F1B8049E64CB}"/>
                </a:ext>
              </a:extLst>
            </p:cNvPr>
            <p:cNvSpPr/>
            <p:nvPr/>
          </p:nvSpPr>
          <p:spPr>
            <a:xfrm rot="5400000">
              <a:off x="-758472" y="846379"/>
              <a:ext cx="5132023" cy="5571643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8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Sļîḓê">
              <a:extLst>
                <a:ext uri="{FF2B5EF4-FFF2-40B4-BE49-F238E27FC236}">
                  <a16:creationId xmlns:a16="http://schemas.microsoft.com/office/drawing/2014/main" xmlns="" id="{ED63B7DE-CE77-49CA-A9CC-09BBBB199B27}"/>
                </a:ext>
              </a:extLst>
            </p:cNvPr>
            <p:cNvSpPr/>
            <p:nvPr/>
          </p:nvSpPr>
          <p:spPr bwMode="auto">
            <a:xfrm>
              <a:off x="827738" y="2823236"/>
              <a:ext cx="1986002" cy="1644782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  <a:gd name="T48" fmla="*/ 325000 h 606722"/>
                <a:gd name="T49" fmla="*/ 325000 h 606722"/>
                <a:gd name="T50" fmla="*/ 325000 h 606722"/>
                <a:gd name="T51" fmla="*/ 325000 h 606722"/>
                <a:gd name="T52" fmla="*/ 325000 h 606722"/>
                <a:gd name="T53" fmla="*/ 325000 h 606722"/>
                <a:gd name="T54" fmla="*/ 325000 h 606722"/>
                <a:gd name="T55" fmla="*/ 325000 h 606722"/>
                <a:gd name="T56" fmla="*/ 325000 h 606722"/>
                <a:gd name="T57" fmla="*/ 325000 h 606722"/>
                <a:gd name="T58" fmla="*/ 325000 h 606722"/>
                <a:gd name="T59" fmla="*/ 325000 h 606722"/>
                <a:gd name="T60" fmla="*/ 325000 h 606722"/>
                <a:gd name="T61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52" h="4688">
                  <a:moveTo>
                    <a:pt x="5470" y="134"/>
                  </a:moveTo>
                  <a:cubicBezTo>
                    <a:pt x="5133" y="532"/>
                    <a:pt x="4281" y="1247"/>
                    <a:pt x="2533" y="1190"/>
                  </a:cubicBezTo>
                  <a:lnTo>
                    <a:pt x="791" y="1190"/>
                  </a:lnTo>
                  <a:cubicBezTo>
                    <a:pt x="354" y="1190"/>
                    <a:pt x="0" y="1544"/>
                    <a:pt x="0" y="1980"/>
                  </a:cubicBezTo>
                  <a:lnTo>
                    <a:pt x="0" y="2178"/>
                  </a:lnTo>
                  <a:cubicBezTo>
                    <a:pt x="0" y="2615"/>
                    <a:pt x="354" y="2969"/>
                    <a:pt x="791" y="2969"/>
                  </a:cubicBezTo>
                  <a:lnTo>
                    <a:pt x="1223" y="2969"/>
                  </a:lnTo>
                  <a:lnTo>
                    <a:pt x="2142" y="4480"/>
                  </a:lnTo>
                  <a:cubicBezTo>
                    <a:pt x="2232" y="4630"/>
                    <a:pt x="2433" y="4688"/>
                    <a:pt x="2589" y="4611"/>
                  </a:cubicBezTo>
                  <a:lnTo>
                    <a:pt x="2971" y="4423"/>
                  </a:lnTo>
                  <a:cubicBezTo>
                    <a:pt x="3127" y="4346"/>
                    <a:pt x="3181" y="4162"/>
                    <a:pt x="3090" y="4013"/>
                  </a:cubicBezTo>
                  <a:lnTo>
                    <a:pt x="2452" y="2969"/>
                  </a:lnTo>
                  <a:lnTo>
                    <a:pt x="2533" y="2969"/>
                  </a:lnTo>
                  <a:cubicBezTo>
                    <a:pt x="4281" y="2911"/>
                    <a:pt x="5133" y="3626"/>
                    <a:pt x="5470" y="4025"/>
                  </a:cubicBezTo>
                  <a:cubicBezTo>
                    <a:pt x="5583" y="4158"/>
                    <a:pt x="5652" y="4141"/>
                    <a:pt x="5652" y="3967"/>
                  </a:cubicBezTo>
                  <a:lnTo>
                    <a:pt x="5652" y="192"/>
                  </a:lnTo>
                  <a:cubicBezTo>
                    <a:pt x="5652" y="17"/>
                    <a:pt x="5583" y="0"/>
                    <a:pt x="5470" y="134"/>
                  </a:cubicBezTo>
                  <a:close/>
                  <a:moveTo>
                    <a:pt x="1568" y="2418"/>
                  </a:moveTo>
                  <a:lnTo>
                    <a:pt x="738" y="2418"/>
                  </a:lnTo>
                  <a:cubicBezTo>
                    <a:pt x="672" y="2418"/>
                    <a:pt x="619" y="2365"/>
                    <a:pt x="619" y="2300"/>
                  </a:cubicBezTo>
                  <a:cubicBezTo>
                    <a:pt x="619" y="2234"/>
                    <a:pt x="672" y="2181"/>
                    <a:pt x="738" y="2181"/>
                  </a:cubicBezTo>
                  <a:lnTo>
                    <a:pt x="1568" y="2181"/>
                  </a:lnTo>
                  <a:cubicBezTo>
                    <a:pt x="1633" y="2181"/>
                    <a:pt x="1686" y="2234"/>
                    <a:pt x="1686" y="2300"/>
                  </a:cubicBezTo>
                  <a:cubicBezTo>
                    <a:pt x="1686" y="2365"/>
                    <a:pt x="1633" y="2418"/>
                    <a:pt x="1568" y="2418"/>
                  </a:cubicBezTo>
                  <a:close/>
                  <a:moveTo>
                    <a:pt x="1568" y="1891"/>
                  </a:moveTo>
                  <a:lnTo>
                    <a:pt x="738" y="1891"/>
                  </a:lnTo>
                  <a:cubicBezTo>
                    <a:pt x="672" y="1891"/>
                    <a:pt x="619" y="1838"/>
                    <a:pt x="619" y="1773"/>
                  </a:cubicBezTo>
                  <a:cubicBezTo>
                    <a:pt x="619" y="1707"/>
                    <a:pt x="672" y="1654"/>
                    <a:pt x="738" y="1654"/>
                  </a:cubicBezTo>
                  <a:lnTo>
                    <a:pt x="1568" y="1654"/>
                  </a:lnTo>
                  <a:cubicBezTo>
                    <a:pt x="1633" y="1654"/>
                    <a:pt x="1686" y="1707"/>
                    <a:pt x="1686" y="1773"/>
                  </a:cubicBezTo>
                  <a:cubicBezTo>
                    <a:pt x="1686" y="1838"/>
                    <a:pt x="1633" y="1891"/>
                    <a:pt x="1568" y="18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>
                <a:lnSpc>
                  <a:spcPct val="100000"/>
                </a:lnSpc>
                <a:buSzTx/>
                <a:buFontTx/>
                <a:buNone/>
              </a:pPr>
              <a:endParaRPr lang="id-ID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iśļîḍè">
              <a:extLst>
                <a:ext uri="{FF2B5EF4-FFF2-40B4-BE49-F238E27FC236}">
                  <a16:creationId xmlns:a16="http://schemas.microsoft.com/office/drawing/2014/main" xmlns="" id="{7B4E8B0C-DACA-4F09-BDAF-F87FBEDFA2D4}"/>
                </a:ext>
              </a:extLst>
            </p:cNvPr>
            <p:cNvSpPr/>
            <p:nvPr/>
          </p:nvSpPr>
          <p:spPr bwMode="auto">
            <a:xfrm>
              <a:off x="3591510" y="4772632"/>
              <a:ext cx="5904915" cy="697240"/>
            </a:xfrm>
            <a:custGeom>
              <a:avLst/>
              <a:gdLst>
                <a:gd name="T0" fmla="*/ 10796 w 21593"/>
                <a:gd name="T1" fmla="*/ 10800 h 21600"/>
                <a:gd name="T2" fmla="*/ 10796 w 21593"/>
                <a:gd name="T3" fmla="*/ 10800 h 21600"/>
                <a:gd name="T4" fmla="*/ 10796 w 21593"/>
                <a:gd name="T5" fmla="*/ 10800 h 21600"/>
                <a:gd name="T6" fmla="*/ 10796 w 21593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3" h="21600">
                  <a:moveTo>
                    <a:pt x="0" y="0"/>
                  </a:moveTo>
                  <a:lnTo>
                    <a:pt x="0" y="21600"/>
                  </a:lnTo>
                  <a:lnTo>
                    <a:pt x="20494" y="21480"/>
                  </a:lnTo>
                  <a:cubicBezTo>
                    <a:pt x="21105" y="21145"/>
                    <a:pt x="21585" y="16520"/>
                    <a:pt x="21592" y="10884"/>
                  </a:cubicBezTo>
                  <a:cubicBezTo>
                    <a:pt x="21600" y="5144"/>
                    <a:pt x="21117" y="356"/>
                    <a:pt x="204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0" indent="0">
                <a:lnSpc>
                  <a:spcPct val="100000"/>
                </a:lnSpc>
                <a:buSzTx/>
                <a:buFontTx/>
                <a:buNone/>
              </a:pPr>
              <a:endParaRPr lang="id-ID" sz="3200">
                <a:solidFill>
                  <a:srgbClr val="74C606"/>
                </a:solidFill>
              </a:endParaRPr>
            </a:p>
          </p:txBody>
        </p:sp>
        <p:sp>
          <p:nvSpPr>
            <p:cNvPr id="9" name="iṣ1ïdé">
              <a:extLst>
                <a:ext uri="{FF2B5EF4-FFF2-40B4-BE49-F238E27FC236}">
                  <a16:creationId xmlns:a16="http://schemas.microsoft.com/office/drawing/2014/main" xmlns="" id="{090E2AC5-7631-4129-BA45-F9B029748D80}"/>
                </a:ext>
              </a:extLst>
            </p:cNvPr>
            <p:cNvSpPr/>
            <p:nvPr/>
          </p:nvSpPr>
          <p:spPr bwMode="auto">
            <a:xfrm>
              <a:off x="3239054" y="4761252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0" name="îş1iḋè">
              <a:extLst>
                <a:ext uri="{FF2B5EF4-FFF2-40B4-BE49-F238E27FC236}">
                  <a16:creationId xmlns:a16="http://schemas.microsoft.com/office/drawing/2014/main" xmlns="" id="{582A377F-80E9-42F6-A22B-5966FBEBA79B}"/>
                </a:ext>
              </a:extLst>
            </p:cNvPr>
            <p:cNvSpPr/>
            <p:nvPr/>
          </p:nvSpPr>
          <p:spPr bwMode="auto">
            <a:xfrm>
              <a:off x="3432776" y="4961339"/>
              <a:ext cx="332556" cy="31982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ïṣľïḍé">
              <a:extLst>
                <a:ext uri="{FF2B5EF4-FFF2-40B4-BE49-F238E27FC236}">
                  <a16:creationId xmlns:a16="http://schemas.microsoft.com/office/drawing/2014/main" xmlns="" id="{2F066426-1F95-4F32-B3F4-F9A85DCB8308}"/>
                </a:ext>
              </a:extLst>
            </p:cNvPr>
            <p:cNvGrpSpPr/>
            <p:nvPr/>
          </p:nvGrpSpPr>
          <p:grpSpPr>
            <a:xfrm>
              <a:off x="4051149" y="4900350"/>
              <a:ext cx="5080886" cy="441805"/>
              <a:chOff x="4663189" y="1710596"/>
              <a:chExt cx="5080886" cy="441805"/>
            </a:xfrm>
          </p:grpSpPr>
          <p:sp>
            <p:nvSpPr>
              <p:cNvPr id="30" name="ísliḋé">
                <a:extLst>
                  <a:ext uri="{FF2B5EF4-FFF2-40B4-BE49-F238E27FC236}">
                    <a16:creationId xmlns:a16="http://schemas.microsoft.com/office/drawing/2014/main" xmlns="" id="{BCC54BA0-62E0-496C-A508-4E54C84B96F7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íṥ1íḓe">
                <a:extLst>
                  <a:ext uri="{FF2B5EF4-FFF2-40B4-BE49-F238E27FC236}">
                    <a16:creationId xmlns:a16="http://schemas.microsoft.com/office/drawing/2014/main" xmlns="" id="{B78A1684-9A19-455C-A1E9-0AC703830C06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</p:grpSp>
        <p:sp>
          <p:nvSpPr>
            <p:cNvPr id="12" name="î$ḷídè">
              <a:extLst>
                <a:ext uri="{FF2B5EF4-FFF2-40B4-BE49-F238E27FC236}">
                  <a16:creationId xmlns:a16="http://schemas.microsoft.com/office/drawing/2014/main" xmlns="" id="{5BF0B30E-617E-494D-805D-A70F58CCBD25}"/>
                </a:ext>
              </a:extLst>
            </p:cNvPr>
            <p:cNvSpPr/>
            <p:nvPr/>
          </p:nvSpPr>
          <p:spPr bwMode="auto">
            <a:xfrm>
              <a:off x="4448041" y="3780337"/>
              <a:ext cx="5916860" cy="6964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5" y="21221"/>
                    <a:pt x="21599" y="16554"/>
                    <a:pt x="21599" y="10884"/>
                  </a:cubicBezTo>
                  <a:cubicBezTo>
                    <a:pt x="21599" y="5212"/>
                    <a:pt x="21116" y="54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3" name="íšḷidé">
              <a:extLst>
                <a:ext uri="{FF2B5EF4-FFF2-40B4-BE49-F238E27FC236}">
                  <a16:creationId xmlns:a16="http://schemas.microsoft.com/office/drawing/2014/main" xmlns="" id="{2F55CBF7-49F0-406A-B42E-CE9D20788385}"/>
                </a:ext>
              </a:extLst>
            </p:cNvPr>
            <p:cNvSpPr/>
            <p:nvPr/>
          </p:nvSpPr>
          <p:spPr bwMode="auto">
            <a:xfrm>
              <a:off x="4100972" y="3768551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4" name="íṩlîḋê">
              <a:extLst>
                <a:ext uri="{FF2B5EF4-FFF2-40B4-BE49-F238E27FC236}">
                  <a16:creationId xmlns:a16="http://schemas.microsoft.com/office/drawing/2014/main" xmlns="" id="{CCF24DC3-8A8B-444D-B2A4-654F32D67699}"/>
                </a:ext>
              </a:extLst>
            </p:cNvPr>
            <p:cNvSpPr/>
            <p:nvPr/>
          </p:nvSpPr>
          <p:spPr bwMode="auto">
            <a:xfrm>
              <a:off x="4294694" y="3962585"/>
              <a:ext cx="332556" cy="33193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grpSp>
          <p:nvGrpSpPr>
            <p:cNvPr id="15" name="ïṧḷîďè">
              <a:extLst>
                <a:ext uri="{FF2B5EF4-FFF2-40B4-BE49-F238E27FC236}">
                  <a16:creationId xmlns:a16="http://schemas.microsoft.com/office/drawing/2014/main" xmlns="" id="{FF256DA4-AF3A-4E20-B718-4AD300EBB428}"/>
                </a:ext>
              </a:extLst>
            </p:cNvPr>
            <p:cNvGrpSpPr/>
            <p:nvPr/>
          </p:nvGrpSpPr>
          <p:grpSpPr>
            <a:xfrm>
              <a:off x="4913653" y="3907649"/>
              <a:ext cx="5080886" cy="441805"/>
              <a:chOff x="4663189" y="1710596"/>
              <a:chExt cx="5080886" cy="441805"/>
            </a:xfrm>
          </p:grpSpPr>
          <p:sp>
            <p:nvSpPr>
              <p:cNvPr id="28" name="îṣḷidé">
                <a:extLst>
                  <a:ext uri="{FF2B5EF4-FFF2-40B4-BE49-F238E27FC236}">
                    <a16:creationId xmlns:a16="http://schemas.microsoft.com/office/drawing/2014/main" xmlns="" id="{23F8CF15-84B1-4C60-B46E-7A37AE17AACD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9" name="ïş1ïḋê">
                <a:extLst>
                  <a:ext uri="{FF2B5EF4-FFF2-40B4-BE49-F238E27FC236}">
                    <a16:creationId xmlns:a16="http://schemas.microsoft.com/office/drawing/2014/main" xmlns="" id="{76D7BAD2-1D2A-424E-A73D-05F2FB71171E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text.……</a:t>
                </a:r>
              </a:p>
            </p:txBody>
          </p:sp>
        </p:grpSp>
        <p:sp>
          <p:nvSpPr>
            <p:cNvPr id="16" name="íṣḻïḍê">
              <a:extLst>
                <a:ext uri="{FF2B5EF4-FFF2-40B4-BE49-F238E27FC236}">
                  <a16:creationId xmlns:a16="http://schemas.microsoft.com/office/drawing/2014/main" xmlns="" id="{2DE3F0C6-D5FD-49C3-B432-F9F58C8383EB}"/>
                </a:ext>
              </a:extLst>
            </p:cNvPr>
            <p:cNvSpPr/>
            <p:nvPr/>
          </p:nvSpPr>
          <p:spPr bwMode="auto">
            <a:xfrm>
              <a:off x="4448041" y="2787230"/>
              <a:ext cx="5916860" cy="6972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5" y="21221"/>
                    <a:pt x="21599" y="16554"/>
                    <a:pt x="21599" y="10884"/>
                  </a:cubicBezTo>
                  <a:cubicBezTo>
                    <a:pt x="21599" y="5212"/>
                    <a:pt x="21116" y="54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0" indent="0">
                <a:lnSpc>
                  <a:spcPct val="100000"/>
                </a:lnSpc>
                <a:buSzTx/>
                <a:buFont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7" name="ïsḻîďè">
              <a:extLst>
                <a:ext uri="{FF2B5EF4-FFF2-40B4-BE49-F238E27FC236}">
                  <a16:creationId xmlns:a16="http://schemas.microsoft.com/office/drawing/2014/main" xmlns="" id="{894DBE97-8135-4992-908D-EC2545B52616}"/>
                </a:ext>
              </a:extLst>
            </p:cNvPr>
            <p:cNvSpPr/>
            <p:nvPr/>
          </p:nvSpPr>
          <p:spPr bwMode="auto">
            <a:xfrm>
              <a:off x="4100972" y="2775850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8" name="îṩ1îḓé">
              <a:extLst>
                <a:ext uri="{FF2B5EF4-FFF2-40B4-BE49-F238E27FC236}">
                  <a16:creationId xmlns:a16="http://schemas.microsoft.com/office/drawing/2014/main" xmlns="" id="{0F1357E7-C500-4FF7-B470-90ED27F43861}"/>
                </a:ext>
              </a:extLst>
            </p:cNvPr>
            <p:cNvSpPr/>
            <p:nvPr/>
          </p:nvSpPr>
          <p:spPr bwMode="auto">
            <a:xfrm>
              <a:off x="4294692" y="2975884"/>
              <a:ext cx="332560" cy="3199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Sḻiḍé">
              <a:extLst>
                <a:ext uri="{FF2B5EF4-FFF2-40B4-BE49-F238E27FC236}">
                  <a16:creationId xmlns:a16="http://schemas.microsoft.com/office/drawing/2014/main" xmlns="" id="{A3439E38-7136-4916-A304-EDFA4F58CA42}"/>
                </a:ext>
              </a:extLst>
            </p:cNvPr>
            <p:cNvGrpSpPr/>
            <p:nvPr/>
          </p:nvGrpSpPr>
          <p:grpSpPr>
            <a:xfrm>
              <a:off x="4913653" y="2914948"/>
              <a:ext cx="5080886" cy="441805"/>
              <a:chOff x="4663189" y="1710596"/>
              <a:chExt cx="5080886" cy="441805"/>
            </a:xfrm>
          </p:grpSpPr>
          <p:sp>
            <p:nvSpPr>
              <p:cNvPr id="26" name="íŝlíḓe">
                <a:extLst>
                  <a:ext uri="{FF2B5EF4-FFF2-40B4-BE49-F238E27FC236}">
                    <a16:creationId xmlns:a16="http://schemas.microsoft.com/office/drawing/2014/main" xmlns="" id="{5F7A5186-E1D8-45C9-90CC-493158470D7A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íṡ1iḓe">
                <a:extLst>
                  <a:ext uri="{FF2B5EF4-FFF2-40B4-BE49-F238E27FC236}">
                    <a16:creationId xmlns:a16="http://schemas.microsoft.com/office/drawing/2014/main" xmlns="" id="{AEC5F155-A521-40D8-A36B-47D34EC68D03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</p:grpSp>
        <p:sp>
          <p:nvSpPr>
            <p:cNvPr id="20" name="íśļïḑè">
              <a:extLst>
                <a:ext uri="{FF2B5EF4-FFF2-40B4-BE49-F238E27FC236}">
                  <a16:creationId xmlns:a16="http://schemas.microsoft.com/office/drawing/2014/main" xmlns="" id="{095CA7E0-141C-4930-B825-C86AAC718BB5}"/>
                </a:ext>
              </a:extLst>
            </p:cNvPr>
            <p:cNvSpPr/>
            <p:nvPr/>
          </p:nvSpPr>
          <p:spPr bwMode="auto">
            <a:xfrm>
              <a:off x="3591510" y="1794528"/>
              <a:ext cx="5904915" cy="6972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6" y="21210"/>
                    <a:pt x="21600" y="16543"/>
                    <a:pt x="21599" y="10878"/>
                  </a:cubicBezTo>
                  <a:cubicBezTo>
                    <a:pt x="21599" y="5216"/>
                    <a:pt x="21116" y="55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21" name="îṡ1íḓe">
              <a:extLst>
                <a:ext uri="{FF2B5EF4-FFF2-40B4-BE49-F238E27FC236}">
                  <a16:creationId xmlns:a16="http://schemas.microsoft.com/office/drawing/2014/main" xmlns="" id="{24C4FD51-2A00-46F6-A1B7-984D4E2B921E}"/>
                </a:ext>
              </a:extLst>
            </p:cNvPr>
            <p:cNvSpPr/>
            <p:nvPr/>
          </p:nvSpPr>
          <p:spPr bwMode="auto">
            <a:xfrm>
              <a:off x="3239054" y="1783148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22" name="ïşḷíḑé">
              <a:extLst>
                <a:ext uri="{FF2B5EF4-FFF2-40B4-BE49-F238E27FC236}">
                  <a16:creationId xmlns:a16="http://schemas.microsoft.com/office/drawing/2014/main" xmlns="" id="{3275B11A-37B6-4DA0-BC9E-1B9B38747FA9}"/>
                </a:ext>
              </a:extLst>
            </p:cNvPr>
            <p:cNvSpPr/>
            <p:nvPr/>
          </p:nvSpPr>
          <p:spPr bwMode="auto">
            <a:xfrm>
              <a:off x="3412833" y="1992419"/>
              <a:ext cx="372442" cy="30145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íSḷíḑé">
              <a:extLst>
                <a:ext uri="{FF2B5EF4-FFF2-40B4-BE49-F238E27FC236}">
                  <a16:creationId xmlns:a16="http://schemas.microsoft.com/office/drawing/2014/main" xmlns="" id="{8CC9CA39-C47B-486E-90ED-D94869581C9B}"/>
                </a:ext>
              </a:extLst>
            </p:cNvPr>
            <p:cNvGrpSpPr/>
            <p:nvPr/>
          </p:nvGrpSpPr>
          <p:grpSpPr>
            <a:xfrm>
              <a:off x="4051149" y="1922246"/>
              <a:ext cx="5080886" cy="441805"/>
              <a:chOff x="4663189" y="1710596"/>
              <a:chExt cx="5080886" cy="441805"/>
            </a:xfrm>
          </p:grpSpPr>
          <p:sp>
            <p:nvSpPr>
              <p:cNvPr id="24" name="îslíḑé">
                <a:extLst>
                  <a:ext uri="{FF2B5EF4-FFF2-40B4-BE49-F238E27FC236}">
                    <a16:creationId xmlns:a16="http://schemas.microsoft.com/office/drawing/2014/main" xmlns="" id="{92981FF7-1FD0-48EE-9641-E18EFCE2483C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îsḻîḑe">
                <a:extLst>
                  <a:ext uri="{FF2B5EF4-FFF2-40B4-BE49-F238E27FC236}">
                    <a16:creationId xmlns:a16="http://schemas.microsoft.com/office/drawing/2014/main" xmlns="" id="{5D33AAED-B243-42DB-934D-CE7A7F3F4D38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156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4B18FD-1A96-4F13-AF2C-DF495D9F0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86BD26-EB4B-4AC9-9A89-BE6BB8442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3DED2B-FEB5-44AC-B88E-F2A084679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89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F610C71-D2F4-4CD7-AD34-FEBAEB0A5C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7399" y="1727059"/>
            <a:ext cx="9064502" cy="3810282"/>
            <a:chOff x="1557399" y="1727059"/>
            <a:chExt cx="9064502" cy="3810282"/>
          </a:xfrm>
        </p:grpSpPr>
        <p:grpSp>
          <p:nvGrpSpPr>
            <p:cNvPr id="6" name="išļïdé">
              <a:extLst>
                <a:ext uri="{FF2B5EF4-FFF2-40B4-BE49-F238E27FC236}">
                  <a16:creationId xmlns:a16="http://schemas.microsoft.com/office/drawing/2014/main" xmlns="" id="{B6992314-3314-49A3-94B4-CD2A689D2C35}"/>
                </a:ext>
              </a:extLst>
            </p:cNvPr>
            <p:cNvGrpSpPr/>
            <p:nvPr/>
          </p:nvGrpSpPr>
          <p:grpSpPr>
            <a:xfrm>
              <a:off x="1557399" y="2231628"/>
              <a:ext cx="2898310" cy="1381522"/>
              <a:chOff x="1490215" y="1645034"/>
              <a:chExt cx="2919225" cy="1381522"/>
            </a:xfrm>
          </p:grpSpPr>
          <p:sp>
            <p:nvSpPr>
              <p:cNvPr id="32" name="íSḻïḑè">
                <a:extLst>
                  <a:ext uri="{FF2B5EF4-FFF2-40B4-BE49-F238E27FC236}">
                    <a16:creationId xmlns:a16="http://schemas.microsoft.com/office/drawing/2014/main" xmlns="" id="{63DA5A1F-BB67-44A4-B16E-B9F8CF8E94DE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3" name="îṡľiḋé">
                <a:extLst>
                  <a:ext uri="{FF2B5EF4-FFF2-40B4-BE49-F238E27FC236}">
                    <a16:creationId xmlns:a16="http://schemas.microsoft.com/office/drawing/2014/main" xmlns="" id="{973E55DC-6EF6-4310-8A1A-9AFB7B778BFF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iṣliḑé">
              <a:extLst>
                <a:ext uri="{FF2B5EF4-FFF2-40B4-BE49-F238E27FC236}">
                  <a16:creationId xmlns:a16="http://schemas.microsoft.com/office/drawing/2014/main" xmlns="" id="{E7A17A96-3268-4214-90A9-2BF7DC85B3C6}"/>
                </a:ext>
              </a:extLst>
            </p:cNvPr>
            <p:cNvGrpSpPr/>
            <p:nvPr/>
          </p:nvGrpSpPr>
          <p:grpSpPr>
            <a:xfrm>
              <a:off x="4627730" y="4155819"/>
              <a:ext cx="2898310" cy="1381522"/>
              <a:chOff x="1490215" y="1645034"/>
              <a:chExt cx="2919225" cy="1381522"/>
            </a:xfrm>
          </p:grpSpPr>
          <p:sp>
            <p:nvSpPr>
              <p:cNvPr id="30" name="îŝḻïḓê">
                <a:extLst>
                  <a:ext uri="{FF2B5EF4-FFF2-40B4-BE49-F238E27FC236}">
                    <a16:creationId xmlns:a16="http://schemas.microsoft.com/office/drawing/2014/main" xmlns="" id="{4D529B67-418A-472A-913C-93955210D985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îslïḍé">
                <a:extLst>
                  <a:ext uri="{FF2B5EF4-FFF2-40B4-BE49-F238E27FC236}">
                    <a16:creationId xmlns:a16="http://schemas.microsoft.com/office/drawing/2014/main" xmlns="" id="{0D1EDC04-CE64-45FF-9909-9AF6CC4F5E6B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8" name="îśľïḋé">
              <a:extLst>
                <a:ext uri="{FF2B5EF4-FFF2-40B4-BE49-F238E27FC236}">
                  <a16:creationId xmlns:a16="http://schemas.microsoft.com/office/drawing/2014/main" xmlns="" id="{1918491F-7644-433B-9753-B966632CC90B}"/>
                </a:ext>
              </a:extLst>
            </p:cNvPr>
            <p:cNvSpPr/>
            <p:nvPr/>
          </p:nvSpPr>
          <p:spPr>
            <a:xfrm rot="8464411">
              <a:off x="8322439" y="3416452"/>
              <a:ext cx="1899503" cy="1870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5" y="3436"/>
                  </a:moveTo>
                  <a:lnTo>
                    <a:pt x="17071" y="1991"/>
                  </a:lnTo>
                  <a:lnTo>
                    <a:pt x="18426" y="3146"/>
                  </a:lnTo>
                  <a:lnTo>
                    <a:pt x="17319" y="5093"/>
                  </a:lnTo>
                  <a:cubicBezTo>
                    <a:pt x="18107" y="5992"/>
                    <a:pt x="18705" y="7045"/>
                    <a:pt x="19078" y="8187"/>
                  </a:cubicBezTo>
                  <a:lnTo>
                    <a:pt x="21293" y="8187"/>
                  </a:lnTo>
                  <a:lnTo>
                    <a:pt x="21600" y="9956"/>
                  </a:lnTo>
                  <a:lnTo>
                    <a:pt x="19519" y="10725"/>
                  </a:lnTo>
                  <a:cubicBezTo>
                    <a:pt x="19553" y="11927"/>
                    <a:pt x="19345" y="13125"/>
                    <a:pt x="18908" y="14243"/>
                  </a:cubicBezTo>
                  <a:lnTo>
                    <a:pt x="20605" y="15688"/>
                  </a:lnTo>
                  <a:lnTo>
                    <a:pt x="19720" y="17244"/>
                  </a:lnTo>
                  <a:lnTo>
                    <a:pt x="17639" y="16475"/>
                  </a:lnTo>
                  <a:cubicBezTo>
                    <a:pt x="16904" y="17418"/>
                    <a:pt x="15987" y="18200"/>
                    <a:pt x="14944" y="18771"/>
                  </a:cubicBezTo>
                  <a:lnTo>
                    <a:pt x="15329" y="20986"/>
                  </a:lnTo>
                  <a:lnTo>
                    <a:pt x="13666" y="21600"/>
                  </a:lnTo>
                  <a:lnTo>
                    <a:pt x="12559" y="19653"/>
                  </a:lnTo>
                  <a:cubicBezTo>
                    <a:pt x="11399" y="19895"/>
                    <a:pt x="10201" y="19895"/>
                    <a:pt x="9041" y="19653"/>
                  </a:cubicBezTo>
                  <a:lnTo>
                    <a:pt x="7934" y="21600"/>
                  </a:lnTo>
                  <a:lnTo>
                    <a:pt x="6271" y="20986"/>
                  </a:lnTo>
                  <a:lnTo>
                    <a:pt x="6656" y="18771"/>
                  </a:lnTo>
                  <a:cubicBezTo>
                    <a:pt x="5613" y="18200"/>
                    <a:pt x="4696" y="17418"/>
                    <a:pt x="3961" y="16475"/>
                  </a:cubicBezTo>
                  <a:lnTo>
                    <a:pt x="1880" y="17244"/>
                  </a:lnTo>
                  <a:lnTo>
                    <a:pt x="995" y="15688"/>
                  </a:lnTo>
                  <a:lnTo>
                    <a:pt x="2692" y="14243"/>
                  </a:lnTo>
                  <a:cubicBezTo>
                    <a:pt x="2255" y="13125"/>
                    <a:pt x="2047" y="11927"/>
                    <a:pt x="2081" y="10725"/>
                  </a:cubicBezTo>
                  <a:lnTo>
                    <a:pt x="0" y="9956"/>
                  </a:lnTo>
                  <a:lnTo>
                    <a:pt x="307" y="8187"/>
                  </a:lnTo>
                  <a:lnTo>
                    <a:pt x="2521" y="8187"/>
                  </a:lnTo>
                  <a:cubicBezTo>
                    <a:pt x="2895" y="7045"/>
                    <a:pt x="3493" y="5992"/>
                    <a:pt x="4281" y="5093"/>
                  </a:cubicBezTo>
                  <a:lnTo>
                    <a:pt x="3174" y="3146"/>
                  </a:lnTo>
                  <a:lnTo>
                    <a:pt x="4529" y="1991"/>
                  </a:lnTo>
                  <a:lnTo>
                    <a:pt x="6225" y="3436"/>
                  </a:lnTo>
                  <a:cubicBezTo>
                    <a:pt x="7234" y="2805"/>
                    <a:pt x="8359" y="2389"/>
                    <a:pt x="9531" y="2214"/>
                  </a:cubicBezTo>
                  <a:lnTo>
                    <a:pt x="9916" y="0"/>
                  </a:lnTo>
                  <a:lnTo>
                    <a:pt x="11684" y="0"/>
                  </a:lnTo>
                  <a:lnTo>
                    <a:pt x="12069" y="2214"/>
                  </a:lnTo>
                  <a:cubicBezTo>
                    <a:pt x="13241" y="2389"/>
                    <a:pt x="14366" y="2805"/>
                    <a:pt x="15375" y="34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25400" tIns="25400" rIns="25400" bIns="25400" anchor="ctr"/>
            <a:lstStyle/>
            <a:p>
              <a:pPr marL="20320" marR="20320" defTabSz="457200"/>
              <a:endParaRPr sz="700" b="1">
                <a:uFill>
                  <a:solidFill>
                    <a:srgbClr val="FFFFFF"/>
                  </a:solidFill>
                </a:uFill>
              </a:endParaRPr>
            </a:p>
          </p:txBody>
        </p:sp>
        <p:grpSp>
          <p:nvGrpSpPr>
            <p:cNvPr id="9" name="ïṧlïḓé">
              <a:extLst>
                <a:ext uri="{FF2B5EF4-FFF2-40B4-BE49-F238E27FC236}">
                  <a16:creationId xmlns:a16="http://schemas.microsoft.com/office/drawing/2014/main" xmlns="" id="{3825211E-C3E3-4124-9545-44811B62E6BD}"/>
                </a:ext>
              </a:extLst>
            </p:cNvPr>
            <p:cNvGrpSpPr/>
            <p:nvPr/>
          </p:nvGrpSpPr>
          <p:grpSpPr>
            <a:xfrm>
              <a:off x="7710826" y="1727059"/>
              <a:ext cx="2898310" cy="1381522"/>
              <a:chOff x="1490215" y="1645034"/>
              <a:chExt cx="2919225" cy="1381522"/>
            </a:xfrm>
          </p:grpSpPr>
          <p:sp>
            <p:nvSpPr>
              <p:cNvPr id="28" name="îś1íḍè">
                <a:extLst>
                  <a:ext uri="{FF2B5EF4-FFF2-40B4-BE49-F238E27FC236}">
                    <a16:creationId xmlns:a16="http://schemas.microsoft.com/office/drawing/2014/main" xmlns="" id="{4B288550-EBB3-422F-B323-F43AAD7B045B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ïṡľídé">
                <a:extLst>
                  <a:ext uri="{FF2B5EF4-FFF2-40B4-BE49-F238E27FC236}">
                    <a16:creationId xmlns:a16="http://schemas.microsoft.com/office/drawing/2014/main" xmlns="" id="{FA75D819-A82E-43C7-8415-DFF84E048526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ṡḻîdê">
              <a:extLst>
                <a:ext uri="{FF2B5EF4-FFF2-40B4-BE49-F238E27FC236}">
                  <a16:creationId xmlns:a16="http://schemas.microsoft.com/office/drawing/2014/main" xmlns="" id="{FA1FD2E8-C57B-492E-8E50-98C84EF8E7E5}"/>
                </a:ext>
              </a:extLst>
            </p:cNvPr>
            <p:cNvGrpSpPr/>
            <p:nvPr/>
          </p:nvGrpSpPr>
          <p:grpSpPr>
            <a:xfrm>
              <a:off x="7698061" y="3108581"/>
              <a:ext cx="2923840" cy="2094010"/>
              <a:chOff x="7698061" y="3108581"/>
              <a:chExt cx="2923840" cy="2094010"/>
            </a:xfrm>
          </p:grpSpPr>
          <p:sp>
            <p:nvSpPr>
              <p:cNvPr id="23" name="išḻïḍé">
                <a:extLst>
                  <a:ext uri="{FF2B5EF4-FFF2-40B4-BE49-F238E27FC236}">
                    <a16:creationId xmlns:a16="http://schemas.microsoft.com/office/drawing/2014/main" xmlns="" id="{9844FAFE-DC45-4400-BAF4-FB76DACEDB32}"/>
                  </a:ext>
                </a:extLst>
              </p:cNvPr>
              <p:cNvSpPr/>
              <p:nvPr/>
            </p:nvSpPr>
            <p:spPr>
              <a:xfrm>
                <a:off x="9275095" y="3108581"/>
                <a:ext cx="1" cy="673789"/>
              </a:xfrm>
              <a:prstGeom prst="line">
                <a:avLst/>
              </a:prstGeom>
              <a:ln w="25400">
                <a:noFill/>
                <a:miter lim="400000"/>
                <a:headEnd type="oval"/>
                <a:tailEnd type="oval"/>
              </a:ln>
            </p:spPr>
            <p:txBody>
              <a:bodyPr lIns="25400" tIns="25400" rIns="25400" bIns="25400" anchor="ctr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4" name="ïSlïḋê">
                <a:extLst>
                  <a:ext uri="{FF2B5EF4-FFF2-40B4-BE49-F238E27FC236}">
                    <a16:creationId xmlns:a16="http://schemas.microsoft.com/office/drawing/2014/main" xmlns="" id="{4EF7E6C2-EB4B-4AE4-AC69-0D5D4EBEBAEA}"/>
                  </a:ext>
                </a:extLst>
              </p:cNvPr>
              <p:cNvSpPr/>
              <p:nvPr/>
            </p:nvSpPr>
            <p:spPr>
              <a:xfrm>
                <a:off x="9296770" y="3146042"/>
                <a:ext cx="1325131" cy="2056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4" h="20927" extrusionOk="0">
                    <a:moveTo>
                      <a:pt x="0" y="78"/>
                    </a:moveTo>
                    <a:cubicBezTo>
                      <a:pt x="10414" y="-673"/>
                      <a:pt x="19809" y="4114"/>
                      <a:pt x="20984" y="10771"/>
                    </a:cubicBezTo>
                    <a:cubicBezTo>
                      <a:pt x="21600" y="14260"/>
                      <a:pt x="19820" y="17748"/>
                      <a:pt x="16105" y="20334"/>
                    </a:cubicBezTo>
                    <a:lnTo>
                      <a:pt x="16961" y="20927"/>
                    </a:lnTo>
                    <a:lnTo>
                      <a:pt x="14355" y="20598"/>
                    </a:lnTo>
                    <a:lnTo>
                      <a:pt x="13957" y="18847"/>
                    </a:lnTo>
                    <a:lnTo>
                      <a:pt x="14813" y="19440"/>
                    </a:lnTo>
                    <a:cubicBezTo>
                      <a:pt x="21129" y="14962"/>
                      <a:pt x="20569" y="8059"/>
                      <a:pt x="13563" y="4022"/>
                    </a:cubicBezTo>
                    <a:cubicBezTo>
                      <a:pt x="9931" y="1930"/>
                      <a:pt x="5071" y="933"/>
                      <a:pt x="213" y="128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25" name="îṣļiḋè">
                <a:extLst>
                  <a:ext uri="{FF2B5EF4-FFF2-40B4-BE49-F238E27FC236}">
                    <a16:creationId xmlns:a16="http://schemas.microsoft.com/office/drawing/2014/main" xmlns="" id="{FE53BD9D-FCE8-4DC3-8D98-3A683F45479F}"/>
                  </a:ext>
                </a:extLst>
              </p:cNvPr>
              <p:cNvSpPr/>
              <p:nvPr/>
            </p:nvSpPr>
            <p:spPr>
              <a:xfrm rot="9893966">
                <a:off x="7698061" y="3738266"/>
                <a:ext cx="737726" cy="731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6" name="iŝlïḍê">
                <a:extLst>
                  <a:ext uri="{FF2B5EF4-FFF2-40B4-BE49-F238E27FC236}">
                    <a16:creationId xmlns:a16="http://schemas.microsoft.com/office/drawing/2014/main" xmlns="" id="{EC3DE1B4-25BF-472A-8C33-ED785900754F}"/>
                  </a:ext>
                </a:extLst>
              </p:cNvPr>
              <p:cNvSpPr/>
              <p:nvPr/>
            </p:nvSpPr>
            <p:spPr>
              <a:xfrm rot="9893966">
                <a:off x="8323619" y="3268901"/>
                <a:ext cx="418240" cy="418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7" name="îṡlídè">
                <a:extLst>
                  <a:ext uri="{FF2B5EF4-FFF2-40B4-BE49-F238E27FC236}">
                    <a16:creationId xmlns:a16="http://schemas.microsoft.com/office/drawing/2014/main" xmlns="" id="{71EE3C52-544D-434D-AE33-CB0AA5AB24A1}"/>
                  </a:ext>
                </a:extLst>
              </p:cNvPr>
              <p:cNvSpPr/>
              <p:nvPr/>
            </p:nvSpPr>
            <p:spPr bwMode="auto">
              <a:xfrm>
                <a:off x="8970027" y="4050082"/>
                <a:ext cx="604326" cy="60319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íşḻîḓe">
              <a:extLst>
                <a:ext uri="{FF2B5EF4-FFF2-40B4-BE49-F238E27FC236}">
                  <a16:creationId xmlns:a16="http://schemas.microsoft.com/office/drawing/2014/main" xmlns="" id="{E7AF0999-0C03-4343-92D9-097B1A5A75A2}"/>
                </a:ext>
              </a:extLst>
            </p:cNvPr>
            <p:cNvGrpSpPr/>
            <p:nvPr/>
          </p:nvGrpSpPr>
          <p:grpSpPr>
            <a:xfrm>
              <a:off x="1827793" y="3613150"/>
              <a:ext cx="2357522" cy="1673761"/>
              <a:chOff x="1827793" y="3613150"/>
              <a:chExt cx="2357522" cy="1673761"/>
            </a:xfrm>
          </p:grpSpPr>
          <p:sp>
            <p:nvSpPr>
              <p:cNvPr id="19" name="íṡ1îḓé">
                <a:extLst>
                  <a:ext uri="{FF2B5EF4-FFF2-40B4-BE49-F238E27FC236}">
                    <a16:creationId xmlns:a16="http://schemas.microsoft.com/office/drawing/2014/main" xmlns="" id="{E2D808F5-47AF-4119-B9B2-79592A378B6A}"/>
                  </a:ext>
                </a:extLst>
              </p:cNvPr>
              <p:cNvSpPr/>
              <p:nvPr/>
            </p:nvSpPr>
            <p:spPr>
              <a:xfrm rot="9893966">
                <a:off x="2173620" y="3769260"/>
                <a:ext cx="1543051" cy="151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0" name="ïšḻîďe">
                <a:extLst>
                  <a:ext uri="{FF2B5EF4-FFF2-40B4-BE49-F238E27FC236}">
                    <a16:creationId xmlns:a16="http://schemas.microsoft.com/office/drawing/2014/main" xmlns="" id="{E928F608-A530-4805-A9DE-B855B451C4A7}"/>
                  </a:ext>
                </a:extLst>
              </p:cNvPr>
              <p:cNvSpPr/>
              <p:nvPr/>
            </p:nvSpPr>
            <p:spPr>
              <a:xfrm>
                <a:off x="1827793" y="3613150"/>
                <a:ext cx="696636" cy="1034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41" y="0"/>
                    </a:moveTo>
                    <a:lnTo>
                      <a:pt x="21600" y="2509"/>
                    </a:lnTo>
                    <a:cubicBezTo>
                      <a:pt x="11798" y="5271"/>
                      <a:pt x="5742" y="11963"/>
                      <a:pt x="6592" y="19095"/>
                    </a:cubicBezTo>
                    <a:lnTo>
                      <a:pt x="9206" y="18710"/>
                    </a:lnTo>
                    <a:lnTo>
                      <a:pt x="5109" y="21600"/>
                    </a:lnTo>
                    <a:lnTo>
                      <a:pt x="0" y="20067"/>
                    </a:lnTo>
                    <a:lnTo>
                      <a:pt x="2616" y="19681"/>
                    </a:lnTo>
                    <a:cubicBezTo>
                      <a:pt x="1369" y="11255"/>
                      <a:pt x="8440" y="3268"/>
                      <a:pt x="2004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1" name="íṧ1íḑê">
                <a:extLst>
                  <a:ext uri="{FF2B5EF4-FFF2-40B4-BE49-F238E27FC236}">
                    <a16:creationId xmlns:a16="http://schemas.microsoft.com/office/drawing/2014/main" xmlns="" id="{9CA20223-312C-4821-AA81-298549E97A58}"/>
                  </a:ext>
                </a:extLst>
              </p:cNvPr>
              <p:cNvSpPr/>
              <p:nvPr/>
            </p:nvSpPr>
            <p:spPr>
              <a:xfrm rot="9893966">
                <a:off x="3613814" y="4490197"/>
                <a:ext cx="571501" cy="56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2" name="ïṣlidè">
                <a:extLst>
                  <a:ext uri="{FF2B5EF4-FFF2-40B4-BE49-F238E27FC236}">
                    <a16:creationId xmlns:a16="http://schemas.microsoft.com/office/drawing/2014/main" xmlns="" id="{268731F8-6837-4A0C-B766-CD81201AF098}"/>
                  </a:ext>
                </a:extLst>
              </p:cNvPr>
              <p:cNvSpPr/>
              <p:nvPr/>
            </p:nvSpPr>
            <p:spPr bwMode="auto">
              <a:xfrm>
                <a:off x="2665059" y="4258722"/>
                <a:ext cx="560172" cy="53872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îSḷíďé">
              <a:extLst>
                <a:ext uri="{FF2B5EF4-FFF2-40B4-BE49-F238E27FC236}">
                  <a16:creationId xmlns:a16="http://schemas.microsoft.com/office/drawing/2014/main" xmlns="" id="{E418E391-C4E9-4816-A120-BF1D94FCECB5}"/>
                </a:ext>
              </a:extLst>
            </p:cNvPr>
            <p:cNvGrpSpPr/>
            <p:nvPr/>
          </p:nvGrpSpPr>
          <p:grpSpPr>
            <a:xfrm>
              <a:off x="4694816" y="1734719"/>
              <a:ext cx="2764138" cy="2421100"/>
              <a:chOff x="4694816" y="1734719"/>
              <a:chExt cx="2764138" cy="2421100"/>
            </a:xfrm>
          </p:grpSpPr>
          <p:sp>
            <p:nvSpPr>
              <p:cNvPr id="13" name="í$ľïḋe">
                <a:extLst>
                  <a:ext uri="{FF2B5EF4-FFF2-40B4-BE49-F238E27FC236}">
                    <a16:creationId xmlns:a16="http://schemas.microsoft.com/office/drawing/2014/main" xmlns="" id="{774373E5-D372-4BD9-8EA3-20F996AB75E1}"/>
                  </a:ext>
                </a:extLst>
              </p:cNvPr>
              <p:cNvSpPr/>
              <p:nvPr/>
            </p:nvSpPr>
            <p:spPr>
              <a:xfrm>
                <a:off x="4959136" y="1734719"/>
                <a:ext cx="2352291" cy="2312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8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4" name="íṡ1ïḑê">
                <a:extLst>
                  <a:ext uri="{FF2B5EF4-FFF2-40B4-BE49-F238E27FC236}">
                    <a16:creationId xmlns:a16="http://schemas.microsoft.com/office/drawing/2014/main" xmlns="" id="{C66C61FF-1440-4DDF-8073-786750FE29E2}"/>
                  </a:ext>
                </a:extLst>
              </p:cNvPr>
              <p:cNvSpPr/>
              <p:nvPr/>
            </p:nvSpPr>
            <p:spPr>
              <a:xfrm>
                <a:off x="4694816" y="2057182"/>
                <a:ext cx="361789" cy="735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2" h="21600" extrusionOk="0">
                    <a:moveTo>
                      <a:pt x="183" y="21600"/>
                    </a:moveTo>
                    <a:cubicBezTo>
                      <a:pt x="-1018" y="14315"/>
                      <a:pt x="3721" y="7101"/>
                      <a:pt x="13258" y="1696"/>
                    </a:cubicBezTo>
                    <a:lnTo>
                      <a:pt x="10348" y="0"/>
                    </a:lnTo>
                    <a:lnTo>
                      <a:pt x="19330" y="999"/>
                    </a:lnTo>
                    <a:lnTo>
                      <a:pt x="20582" y="5964"/>
                    </a:lnTo>
                    <a:lnTo>
                      <a:pt x="17674" y="4269"/>
                    </a:lnTo>
                    <a:cubicBezTo>
                      <a:pt x="9688" y="8944"/>
                      <a:pt x="5750" y="15100"/>
                      <a:pt x="6774" y="2131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15" name="ïşḻiḍè">
                <a:extLst>
                  <a:ext uri="{FF2B5EF4-FFF2-40B4-BE49-F238E27FC236}">
                    <a16:creationId xmlns:a16="http://schemas.microsoft.com/office/drawing/2014/main" xmlns="" id="{F731B609-B26A-4581-BBF8-3150EF837D59}"/>
                  </a:ext>
                </a:extLst>
              </p:cNvPr>
              <p:cNvSpPr/>
              <p:nvPr/>
            </p:nvSpPr>
            <p:spPr>
              <a:xfrm rot="9893966">
                <a:off x="4999407" y="3600338"/>
                <a:ext cx="566818" cy="555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6" name="íṥḷiḋé">
                <a:extLst>
                  <a:ext uri="{FF2B5EF4-FFF2-40B4-BE49-F238E27FC236}">
                    <a16:creationId xmlns:a16="http://schemas.microsoft.com/office/drawing/2014/main" xmlns="" id="{52AEF4E5-B5A2-480E-88E6-2681C06B2082}"/>
                  </a:ext>
                </a:extLst>
              </p:cNvPr>
              <p:cNvSpPr/>
              <p:nvPr/>
            </p:nvSpPr>
            <p:spPr>
              <a:xfrm rot="9893966">
                <a:off x="7107527" y="2972047"/>
                <a:ext cx="351427" cy="34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5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7" name="ïśḷîḑè">
                <a:extLst>
                  <a:ext uri="{FF2B5EF4-FFF2-40B4-BE49-F238E27FC236}">
                    <a16:creationId xmlns:a16="http://schemas.microsoft.com/office/drawing/2014/main" xmlns="" id="{6E84A1EB-62B9-4CB0-9202-7B0BD17D07C0}"/>
                  </a:ext>
                </a:extLst>
              </p:cNvPr>
              <p:cNvSpPr/>
              <p:nvPr/>
            </p:nvSpPr>
            <p:spPr>
              <a:xfrm rot="9893966">
                <a:off x="4840700" y="3030841"/>
                <a:ext cx="283409" cy="277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8" name="iślîḋé">
                <a:extLst>
                  <a:ext uri="{FF2B5EF4-FFF2-40B4-BE49-F238E27FC236}">
                    <a16:creationId xmlns:a16="http://schemas.microsoft.com/office/drawing/2014/main" xmlns="" id="{192C1AE5-E074-4C0A-99FB-AB0A87CA4170}"/>
                  </a:ext>
                </a:extLst>
              </p:cNvPr>
              <p:cNvSpPr/>
              <p:nvPr/>
            </p:nvSpPr>
            <p:spPr bwMode="auto">
              <a:xfrm>
                <a:off x="5745802" y="2516338"/>
                <a:ext cx="778958" cy="74937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137513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85461B-E30C-4E59-ABEB-94FE4D74B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1D19DE-D7CD-4D1C-8F1E-9648DD30E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1477C2-211C-483F-A61B-4DB7D6DF5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75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816A0E-B3A5-4C7A-9390-A6A107FB9EE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102028"/>
            <a:ext cx="10728244" cy="3274427"/>
            <a:chOff x="660400" y="2102028"/>
            <a:chExt cx="10728244" cy="3274427"/>
          </a:xfrm>
        </p:grpSpPr>
        <p:sp>
          <p:nvSpPr>
            <p:cNvPr id="6" name="îṩľiďé">
              <a:extLst>
                <a:ext uri="{FF2B5EF4-FFF2-40B4-BE49-F238E27FC236}">
                  <a16:creationId xmlns:a16="http://schemas.microsoft.com/office/drawing/2014/main" xmlns="" id="{4064EDAD-A902-4AF8-9A9B-AEE057DF9674}"/>
                </a:ext>
              </a:extLst>
            </p:cNvPr>
            <p:cNvSpPr/>
            <p:nvPr/>
          </p:nvSpPr>
          <p:spPr bwMode="auto">
            <a:xfrm>
              <a:off x="8922866" y="2496310"/>
              <a:ext cx="2465778" cy="2284480"/>
            </a:xfrm>
            <a:custGeom>
              <a:avLst/>
              <a:gdLst>
                <a:gd name="connsiteX0" fmla="*/ 445285 w 605804"/>
                <a:gd name="connsiteY0" fmla="*/ 326174 h 561262"/>
                <a:gd name="connsiteX1" fmla="*/ 441943 w 605804"/>
                <a:gd name="connsiteY1" fmla="*/ 329512 h 561262"/>
                <a:gd name="connsiteX2" fmla="*/ 441943 w 605804"/>
                <a:gd name="connsiteY2" fmla="*/ 343787 h 561262"/>
                <a:gd name="connsiteX3" fmla="*/ 419754 w 605804"/>
                <a:gd name="connsiteY3" fmla="*/ 353799 h 561262"/>
                <a:gd name="connsiteX4" fmla="*/ 410470 w 605804"/>
                <a:gd name="connsiteY4" fmla="*/ 376603 h 561262"/>
                <a:gd name="connsiteX5" fmla="*/ 419290 w 605804"/>
                <a:gd name="connsiteY5" fmla="*/ 399778 h 561262"/>
                <a:gd name="connsiteX6" fmla="*/ 447420 w 605804"/>
                <a:gd name="connsiteY6" fmla="*/ 415352 h 561262"/>
                <a:gd name="connsiteX7" fmla="*/ 458375 w 605804"/>
                <a:gd name="connsiteY7" fmla="*/ 422397 h 561262"/>
                <a:gd name="connsiteX8" fmla="*/ 461532 w 605804"/>
                <a:gd name="connsiteY8" fmla="*/ 432409 h 561262"/>
                <a:gd name="connsiteX9" fmla="*/ 458561 w 605804"/>
                <a:gd name="connsiteY9" fmla="*/ 441493 h 561262"/>
                <a:gd name="connsiteX10" fmla="*/ 449648 w 605804"/>
                <a:gd name="connsiteY10" fmla="*/ 444923 h 561262"/>
                <a:gd name="connsiteX11" fmla="*/ 438136 w 605804"/>
                <a:gd name="connsiteY11" fmla="*/ 440474 h 561262"/>
                <a:gd name="connsiteX12" fmla="*/ 433773 w 605804"/>
                <a:gd name="connsiteY12" fmla="*/ 429350 h 561262"/>
                <a:gd name="connsiteX13" fmla="*/ 429966 w 605804"/>
                <a:gd name="connsiteY13" fmla="*/ 426012 h 561262"/>
                <a:gd name="connsiteX14" fmla="*/ 410377 w 605804"/>
                <a:gd name="connsiteY14" fmla="*/ 426383 h 561262"/>
                <a:gd name="connsiteX15" fmla="*/ 406571 w 605804"/>
                <a:gd name="connsiteY15" fmla="*/ 430369 h 561262"/>
                <a:gd name="connsiteX16" fmla="*/ 416690 w 605804"/>
                <a:gd name="connsiteY16" fmla="*/ 454471 h 561262"/>
                <a:gd name="connsiteX17" fmla="*/ 441943 w 605804"/>
                <a:gd name="connsiteY17" fmla="*/ 465317 h 561262"/>
                <a:gd name="connsiteX18" fmla="*/ 441943 w 605804"/>
                <a:gd name="connsiteY18" fmla="*/ 478666 h 561262"/>
                <a:gd name="connsiteX19" fmla="*/ 445285 w 605804"/>
                <a:gd name="connsiteY19" fmla="*/ 482003 h 561262"/>
                <a:gd name="connsiteX20" fmla="*/ 457261 w 605804"/>
                <a:gd name="connsiteY20" fmla="*/ 482003 h 561262"/>
                <a:gd name="connsiteX21" fmla="*/ 460603 w 605804"/>
                <a:gd name="connsiteY21" fmla="*/ 478666 h 561262"/>
                <a:gd name="connsiteX22" fmla="*/ 460603 w 605804"/>
                <a:gd name="connsiteY22" fmla="*/ 464854 h 561262"/>
                <a:gd name="connsiteX23" fmla="*/ 480471 w 605804"/>
                <a:gd name="connsiteY23" fmla="*/ 455213 h 561262"/>
                <a:gd name="connsiteX24" fmla="*/ 489477 w 605804"/>
                <a:gd name="connsiteY24" fmla="*/ 432316 h 561262"/>
                <a:gd name="connsiteX25" fmla="*/ 480564 w 605804"/>
                <a:gd name="connsiteY25" fmla="*/ 409326 h 561262"/>
                <a:gd name="connsiteX26" fmla="*/ 452619 w 605804"/>
                <a:gd name="connsiteY26" fmla="*/ 393104 h 561262"/>
                <a:gd name="connsiteX27" fmla="*/ 441479 w 605804"/>
                <a:gd name="connsiteY27" fmla="*/ 385966 h 561262"/>
                <a:gd name="connsiteX28" fmla="*/ 438229 w 605804"/>
                <a:gd name="connsiteY28" fmla="*/ 376789 h 561262"/>
                <a:gd name="connsiteX29" fmla="*/ 441107 w 605804"/>
                <a:gd name="connsiteY29" fmla="*/ 367704 h 561262"/>
                <a:gd name="connsiteX30" fmla="*/ 449741 w 605804"/>
                <a:gd name="connsiteY30" fmla="*/ 364089 h 561262"/>
                <a:gd name="connsiteX31" fmla="*/ 458932 w 605804"/>
                <a:gd name="connsiteY31" fmla="*/ 368446 h 561262"/>
                <a:gd name="connsiteX32" fmla="*/ 462275 w 605804"/>
                <a:gd name="connsiteY32" fmla="*/ 378272 h 561262"/>
                <a:gd name="connsiteX33" fmla="*/ 466081 w 605804"/>
                <a:gd name="connsiteY33" fmla="*/ 381609 h 561262"/>
                <a:gd name="connsiteX34" fmla="*/ 485763 w 605804"/>
                <a:gd name="connsiteY34" fmla="*/ 381424 h 561262"/>
                <a:gd name="connsiteX35" fmla="*/ 489569 w 605804"/>
                <a:gd name="connsiteY35" fmla="*/ 377438 h 561262"/>
                <a:gd name="connsiteX36" fmla="*/ 481307 w 605804"/>
                <a:gd name="connsiteY36" fmla="*/ 355931 h 561262"/>
                <a:gd name="connsiteX37" fmla="*/ 460603 w 605804"/>
                <a:gd name="connsiteY37" fmla="*/ 344344 h 561262"/>
                <a:gd name="connsiteX38" fmla="*/ 460603 w 605804"/>
                <a:gd name="connsiteY38" fmla="*/ 329512 h 561262"/>
                <a:gd name="connsiteX39" fmla="*/ 457261 w 605804"/>
                <a:gd name="connsiteY39" fmla="*/ 326174 h 561262"/>
                <a:gd name="connsiteX40" fmla="*/ 434887 w 605804"/>
                <a:gd name="connsiteY40" fmla="*/ 246823 h 561262"/>
                <a:gd name="connsiteX41" fmla="*/ 461718 w 605804"/>
                <a:gd name="connsiteY41" fmla="*/ 246823 h 561262"/>
                <a:gd name="connsiteX42" fmla="*/ 461718 w 605804"/>
                <a:gd name="connsiteY42" fmla="*/ 278063 h 561262"/>
                <a:gd name="connsiteX43" fmla="*/ 574517 w 605804"/>
                <a:gd name="connsiteY43" fmla="*/ 390694 h 561262"/>
                <a:gd name="connsiteX44" fmla="*/ 605804 w 605804"/>
                <a:gd name="connsiteY44" fmla="*/ 390694 h 561262"/>
                <a:gd name="connsiteX45" fmla="*/ 605804 w 605804"/>
                <a:gd name="connsiteY45" fmla="*/ 417391 h 561262"/>
                <a:gd name="connsiteX46" fmla="*/ 574517 w 605804"/>
                <a:gd name="connsiteY46" fmla="*/ 417391 h 561262"/>
                <a:gd name="connsiteX47" fmla="*/ 461718 w 605804"/>
                <a:gd name="connsiteY47" fmla="*/ 529929 h 561262"/>
                <a:gd name="connsiteX48" fmla="*/ 461718 w 605804"/>
                <a:gd name="connsiteY48" fmla="*/ 561262 h 561262"/>
                <a:gd name="connsiteX49" fmla="*/ 434887 w 605804"/>
                <a:gd name="connsiteY49" fmla="*/ 561262 h 561262"/>
                <a:gd name="connsiteX50" fmla="*/ 434887 w 605804"/>
                <a:gd name="connsiteY50" fmla="*/ 530115 h 561262"/>
                <a:gd name="connsiteX51" fmla="*/ 322087 w 605804"/>
                <a:gd name="connsiteY51" fmla="*/ 417484 h 561262"/>
                <a:gd name="connsiteX52" fmla="*/ 290800 w 605804"/>
                <a:gd name="connsiteY52" fmla="*/ 417484 h 561262"/>
                <a:gd name="connsiteX53" fmla="*/ 290800 w 605804"/>
                <a:gd name="connsiteY53" fmla="*/ 390694 h 561262"/>
                <a:gd name="connsiteX54" fmla="*/ 322087 w 605804"/>
                <a:gd name="connsiteY54" fmla="*/ 390694 h 561262"/>
                <a:gd name="connsiteX55" fmla="*/ 434887 w 605804"/>
                <a:gd name="connsiteY55" fmla="*/ 278063 h 561262"/>
                <a:gd name="connsiteX56" fmla="*/ 229238 w 605804"/>
                <a:gd name="connsiteY56" fmla="*/ 401 h 561262"/>
                <a:gd name="connsiteX57" fmla="*/ 284946 w 605804"/>
                <a:gd name="connsiteY57" fmla="*/ 12174 h 561262"/>
                <a:gd name="connsiteX58" fmla="*/ 312057 w 605804"/>
                <a:gd name="connsiteY58" fmla="*/ 37295 h 561262"/>
                <a:gd name="connsiteX59" fmla="*/ 341954 w 605804"/>
                <a:gd name="connsiteY59" fmla="*/ 131662 h 561262"/>
                <a:gd name="connsiteX60" fmla="*/ 339911 w 605804"/>
                <a:gd name="connsiteY60" fmla="*/ 140098 h 561262"/>
                <a:gd name="connsiteX61" fmla="*/ 347896 w 605804"/>
                <a:gd name="connsiteY61" fmla="*/ 179773 h 561262"/>
                <a:gd name="connsiteX62" fmla="*/ 328677 w 605804"/>
                <a:gd name="connsiteY62" fmla="*/ 213144 h 561262"/>
                <a:gd name="connsiteX63" fmla="*/ 315214 w 605804"/>
                <a:gd name="connsiteY63" fmla="*/ 249945 h 561262"/>
                <a:gd name="connsiteX64" fmla="*/ 315214 w 605804"/>
                <a:gd name="connsiteY64" fmla="*/ 295831 h 561262"/>
                <a:gd name="connsiteX65" fmla="*/ 317628 w 605804"/>
                <a:gd name="connsiteY65" fmla="*/ 299632 h 561262"/>
                <a:gd name="connsiteX66" fmla="*/ 334712 w 605804"/>
                <a:gd name="connsiteY66" fmla="*/ 308438 h 561262"/>
                <a:gd name="connsiteX67" fmla="*/ 303794 w 605804"/>
                <a:gd name="connsiteY67" fmla="*/ 368877 h 561262"/>
                <a:gd name="connsiteX68" fmla="*/ 290795 w 605804"/>
                <a:gd name="connsiteY68" fmla="*/ 368877 h 561262"/>
                <a:gd name="connsiteX69" fmla="*/ 268976 w 605804"/>
                <a:gd name="connsiteY69" fmla="*/ 390662 h 561262"/>
                <a:gd name="connsiteX70" fmla="*/ 268976 w 605804"/>
                <a:gd name="connsiteY70" fmla="*/ 417359 h 561262"/>
                <a:gd name="connsiteX71" fmla="*/ 290795 w 605804"/>
                <a:gd name="connsiteY71" fmla="*/ 439050 h 561262"/>
                <a:gd name="connsiteX72" fmla="*/ 303794 w 605804"/>
                <a:gd name="connsiteY72" fmla="*/ 439050 h 561262"/>
                <a:gd name="connsiteX73" fmla="*/ 328398 w 605804"/>
                <a:gd name="connsiteY73" fmla="*/ 491332 h 561262"/>
                <a:gd name="connsiteX74" fmla="*/ 267769 w 605804"/>
                <a:gd name="connsiteY74" fmla="*/ 491332 h 561262"/>
                <a:gd name="connsiteX75" fmla="*/ 205655 w 605804"/>
                <a:gd name="connsiteY75" fmla="*/ 491332 h 561262"/>
                <a:gd name="connsiteX76" fmla="*/ 0 w 605804"/>
                <a:gd name="connsiteY76" fmla="*/ 491332 h 561262"/>
                <a:gd name="connsiteX77" fmla="*/ 0 w 605804"/>
                <a:gd name="connsiteY77" fmla="*/ 424775 h 561262"/>
                <a:gd name="connsiteX78" fmla="*/ 16991 w 605804"/>
                <a:gd name="connsiteY78" fmla="*/ 388529 h 561262"/>
                <a:gd name="connsiteX79" fmla="*/ 155704 w 605804"/>
                <a:gd name="connsiteY79" fmla="*/ 299632 h 561262"/>
                <a:gd name="connsiteX80" fmla="*/ 157839 w 605804"/>
                <a:gd name="connsiteY80" fmla="*/ 295831 h 561262"/>
                <a:gd name="connsiteX81" fmla="*/ 157839 w 605804"/>
                <a:gd name="connsiteY81" fmla="*/ 249945 h 561262"/>
                <a:gd name="connsiteX82" fmla="*/ 144376 w 605804"/>
                <a:gd name="connsiteY82" fmla="*/ 213144 h 561262"/>
                <a:gd name="connsiteX83" fmla="*/ 125157 w 605804"/>
                <a:gd name="connsiteY83" fmla="*/ 179773 h 561262"/>
                <a:gd name="connsiteX84" fmla="*/ 132678 w 605804"/>
                <a:gd name="connsiteY84" fmla="*/ 140098 h 561262"/>
                <a:gd name="connsiteX85" fmla="*/ 130728 w 605804"/>
                <a:gd name="connsiteY85" fmla="*/ 131662 h 561262"/>
                <a:gd name="connsiteX86" fmla="*/ 130449 w 605804"/>
                <a:gd name="connsiteY86" fmla="*/ 85313 h 561262"/>
                <a:gd name="connsiteX87" fmla="*/ 157561 w 605804"/>
                <a:gd name="connsiteY87" fmla="*/ 37852 h 561262"/>
                <a:gd name="connsiteX88" fmla="*/ 182722 w 605804"/>
                <a:gd name="connsiteY88" fmla="*/ 17087 h 561262"/>
                <a:gd name="connsiteX89" fmla="*/ 207141 w 605804"/>
                <a:gd name="connsiteY89" fmla="*/ 4665 h 561262"/>
                <a:gd name="connsiteX90" fmla="*/ 229238 w 605804"/>
                <a:gd name="connsiteY90" fmla="*/ 401 h 5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5804" h="561262">
                  <a:moveTo>
                    <a:pt x="445285" y="326174"/>
                  </a:moveTo>
                  <a:cubicBezTo>
                    <a:pt x="443428" y="326174"/>
                    <a:pt x="441943" y="327658"/>
                    <a:pt x="441943" y="329512"/>
                  </a:cubicBezTo>
                  <a:lnTo>
                    <a:pt x="441943" y="343787"/>
                  </a:lnTo>
                  <a:cubicBezTo>
                    <a:pt x="432752" y="345085"/>
                    <a:pt x="425510" y="348422"/>
                    <a:pt x="419754" y="353799"/>
                  </a:cubicBezTo>
                  <a:cubicBezTo>
                    <a:pt x="413627" y="359732"/>
                    <a:pt x="410470" y="367333"/>
                    <a:pt x="410470" y="376603"/>
                  </a:cubicBezTo>
                  <a:cubicBezTo>
                    <a:pt x="410470" y="386800"/>
                    <a:pt x="413441" y="394494"/>
                    <a:pt x="419290" y="399778"/>
                  </a:cubicBezTo>
                  <a:cubicBezTo>
                    <a:pt x="425139" y="405155"/>
                    <a:pt x="434516" y="410346"/>
                    <a:pt x="447420" y="415352"/>
                  </a:cubicBezTo>
                  <a:cubicBezTo>
                    <a:pt x="452619" y="417762"/>
                    <a:pt x="456333" y="420080"/>
                    <a:pt x="458375" y="422397"/>
                  </a:cubicBezTo>
                  <a:cubicBezTo>
                    <a:pt x="460511" y="424807"/>
                    <a:pt x="461532" y="428145"/>
                    <a:pt x="461532" y="432409"/>
                  </a:cubicBezTo>
                  <a:cubicBezTo>
                    <a:pt x="461532" y="436117"/>
                    <a:pt x="460511" y="439083"/>
                    <a:pt x="458561" y="441493"/>
                  </a:cubicBezTo>
                  <a:cubicBezTo>
                    <a:pt x="456519" y="443811"/>
                    <a:pt x="453548" y="444923"/>
                    <a:pt x="449648" y="444923"/>
                  </a:cubicBezTo>
                  <a:cubicBezTo>
                    <a:pt x="444914" y="444923"/>
                    <a:pt x="441107" y="443440"/>
                    <a:pt x="438136" y="440474"/>
                  </a:cubicBezTo>
                  <a:cubicBezTo>
                    <a:pt x="435630" y="438156"/>
                    <a:pt x="434237" y="434263"/>
                    <a:pt x="433773" y="429350"/>
                  </a:cubicBezTo>
                  <a:cubicBezTo>
                    <a:pt x="433680" y="427403"/>
                    <a:pt x="431916" y="426012"/>
                    <a:pt x="429966" y="426012"/>
                  </a:cubicBezTo>
                  <a:lnTo>
                    <a:pt x="410377" y="426383"/>
                  </a:lnTo>
                  <a:cubicBezTo>
                    <a:pt x="408242" y="426383"/>
                    <a:pt x="406385" y="428237"/>
                    <a:pt x="406571" y="430369"/>
                  </a:cubicBezTo>
                  <a:cubicBezTo>
                    <a:pt x="407035" y="440752"/>
                    <a:pt x="410470" y="448724"/>
                    <a:pt x="416690" y="454471"/>
                  </a:cubicBezTo>
                  <a:cubicBezTo>
                    <a:pt x="423375" y="460497"/>
                    <a:pt x="431916" y="464112"/>
                    <a:pt x="441943" y="465317"/>
                  </a:cubicBezTo>
                  <a:lnTo>
                    <a:pt x="441943" y="478666"/>
                  </a:lnTo>
                  <a:cubicBezTo>
                    <a:pt x="441943" y="480520"/>
                    <a:pt x="443428" y="482003"/>
                    <a:pt x="445285" y="482003"/>
                  </a:cubicBezTo>
                  <a:lnTo>
                    <a:pt x="457261" y="482003"/>
                  </a:lnTo>
                  <a:cubicBezTo>
                    <a:pt x="459118" y="482003"/>
                    <a:pt x="460603" y="480520"/>
                    <a:pt x="460603" y="478666"/>
                  </a:cubicBezTo>
                  <a:lnTo>
                    <a:pt x="460603" y="464854"/>
                  </a:lnTo>
                  <a:cubicBezTo>
                    <a:pt x="468773" y="463371"/>
                    <a:pt x="475365" y="460126"/>
                    <a:pt x="480471" y="455213"/>
                  </a:cubicBezTo>
                  <a:cubicBezTo>
                    <a:pt x="486506" y="449466"/>
                    <a:pt x="489477" y="441864"/>
                    <a:pt x="489477" y="432316"/>
                  </a:cubicBezTo>
                  <a:cubicBezTo>
                    <a:pt x="489477" y="422397"/>
                    <a:pt x="486506" y="414610"/>
                    <a:pt x="480564" y="409326"/>
                  </a:cubicBezTo>
                  <a:cubicBezTo>
                    <a:pt x="474622" y="403857"/>
                    <a:pt x="465245" y="398573"/>
                    <a:pt x="452619" y="393104"/>
                  </a:cubicBezTo>
                  <a:cubicBezTo>
                    <a:pt x="447142" y="390694"/>
                    <a:pt x="443428" y="388283"/>
                    <a:pt x="441479" y="385966"/>
                  </a:cubicBezTo>
                  <a:cubicBezTo>
                    <a:pt x="439436" y="383648"/>
                    <a:pt x="438508" y="380682"/>
                    <a:pt x="438229" y="376789"/>
                  </a:cubicBezTo>
                  <a:cubicBezTo>
                    <a:pt x="438229" y="373081"/>
                    <a:pt x="439250" y="370022"/>
                    <a:pt x="441107" y="367704"/>
                  </a:cubicBezTo>
                  <a:cubicBezTo>
                    <a:pt x="442964" y="365294"/>
                    <a:pt x="445935" y="364089"/>
                    <a:pt x="449741" y="364089"/>
                  </a:cubicBezTo>
                  <a:cubicBezTo>
                    <a:pt x="453548" y="364089"/>
                    <a:pt x="456519" y="365479"/>
                    <a:pt x="458932" y="368446"/>
                  </a:cubicBezTo>
                  <a:cubicBezTo>
                    <a:pt x="460789" y="370763"/>
                    <a:pt x="461903" y="374008"/>
                    <a:pt x="462275" y="378272"/>
                  </a:cubicBezTo>
                  <a:cubicBezTo>
                    <a:pt x="462367" y="380311"/>
                    <a:pt x="464131" y="381609"/>
                    <a:pt x="466081" y="381609"/>
                  </a:cubicBezTo>
                  <a:lnTo>
                    <a:pt x="485763" y="381424"/>
                  </a:lnTo>
                  <a:cubicBezTo>
                    <a:pt x="487991" y="381424"/>
                    <a:pt x="489755" y="379570"/>
                    <a:pt x="489569" y="377438"/>
                  </a:cubicBezTo>
                  <a:cubicBezTo>
                    <a:pt x="489105" y="368909"/>
                    <a:pt x="486227" y="361771"/>
                    <a:pt x="481307" y="355931"/>
                  </a:cubicBezTo>
                  <a:cubicBezTo>
                    <a:pt x="476108" y="349906"/>
                    <a:pt x="469145" y="346012"/>
                    <a:pt x="460603" y="344344"/>
                  </a:cubicBezTo>
                  <a:lnTo>
                    <a:pt x="460603" y="329512"/>
                  </a:lnTo>
                  <a:cubicBezTo>
                    <a:pt x="460603" y="327658"/>
                    <a:pt x="459118" y="326174"/>
                    <a:pt x="457261" y="326174"/>
                  </a:cubicBezTo>
                  <a:close/>
                  <a:moveTo>
                    <a:pt x="434887" y="246823"/>
                  </a:moveTo>
                  <a:lnTo>
                    <a:pt x="461718" y="246823"/>
                  </a:lnTo>
                  <a:lnTo>
                    <a:pt x="461718" y="278063"/>
                  </a:lnTo>
                  <a:cubicBezTo>
                    <a:pt x="521042" y="284367"/>
                    <a:pt x="568204" y="331458"/>
                    <a:pt x="574517" y="390694"/>
                  </a:cubicBezTo>
                  <a:lnTo>
                    <a:pt x="605804" y="390694"/>
                  </a:lnTo>
                  <a:lnTo>
                    <a:pt x="605804" y="417391"/>
                  </a:lnTo>
                  <a:lnTo>
                    <a:pt x="574517" y="417391"/>
                  </a:lnTo>
                  <a:cubicBezTo>
                    <a:pt x="568204" y="476534"/>
                    <a:pt x="521042" y="523626"/>
                    <a:pt x="461718" y="529929"/>
                  </a:cubicBezTo>
                  <a:lnTo>
                    <a:pt x="461718" y="561262"/>
                  </a:lnTo>
                  <a:lnTo>
                    <a:pt x="434887" y="561262"/>
                  </a:lnTo>
                  <a:lnTo>
                    <a:pt x="434887" y="530115"/>
                  </a:lnTo>
                  <a:cubicBezTo>
                    <a:pt x="375563" y="523811"/>
                    <a:pt x="328400" y="476719"/>
                    <a:pt x="322087" y="417484"/>
                  </a:cubicBezTo>
                  <a:lnTo>
                    <a:pt x="290800" y="417484"/>
                  </a:lnTo>
                  <a:lnTo>
                    <a:pt x="290800" y="390694"/>
                  </a:lnTo>
                  <a:lnTo>
                    <a:pt x="322087" y="390694"/>
                  </a:lnTo>
                  <a:cubicBezTo>
                    <a:pt x="328400" y="331458"/>
                    <a:pt x="375563" y="284367"/>
                    <a:pt x="434887" y="278063"/>
                  </a:cubicBezTo>
                  <a:close/>
                  <a:moveTo>
                    <a:pt x="229238" y="401"/>
                  </a:moveTo>
                  <a:cubicBezTo>
                    <a:pt x="253564" y="-1638"/>
                    <a:pt x="271855" y="4387"/>
                    <a:pt x="284946" y="12174"/>
                  </a:cubicBezTo>
                  <a:cubicBezTo>
                    <a:pt x="304629" y="22927"/>
                    <a:pt x="312057" y="37295"/>
                    <a:pt x="312057" y="37295"/>
                  </a:cubicBezTo>
                  <a:cubicBezTo>
                    <a:pt x="312057" y="37295"/>
                    <a:pt x="357180" y="40447"/>
                    <a:pt x="341954" y="131662"/>
                  </a:cubicBezTo>
                  <a:cubicBezTo>
                    <a:pt x="341396" y="134443"/>
                    <a:pt x="340654" y="137224"/>
                    <a:pt x="339911" y="140098"/>
                  </a:cubicBezTo>
                  <a:cubicBezTo>
                    <a:pt x="348453" y="140098"/>
                    <a:pt x="357273" y="146772"/>
                    <a:pt x="347896" y="179773"/>
                  </a:cubicBezTo>
                  <a:cubicBezTo>
                    <a:pt x="340561" y="205450"/>
                    <a:pt x="333876" y="212773"/>
                    <a:pt x="328677" y="213144"/>
                  </a:cubicBezTo>
                  <a:cubicBezTo>
                    <a:pt x="326820" y="224917"/>
                    <a:pt x="322270" y="237709"/>
                    <a:pt x="315214" y="249945"/>
                  </a:cubicBezTo>
                  <a:lnTo>
                    <a:pt x="315214" y="295831"/>
                  </a:lnTo>
                  <a:cubicBezTo>
                    <a:pt x="315214" y="297407"/>
                    <a:pt x="316142" y="298890"/>
                    <a:pt x="317628" y="299632"/>
                  </a:cubicBezTo>
                  <a:cubicBezTo>
                    <a:pt x="320785" y="301115"/>
                    <a:pt x="326727" y="304267"/>
                    <a:pt x="334712" y="308438"/>
                  </a:cubicBezTo>
                  <a:cubicBezTo>
                    <a:pt x="320135" y="325773"/>
                    <a:pt x="309364" y="346259"/>
                    <a:pt x="303794" y="368877"/>
                  </a:cubicBezTo>
                  <a:lnTo>
                    <a:pt x="290795" y="368877"/>
                  </a:lnTo>
                  <a:cubicBezTo>
                    <a:pt x="278818" y="368877"/>
                    <a:pt x="268976" y="378611"/>
                    <a:pt x="268976" y="390662"/>
                  </a:cubicBezTo>
                  <a:lnTo>
                    <a:pt x="268976" y="417359"/>
                  </a:lnTo>
                  <a:cubicBezTo>
                    <a:pt x="268976" y="429317"/>
                    <a:pt x="278818" y="439050"/>
                    <a:pt x="290795" y="439050"/>
                  </a:cubicBezTo>
                  <a:lnTo>
                    <a:pt x="303794" y="439050"/>
                  </a:lnTo>
                  <a:cubicBezTo>
                    <a:pt x="308529" y="458239"/>
                    <a:pt x="317071" y="475944"/>
                    <a:pt x="328398" y="491332"/>
                  </a:cubicBezTo>
                  <a:lnTo>
                    <a:pt x="267769" y="491332"/>
                  </a:lnTo>
                  <a:lnTo>
                    <a:pt x="205655" y="491332"/>
                  </a:lnTo>
                  <a:lnTo>
                    <a:pt x="0" y="491332"/>
                  </a:lnTo>
                  <a:lnTo>
                    <a:pt x="0" y="424775"/>
                  </a:lnTo>
                  <a:cubicBezTo>
                    <a:pt x="0" y="410777"/>
                    <a:pt x="6221" y="397429"/>
                    <a:pt x="16991" y="388529"/>
                  </a:cubicBezTo>
                  <a:cubicBezTo>
                    <a:pt x="77341" y="338936"/>
                    <a:pt x="142519" y="306121"/>
                    <a:pt x="155704" y="299632"/>
                  </a:cubicBezTo>
                  <a:cubicBezTo>
                    <a:pt x="157189" y="299076"/>
                    <a:pt x="158211" y="297407"/>
                    <a:pt x="157839" y="295831"/>
                  </a:cubicBezTo>
                  <a:lnTo>
                    <a:pt x="157839" y="249945"/>
                  </a:lnTo>
                  <a:cubicBezTo>
                    <a:pt x="150690" y="237709"/>
                    <a:pt x="146233" y="224731"/>
                    <a:pt x="144376" y="213144"/>
                  </a:cubicBezTo>
                  <a:cubicBezTo>
                    <a:pt x="139270" y="212773"/>
                    <a:pt x="132492" y="205450"/>
                    <a:pt x="125157" y="179773"/>
                  </a:cubicBezTo>
                  <a:cubicBezTo>
                    <a:pt x="115965" y="147236"/>
                    <a:pt x="124322" y="140376"/>
                    <a:pt x="132678" y="140098"/>
                  </a:cubicBezTo>
                  <a:cubicBezTo>
                    <a:pt x="131935" y="137224"/>
                    <a:pt x="131192" y="134536"/>
                    <a:pt x="130728" y="131662"/>
                  </a:cubicBezTo>
                  <a:cubicBezTo>
                    <a:pt x="127478" y="115255"/>
                    <a:pt x="126643" y="100052"/>
                    <a:pt x="130449" y="85313"/>
                  </a:cubicBezTo>
                  <a:cubicBezTo>
                    <a:pt x="135092" y="65661"/>
                    <a:pt x="145676" y="49995"/>
                    <a:pt x="157561" y="37852"/>
                  </a:cubicBezTo>
                  <a:cubicBezTo>
                    <a:pt x="165174" y="29879"/>
                    <a:pt x="173716" y="22834"/>
                    <a:pt x="182722" y="17087"/>
                  </a:cubicBezTo>
                  <a:cubicBezTo>
                    <a:pt x="190150" y="12081"/>
                    <a:pt x="198227" y="7632"/>
                    <a:pt x="207141" y="4665"/>
                  </a:cubicBezTo>
                  <a:cubicBezTo>
                    <a:pt x="214011" y="2255"/>
                    <a:pt x="221439" y="772"/>
                    <a:pt x="229238" y="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356B647-E262-4C18-A2CD-5156325586B7}"/>
                </a:ext>
              </a:extLst>
            </p:cNvPr>
            <p:cNvCxnSpPr/>
            <p:nvPr/>
          </p:nvCxnSpPr>
          <p:spPr>
            <a:xfrm>
              <a:off x="673100" y="3673077"/>
              <a:ext cx="789178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ṣḻíḍè">
              <a:extLst>
                <a:ext uri="{FF2B5EF4-FFF2-40B4-BE49-F238E27FC236}">
                  <a16:creationId xmlns:a16="http://schemas.microsoft.com/office/drawing/2014/main" xmlns="" id="{ABA86A3B-6F4C-480B-8352-60D8E2AABCF7}"/>
                </a:ext>
              </a:extLst>
            </p:cNvPr>
            <p:cNvGrpSpPr/>
            <p:nvPr/>
          </p:nvGrpSpPr>
          <p:grpSpPr>
            <a:xfrm>
              <a:off x="660400" y="2817130"/>
              <a:ext cx="2272396" cy="2534343"/>
              <a:chOff x="1334404" y="2841915"/>
              <a:chExt cx="2272396" cy="2534343"/>
            </a:xfrm>
          </p:grpSpPr>
          <p:sp>
            <p:nvSpPr>
              <p:cNvPr id="20" name="íṧḷiḑé">
                <a:extLst>
                  <a:ext uri="{FF2B5EF4-FFF2-40B4-BE49-F238E27FC236}">
                    <a16:creationId xmlns:a16="http://schemas.microsoft.com/office/drawing/2014/main" xmlns="" id="{4D5B9CF6-5EA9-42DD-8F17-EED8B0DBBC1D}"/>
                  </a:ext>
                </a:extLst>
              </p:cNvPr>
              <p:cNvSpPr/>
              <p:nvPr/>
            </p:nvSpPr>
            <p:spPr>
              <a:xfrm>
                <a:off x="2369703" y="3569762"/>
                <a:ext cx="201798" cy="2017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21" name="îśḷídè">
                <a:extLst>
                  <a:ext uri="{FF2B5EF4-FFF2-40B4-BE49-F238E27FC236}">
                    <a16:creationId xmlns:a16="http://schemas.microsoft.com/office/drawing/2014/main" xmlns="" id="{9EFE604B-3DC7-4C87-B9B0-C20C97902484}"/>
                  </a:ext>
                </a:extLst>
              </p:cNvPr>
              <p:cNvGrpSpPr/>
              <p:nvPr/>
            </p:nvGrpSpPr>
            <p:grpSpPr>
              <a:xfrm>
                <a:off x="1334404" y="4067497"/>
                <a:ext cx="2272396" cy="1308761"/>
                <a:chOff x="7904480" y="3920238"/>
                <a:chExt cx="2537460" cy="1308761"/>
              </a:xfrm>
            </p:grpSpPr>
            <p:sp>
              <p:nvSpPr>
                <p:cNvPr id="23" name="i$ļîḋê">
                  <a:extLst>
                    <a:ext uri="{FF2B5EF4-FFF2-40B4-BE49-F238E27FC236}">
                      <a16:creationId xmlns:a16="http://schemas.microsoft.com/office/drawing/2014/main" xmlns="" id="{31FF9E10-2E50-4C35-8D6A-CD2C4399430A}"/>
                    </a:ext>
                  </a:extLst>
                </p:cNvPr>
                <p:cNvSpPr txBox="1"/>
                <p:nvPr/>
              </p:nvSpPr>
              <p:spPr bwMode="auto">
                <a:xfrm>
                  <a:off x="7904480" y="3920238"/>
                  <a:ext cx="25374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ṡḻîḑe">
                  <a:extLst>
                    <a:ext uri="{FF2B5EF4-FFF2-40B4-BE49-F238E27FC236}">
                      <a16:creationId xmlns:a16="http://schemas.microsoft.com/office/drawing/2014/main" xmlns="" id="{6987B6D3-A240-4E55-9F01-F769AF3DBEB8}"/>
                    </a:ext>
                  </a:extLst>
                </p:cNvPr>
                <p:cNvSpPr/>
                <p:nvPr/>
              </p:nvSpPr>
              <p:spPr bwMode="auto">
                <a:xfrm>
                  <a:off x="7904480" y="4362044"/>
                  <a:ext cx="253746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22" name="îṩḻiḍè">
                <a:extLst>
                  <a:ext uri="{FF2B5EF4-FFF2-40B4-BE49-F238E27FC236}">
                    <a16:creationId xmlns:a16="http://schemas.microsoft.com/office/drawing/2014/main" xmlns="" id="{F55B8E4A-B077-4BF7-9FD5-0BA8EC15E69D}"/>
                  </a:ext>
                </a:extLst>
              </p:cNvPr>
              <p:cNvSpPr/>
              <p:nvPr/>
            </p:nvSpPr>
            <p:spPr bwMode="auto">
              <a:xfrm>
                <a:off x="2211070" y="2841915"/>
                <a:ext cx="519064" cy="419137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ïṩḻîḋe">
              <a:extLst>
                <a:ext uri="{FF2B5EF4-FFF2-40B4-BE49-F238E27FC236}">
                  <a16:creationId xmlns:a16="http://schemas.microsoft.com/office/drawing/2014/main" xmlns="" id="{9DF3A06E-56EC-462B-A033-85FADCE76751}"/>
                </a:ext>
              </a:extLst>
            </p:cNvPr>
            <p:cNvSpPr/>
            <p:nvPr/>
          </p:nvSpPr>
          <p:spPr>
            <a:xfrm>
              <a:off x="4466060" y="3569762"/>
              <a:ext cx="201798" cy="2017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10" name="íşḻïḍê">
              <a:extLst>
                <a:ext uri="{FF2B5EF4-FFF2-40B4-BE49-F238E27FC236}">
                  <a16:creationId xmlns:a16="http://schemas.microsoft.com/office/drawing/2014/main" xmlns="" id="{F7E517CD-4C60-49AE-BE86-43AFEB82EC88}"/>
                </a:ext>
              </a:extLst>
            </p:cNvPr>
            <p:cNvGrpSpPr/>
            <p:nvPr/>
          </p:nvGrpSpPr>
          <p:grpSpPr>
            <a:xfrm>
              <a:off x="3430761" y="2102028"/>
              <a:ext cx="2272396" cy="1308761"/>
              <a:chOff x="7904480" y="3920238"/>
              <a:chExt cx="2537460" cy="1308761"/>
            </a:xfrm>
          </p:grpSpPr>
          <p:sp>
            <p:nvSpPr>
              <p:cNvPr id="18" name="iṡľiḍè">
                <a:extLst>
                  <a:ext uri="{FF2B5EF4-FFF2-40B4-BE49-F238E27FC236}">
                    <a16:creationId xmlns:a16="http://schemas.microsoft.com/office/drawing/2014/main" xmlns="" id="{88EA16AD-9CD0-4525-80CB-DF5344A44788}"/>
                  </a:ext>
                </a:extLst>
              </p:cNvPr>
              <p:cNvSpPr txBox="1"/>
              <p:nvPr/>
            </p:nvSpPr>
            <p:spPr bwMode="auto">
              <a:xfrm>
                <a:off x="7904480" y="3920238"/>
                <a:ext cx="253746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9" name="isliḑé">
                <a:extLst>
                  <a:ext uri="{FF2B5EF4-FFF2-40B4-BE49-F238E27FC236}">
                    <a16:creationId xmlns:a16="http://schemas.microsoft.com/office/drawing/2014/main" xmlns="" id="{DBC3E14E-9951-440D-A9AC-7235DB5C45DA}"/>
                  </a:ext>
                </a:extLst>
              </p:cNvPr>
              <p:cNvSpPr/>
              <p:nvPr/>
            </p:nvSpPr>
            <p:spPr bwMode="auto">
              <a:xfrm>
                <a:off x="7904480" y="4362044"/>
                <a:ext cx="253746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1" name="îsḻîḓé">
              <a:extLst>
                <a:ext uri="{FF2B5EF4-FFF2-40B4-BE49-F238E27FC236}">
                  <a16:creationId xmlns:a16="http://schemas.microsoft.com/office/drawing/2014/main" xmlns="" id="{E731736B-1923-48B3-A633-7B9D45C5CEB9}"/>
                </a:ext>
              </a:extLst>
            </p:cNvPr>
            <p:cNvSpPr/>
            <p:nvPr/>
          </p:nvSpPr>
          <p:spPr bwMode="auto">
            <a:xfrm>
              <a:off x="4312951" y="3930140"/>
              <a:ext cx="508016" cy="519064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ïŝḻiḋe">
              <a:extLst>
                <a:ext uri="{FF2B5EF4-FFF2-40B4-BE49-F238E27FC236}">
                  <a16:creationId xmlns:a16="http://schemas.microsoft.com/office/drawing/2014/main" xmlns="" id="{EF7DC748-A820-44D0-AD22-4B0BABB3D5E4}"/>
                </a:ext>
              </a:extLst>
            </p:cNvPr>
            <p:cNvGrpSpPr/>
            <p:nvPr/>
          </p:nvGrpSpPr>
          <p:grpSpPr>
            <a:xfrm>
              <a:off x="6201121" y="2792149"/>
              <a:ext cx="2272396" cy="2584306"/>
              <a:chOff x="1334404" y="2791952"/>
              <a:chExt cx="2272396" cy="2584306"/>
            </a:xfrm>
          </p:grpSpPr>
          <p:sp>
            <p:nvSpPr>
              <p:cNvPr id="13" name="îšḻiḍé">
                <a:extLst>
                  <a:ext uri="{FF2B5EF4-FFF2-40B4-BE49-F238E27FC236}">
                    <a16:creationId xmlns:a16="http://schemas.microsoft.com/office/drawing/2014/main" xmlns="" id="{16B75F80-7D31-429B-B6A7-EB16CD0214AE}"/>
                  </a:ext>
                </a:extLst>
              </p:cNvPr>
              <p:cNvSpPr/>
              <p:nvPr/>
            </p:nvSpPr>
            <p:spPr>
              <a:xfrm>
                <a:off x="2369703" y="3569762"/>
                <a:ext cx="201798" cy="2017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14" name="îṡļidè">
                <a:extLst>
                  <a:ext uri="{FF2B5EF4-FFF2-40B4-BE49-F238E27FC236}">
                    <a16:creationId xmlns:a16="http://schemas.microsoft.com/office/drawing/2014/main" xmlns="" id="{FA957D06-FDB2-4EB4-940A-23BF74220D0F}"/>
                  </a:ext>
                </a:extLst>
              </p:cNvPr>
              <p:cNvGrpSpPr/>
              <p:nvPr/>
            </p:nvGrpSpPr>
            <p:grpSpPr>
              <a:xfrm>
                <a:off x="1334404" y="4067497"/>
                <a:ext cx="2272396" cy="1308761"/>
                <a:chOff x="7904480" y="3920238"/>
                <a:chExt cx="2537460" cy="1308761"/>
              </a:xfrm>
            </p:grpSpPr>
            <p:sp>
              <p:nvSpPr>
                <p:cNvPr id="16" name="ïṡľíde">
                  <a:extLst>
                    <a:ext uri="{FF2B5EF4-FFF2-40B4-BE49-F238E27FC236}">
                      <a16:creationId xmlns:a16="http://schemas.microsoft.com/office/drawing/2014/main" xmlns="" id="{007CB814-AA0F-4E23-961B-192DC0ED6122}"/>
                    </a:ext>
                  </a:extLst>
                </p:cNvPr>
                <p:cNvSpPr txBox="1"/>
                <p:nvPr/>
              </p:nvSpPr>
              <p:spPr bwMode="auto">
                <a:xfrm>
                  <a:off x="7904480" y="3920238"/>
                  <a:ext cx="25374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7" name="ïṡḻíḍê">
                  <a:extLst>
                    <a:ext uri="{FF2B5EF4-FFF2-40B4-BE49-F238E27FC236}">
                      <a16:creationId xmlns:a16="http://schemas.microsoft.com/office/drawing/2014/main" xmlns="" id="{FB6094C0-9EB5-406C-A62E-44B08D1E07CE}"/>
                    </a:ext>
                  </a:extLst>
                </p:cNvPr>
                <p:cNvSpPr/>
                <p:nvPr/>
              </p:nvSpPr>
              <p:spPr bwMode="auto">
                <a:xfrm>
                  <a:off x="7904480" y="4362044"/>
                  <a:ext cx="253746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15" name="îṡ1îḑè">
                <a:extLst>
                  <a:ext uri="{FF2B5EF4-FFF2-40B4-BE49-F238E27FC236}">
                    <a16:creationId xmlns:a16="http://schemas.microsoft.com/office/drawing/2014/main" xmlns="" id="{BD2B8EC3-873C-41AF-A6F6-3B257F8739A6}"/>
                  </a:ext>
                </a:extLst>
              </p:cNvPr>
              <p:cNvSpPr/>
              <p:nvPr/>
            </p:nvSpPr>
            <p:spPr bwMode="auto">
              <a:xfrm>
                <a:off x="2226466" y="2791952"/>
                <a:ext cx="488271" cy="519064"/>
              </a:xfrm>
              <a:custGeom>
                <a:avLst/>
                <a:gdLst>
                  <a:gd name="T0" fmla="*/ 5573 w 7665"/>
                  <a:gd name="T1" fmla="*/ 3911 h 8160"/>
                  <a:gd name="T2" fmla="*/ 4313 w 7665"/>
                  <a:gd name="T3" fmla="*/ 3955 h 8160"/>
                  <a:gd name="T4" fmla="*/ 3511 w 7665"/>
                  <a:gd name="T5" fmla="*/ 2721 h 8160"/>
                  <a:gd name="T6" fmla="*/ 4612 w 7665"/>
                  <a:gd name="T7" fmla="*/ 2386 h 8160"/>
                  <a:gd name="T8" fmla="*/ 5309 w 7665"/>
                  <a:gd name="T9" fmla="*/ 2472 h 8160"/>
                  <a:gd name="T10" fmla="*/ 3648 w 7665"/>
                  <a:gd name="T11" fmla="*/ 7533 h 8160"/>
                  <a:gd name="T12" fmla="*/ 5037 w 7665"/>
                  <a:gd name="T13" fmla="*/ 6233 h 8160"/>
                  <a:gd name="T14" fmla="*/ 4919 w 7665"/>
                  <a:gd name="T15" fmla="*/ 6025 h 8160"/>
                  <a:gd name="T16" fmla="*/ 3511 w 7665"/>
                  <a:gd name="T17" fmla="*/ 7213 h 8160"/>
                  <a:gd name="T18" fmla="*/ 3577 w 7665"/>
                  <a:gd name="T19" fmla="*/ 7514 h 8160"/>
                  <a:gd name="T20" fmla="*/ 5309 w 7665"/>
                  <a:gd name="T21" fmla="*/ 5688 h 8160"/>
                  <a:gd name="T22" fmla="*/ 5573 w 7665"/>
                  <a:gd name="T23" fmla="*/ 4249 h 8160"/>
                  <a:gd name="T24" fmla="*/ 4561 w 7665"/>
                  <a:gd name="T25" fmla="*/ 4206 h 8160"/>
                  <a:gd name="T26" fmla="*/ 4857 w 7665"/>
                  <a:gd name="T27" fmla="*/ 5774 h 8160"/>
                  <a:gd name="T28" fmla="*/ 5309 w 7665"/>
                  <a:gd name="T29" fmla="*/ 5688 h 8160"/>
                  <a:gd name="T30" fmla="*/ 5589 w 7665"/>
                  <a:gd name="T31" fmla="*/ 2569 h 8160"/>
                  <a:gd name="T32" fmla="*/ 5973 w 7665"/>
                  <a:gd name="T33" fmla="*/ 3955 h 8160"/>
                  <a:gd name="T34" fmla="*/ 7625 w 7665"/>
                  <a:gd name="T35" fmla="*/ 3911 h 8160"/>
                  <a:gd name="T36" fmla="*/ 7338 w 7665"/>
                  <a:gd name="T37" fmla="*/ 2468 h 8160"/>
                  <a:gd name="T38" fmla="*/ 5718 w 7665"/>
                  <a:gd name="T39" fmla="*/ 2386 h 8160"/>
                  <a:gd name="T40" fmla="*/ 6930 w 7665"/>
                  <a:gd name="T41" fmla="*/ 6025 h 8160"/>
                  <a:gd name="T42" fmla="*/ 5368 w 7665"/>
                  <a:gd name="T43" fmla="*/ 6100 h 8160"/>
                  <a:gd name="T44" fmla="*/ 3511 w 7665"/>
                  <a:gd name="T45" fmla="*/ 7950 h 8160"/>
                  <a:gd name="T46" fmla="*/ 3649 w 7665"/>
                  <a:gd name="T47" fmla="*/ 8107 h 8160"/>
                  <a:gd name="T48" fmla="*/ 7051 w 7665"/>
                  <a:gd name="T49" fmla="*/ 6096 h 8160"/>
                  <a:gd name="T50" fmla="*/ 7525 w 7665"/>
                  <a:gd name="T51" fmla="*/ 4206 h 8160"/>
                  <a:gd name="T52" fmla="*/ 5836 w 7665"/>
                  <a:gd name="T53" fmla="*/ 4335 h 8160"/>
                  <a:gd name="T54" fmla="*/ 5606 w 7665"/>
                  <a:gd name="T55" fmla="*/ 5716 h 8160"/>
                  <a:gd name="T56" fmla="*/ 7212 w 7665"/>
                  <a:gd name="T57" fmla="*/ 5774 h 8160"/>
                  <a:gd name="T58" fmla="*/ 7662 w 7665"/>
                  <a:gd name="T59" fmla="*/ 4352 h 8160"/>
                  <a:gd name="T60" fmla="*/ 7525 w 7665"/>
                  <a:gd name="T61" fmla="*/ 4206 h 8160"/>
                  <a:gd name="T62" fmla="*/ 5368 w 7665"/>
                  <a:gd name="T63" fmla="*/ 2061 h 8160"/>
                  <a:gd name="T64" fmla="*/ 6930 w 7665"/>
                  <a:gd name="T65" fmla="*/ 2136 h 8160"/>
                  <a:gd name="T66" fmla="*/ 7046 w 7665"/>
                  <a:gd name="T67" fmla="*/ 1924 h 8160"/>
                  <a:gd name="T68" fmla="*/ 3511 w 7665"/>
                  <a:gd name="T69" fmla="*/ 210 h 8160"/>
                  <a:gd name="T70" fmla="*/ 4320 w 7665"/>
                  <a:gd name="T71" fmla="*/ 1361 h 8160"/>
                  <a:gd name="T72" fmla="*/ 4686 w 7665"/>
                  <a:gd name="T73" fmla="*/ 2136 h 8160"/>
                  <a:gd name="T74" fmla="*/ 5039 w 7665"/>
                  <a:gd name="T75" fmla="*/ 2066 h 8160"/>
                  <a:gd name="T76" fmla="*/ 3713 w 7665"/>
                  <a:gd name="T77" fmla="*/ 642 h 8160"/>
                  <a:gd name="T78" fmla="*/ 3511 w 7665"/>
                  <a:gd name="T79" fmla="*/ 764 h 8160"/>
                  <a:gd name="T80" fmla="*/ 4320 w 7665"/>
                  <a:gd name="T81" fmla="*/ 1361 h 8160"/>
                  <a:gd name="T82" fmla="*/ 1517 w 7665"/>
                  <a:gd name="T83" fmla="*/ 2691 h 8160"/>
                  <a:gd name="T84" fmla="*/ 2294 w 7665"/>
                  <a:gd name="T85" fmla="*/ 2147 h 8160"/>
                  <a:gd name="T86" fmla="*/ 3899 w 7665"/>
                  <a:gd name="T87" fmla="*/ 2648 h 8160"/>
                  <a:gd name="T88" fmla="*/ 4226 w 7665"/>
                  <a:gd name="T89" fmla="*/ 1509 h 8160"/>
                  <a:gd name="T90" fmla="*/ 2941 w 7665"/>
                  <a:gd name="T91" fmla="*/ 575 h 8160"/>
                  <a:gd name="T92" fmla="*/ 1792 w 7665"/>
                  <a:gd name="T93" fmla="*/ 575 h 8160"/>
                  <a:gd name="T94" fmla="*/ 198 w 7665"/>
                  <a:gd name="T95" fmla="*/ 2794 h 8160"/>
                  <a:gd name="T96" fmla="*/ 2199 w 7665"/>
                  <a:gd name="T97" fmla="*/ 4658 h 8160"/>
                  <a:gd name="T98" fmla="*/ 3415 w 7665"/>
                  <a:gd name="T99" fmla="*/ 5443 h 8160"/>
                  <a:gd name="T100" fmla="*/ 999 w 7665"/>
                  <a:gd name="T101" fmla="*/ 5469 h 8160"/>
                  <a:gd name="T102" fmla="*/ 0 w 7665"/>
                  <a:gd name="T103" fmla="*/ 5961 h 8160"/>
                  <a:gd name="T104" fmla="*/ 1792 w 7665"/>
                  <a:gd name="T105" fmla="*/ 7111 h 8160"/>
                  <a:gd name="T106" fmla="*/ 2367 w 7665"/>
                  <a:gd name="T107" fmla="*/ 8160 h 8160"/>
                  <a:gd name="T108" fmla="*/ 2941 w 7665"/>
                  <a:gd name="T109" fmla="*/ 7158 h 8160"/>
                  <a:gd name="T110" fmla="*/ 4735 w 7665"/>
                  <a:gd name="T111" fmla="*/ 5296 h 8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665" h="8160">
                    <a:moveTo>
                      <a:pt x="5610" y="3809"/>
                    </a:moveTo>
                    <a:cubicBezTo>
                      <a:pt x="5613" y="3847"/>
                      <a:pt x="5599" y="3884"/>
                      <a:pt x="5573" y="3911"/>
                    </a:cubicBezTo>
                    <a:cubicBezTo>
                      <a:pt x="5547" y="3939"/>
                      <a:pt x="5511" y="3955"/>
                      <a:pt x="5473" y="3955"/>
                    </a:cubicBezTo>
                    <a:lnTo>
                      <a:pt x="4313" y="3955"/>
                    </a:lnTo>
                    <a:cubicBezTo>
                      <a:pt x="4087" y="3768"/>
                      <a:pt x="3811" y="3628"/>
                      <a:pt x="3511" y="3515"/>
                    </a:cubicBezTo>
                    <a:lnTo>
                      <a:pt x="3511" y="2721"/>
                    </a:lnTo>
                    <a:cubicBezTo>
                      <a:pt x="3637" y="2788"/>
                      <a:pt x="3761" y="2824"/>
                      <a:pt x="3899" y="2824"/>
                    </a:cubicBezTo>
                    <a:cubicBezTo>
                      <a:pt x="4217" y="2824"/>
                      <a:pt x="4484" y="2647"/>
                      <a:pt x="4612" y="2386"/>
                    </a:cubicBezTo>
                    <a:lnTo>
                      <a:pt x="5182" y="2386"/>
                    </a:lnTo>
                    <a:cubicBezTo>
                      <a:pt x="5238" y="2386"/>
                      <a:pt x="5288" y="2420"/>
                      <a:pt x="5309" y="2472"/>
                    </a:cubicBezTo>
                    <a:cubicBezTo>
                      <a:pt x="5480" y="2893"/>
                      <a:pt x="5582" y="3343"/>
                      <a:pt x="5610" y="3809"/>
                    </a:cubicBezTo>
                    <a:close/>
                    <a:moveTo>
                      <a:pt x="3648" y="7533"/>
                    </a:moveTo>
                    <a:cubicBezTo>
                      <a:pt x="3670" y="7533"/>
                      <a:pt x="3693" y="7528"/>
                      <a:pt x="3713" y="7518"/>
                    </a:cubicBezTo>
                    <a:cubicBezTo>
                      <a:pt x="4244" y="7237"/>
                      <a:pt x="4702" y="6793"/>
                      <a:pt x="5037" y="6233"/>
                    </a:cubicBezTo>
                    <a:cubicBezTo>
                      <a:pt x="5063" y="6190"/>
                      <a:pt x="5063" y="6137"/>
                      <a:pt x="5039" y="6094"/>
                    </a:cubicBezTo>
                    <a:cubicBezTo>
                      <a:pt x="5015" y="6051"/>
                      <a:pt x="4969" y="6025"/>
                      <a:pt x="4919" y="6025"/>
                    </a:cubicBezTo>
                    <a:lnTo>
                      <a:pt x="4793" y="6025"/>
                    </a:lnTo>
                    <a:cubicBezTo>
                      <a:pt x="4595" y="6595"/>
                      <a:pt x="4150" y="7008"/>
                      <a:pt x="3511" y="7213"/>
                    </a:cubicBezTo>
                    <a:lnTo>
                      <a:pt x="3511" y="7396"/>
                    </a:lnTo>
                    <a:cubicBezTo>
                      <a:pt x="3511" y="7444"/>
                      <a:pt x="3536" y="7489"/>
                      <a:pt x="3577" y="7514"/>
                    </a:cubicBezTo>
                    <a:cubicBezTo>
                      <a:pt x="3599" y="7527"/>
                      <a:pt x="3624" y="7533"/>
                      <a:pt x="3648" y="7533"/>
                    </a:cubicBezTo>
                    <a:close/>
                    <a:moveTo>
                      <a:pt x="5309" y="5688"/>
                    </a:moveTo>
                    <a:cubicBezTo>
                      <a:pt x="5480" y="5267"/>
                      <a:pt x="5582" y="4817"/>
                      <a:pt x="5610" y="4351"/>
                    </a:cubicBezTo>
                    <a:cubicBezTo>
                      <a:pt x="5613" y="4314"/>
                      <a:pt x="5599" y="4277"/>
                      <a:pt x="5573" y="4249"/>
                    </a:cubicBezTo>
                    <a:cubicBezTo>
                      <a:pt x="5547" y="4221"/>
                      <a:pt x="5511" y="4206"/>
                      <a:pt x="5473" y="4206"/>
                    </a:cubicBezTo>
                    <a:lnTo>
                      <a:pt x="4561" y="4206"/>
                    </a:lnTo>
                    <a:cubicBezTo>
                      <a:pt x="4779" y="4480"/>
                      <a:pt x="4911" y="4831"/>
                      <a:pt x="4911" y="5296"/>
                    </a:cubicBezTo>
                    <a:cubicBezTo>
                      <a:pt x="4911" y="5465"/>
                      <a:pt x="4889" y="5622"/>
                      <a:pt x="4857" y="5774"/>
                    </a:cubicBezTo>
                    <a:lnTo>
                      <a:pt x="5181" y="5774"/>
                    </a:lnTo>
                    <a:cubicBezTo>
                      <a:pt x="5238" y="5774"/>
                      <a:pt x="5288" y="5740"/>
                      <a:pt x="5309" y="5688"/>
                    </a:cubicBezTo>
                    <a:close/>
                    <a:moveTo>
                      <a:pt x="5606" y="2444"/>
                    </a:moveTo>
                    <a:cubicBezTo>
                      <a:pt x="5580" y="2481"/>
                      <a:pt x="5574" y="2527"/>
                      <a:pt x="5589" y="2569"/>
                    </a:cubicBezTo>
                    <a:cubicBezTo>
                      <a:pt x="5729" y="2964"/>
                      <a:pt x="5812" y="3386"/>
                      <a:pt x="5836" y="3824"/>
                    </a:cubicBezTo>
                    <a:cubicBezTo>
                      <a:pt x="5840" y="3898"/>
                      <a:pt x="5900" y="3955"/>
                      <a:pt x="5973" y="3955"/>
                    </a:cubicBezTo>
                    <a:lnTo>
                      <a:pt x="7525" y="3955"/>
                    </a:lnTo>
                    <a:cubicBezTo>
                      <a:pt x="7563" y="3955"/>
                      <a:pt x="7599" y="3939"/>
                      <a:pt x="7625" y="3911"/>
                    </a:cubicBezTo>
                    <a:cubicBezTo>
                      <a:pt x="7651" y="3883"/>
                      <a:pt x="7664" y="3846"/>
                      <a:pt x="7662" y="3808"/>
                    </a:cubicBezTo>
                    <a:cubicBezTo>
                      <a:pt x="7630" y="3339"/>
                      <a:pt x="7521" y="2888"/>
                      <a:pt x="7338" y="2468"/>
                    </a:cubicBezTo>
                    <a:cubicBezTo>
                      <a:pt x="7316" y="2418"/>
                      <a:pt x="7266" y="2386"/>
                      <a:pt x="7212" y="2386"/>
                    </a:cubicBezTo>
                    <a:lnTo>
                      <a:pt x="5718" y="2386"/>
                    </a:lnTo>
                    <a:cubicBezTo>
                      <a:pt x="5674" y="2386"/>
                      <a:pt x="5632" y="2408"/>
                      <a:pt x="5606" y="2444"/>
                    </a:cubicBezTo>
                    <a:close/>
                    <a:moveTo>
                      <a:pt x="6930" y="6025"/>
                    </a:moveTo>
                    <a:lnTo>
                      <a:pt x="5491" y="6025"/>
                    </a:lnTo>
                    <a:cubicBezTo>
                      <a:pt x="5439" y="6025"/>
                      <a:pt x="5392" y="6054"/>
                      <a:pt x="5368" y="6100"/>
                    </a:cubicBezTo>
                    <a:cubicBezTo>
                      <a:pt x="4966" y="6890"/>
                      <a:pt x="4335" y="7502"/>
                      <a:pt x="3594" y="7824"/>
                    </a:cubicBezTo>
                    <a:cubicBezTo>
                      <a:pt x="3544" y="7846"/>
                      <a:pt x="3511" y="7895"/>
                      <a:pt x="3511" y="7950"/>
                    </a:cubicBezTo>
                    <a:lnTo>
                      <a:pt x="3511" y="7969"/>
                    </a:lnTo>
                    <a:cubicBezTo>
                      <a:pt x="3511" y="8046"/>
                      <a:pt x="3573" y="8107"/>
                      <a:pt x="3649" y="8107"/>
                    </a:cubicBezTo>
                    <a:cubicBezTo>
                      <a:pt x="5031" y="8107"/>
                      <a:pt x="6301" y="7407"/>
                      <a:pt x="7046" y="6236"/>
                    </a:cubicBezTo>
                    <a:cubicBezTo>
                      <a:pt x="7073" y="6194"/>
                      <a:pt x="7075" y="6140"/>
                      <a:pt x="7051" y="6096"/>
                    </a:cubicBezTo>
                    <a:cubicBezTo>
                      <a:pt x="7026" y="6052"/>
                      <a:pt x="6980" y="6025"/>
                      <a:pt x="6930" y="6025"/>
                    </a:cubicBezTo>
                    <a:close/>
                    <a:moveTo>
                      <a:pt x="7525" y="4206"/>
                    </a:moveTo>
                    <a:lnTo>
                      <a:pt x="5974" y="4206"/>
                    </a:lnTo>
                    <a:cubicBezTo>
                      <a:pt x="5901" y="4206"/>
                      <a:pt x="5840" y="4263"/>
                      <a:pt x="5836" y="4335"/>
                    </a:cubicBezTo>
                    <a:cubicBezTo>
                      <a:pt x="5812" y="4774"/>
                      <a:pt x="5729" y="5196"/>
                      <a:pt x="5589" y="5591"/>
                    </a:cubicBezTo>
                    <a:cubicBezTo>
                      <a:pt x="5574" y="5632"/>
                      <a:pt x="5580" y="5679"/>
                      <a:pt x="5606" y="5716"/>
                    </a:cubicBezTo>
                    <a:cubicBezTo>
                      <a:pt x="5632" y="5752"/>
                      <a:pt x="5674" y="5774"/>
                      <a:pt x="5718" y="5774"/>
                    </a:cubicBezTo>
                    <a:lnTo>
                      <a:pt x="7212" y="5774"/>
                    </a:lnTo>
                    <a:cubicBezTo>
                      <a:pt x="7266" y="5774"/>
                      <a:pt x="7316" y="5742"/>
                      <a:pt x="7338" y="5692"/>
                    </a:cubicBezTo>
                    <a:cubicBezTo>
                      <a:pt x="7522" y="5273"/>
                      <a:pt x="7630" y="4822"/>
                      <a:pt x="7662" y="4352"/>
                    </a:cubicBezTo>
                    <a:cubicBezTo>
                      <a:pt x="7665" y="4314"/>
                      <a:pt x="7651" y="4277"/>
                      <a:pt x="7625" y="4249"/>
                    </a:cubicBezTo>
                    <a:cubicBezTo>
                      <a:pt x="7599" y="4221"/>
                      <a:pt x="7563" y="4206"/>
                      <a:pt x="7525" y="4206"/>
                    </a:cubicBezTo>
                    <a:close/>
                    <a:moveTo>
                      <a:pt x="3594" y="336"/>
                    </a:moveTo>
                    <a:cubicBezTo>
                      <a:pt x="4335" y="658"/>
                      <a:pt x="4966" y="1270"/>
                      <a:pt x="5368" y="2061"/>
                    </a:cubicBezTo>
                    <a:cubicBezTo>
                      <a:pt x="5392" y="2107"/>
                      <a:pt x="5439" y="2136"/>
                      <a:pt x="5491" y="2136"/>
                    </a:cubicBezTo>
                    <a:lnTo>
                      <a:pt x="6930" y="2136"/>
                    </a:lnTo>
                    <a:cubicBezTo>
                      <a:pt x="6980" y="2136"/>
                      <a:pt x="7026" y="2108"/>
                      <a:pt x="7051" y="2064"/>
                    </a:cubicBezTo>
                    <a:cubicBezTo>
                      <a:pt x="7075" y="2020"/>
                      <a:pt x="7073" y="1967"/>
                      <a:pt x="7046" y="1924"/>
                    </a:cubicBezTo>
                    <a:cubicBezTo>
                      <a:pt x="6301" y="752"/>
                      <a:pt x="5031" y="53"/>
                      <a:pt x="3648" y="53"/>
                    </a:cubicBezTo>
                    <a:cubicBezTo>
                      <a:pt x="3572" y="53"/>
                      <a:pt x="3511" y="134"/>
                      <a:pt x="3511" y="210"/>
                    </a:cubicBezTo>
                    <a:cubicBezTo>
                      <a:pt x="3511" y="265"/>
                      <a:pt x="3543" y="314"/>
                      <a:pt x="3594" y="336"/>
                    </a:cubicBezTo>
                    <a:close/>
                    <a:moveTo>
                      <a:pt x="4320" y="1361"/>
                    </a:moveTo>
                    <a:cubicBezTo>
                      <a:pt x="4499" y="1464"/>
                      <a:pt x="4696" y="1698"/>
                      <a:pt x="4696" y="2036"/>
                    </a:cubicBezTo>
                    <a:cubicBezTo>
                      <a:pt x="4696" y="2070"/>
                      <a:pt x="4690" y="2103"/>
                      <a:pt x="4686" y="2136"/>
                    </a:cubicBezTo>
                    <a:lnTo>
                      <a:pt x="4920" y="2136"/>
                    </a:lnTo>
                    <a:cubicBezTo>
                      <a:pt x="4969" y="2136"/>
                      <a:pt x="5015" y="2109"/>
                      <a:pt x="5039" y="2066"/>
                    </a:cubicBezTo>
                    <a:cubicBezTo>
                      <a:pt x="5064" y="2023"/>
                      <a:pt x="5063" y="1970"/>
                      <a:pt x="5038" y="1928"/>
                    </a:cubicBezTo>
                    <a:cubicBezTo>
                      <a:pt x="4702" y="1367"/>
                      <a:pt x="4244" y="923"/>
                      <a:pt x="3713" y="642"/>
                    </a:cubicBezTo>
                    <a:cubicBezTo>
                      <a:pt x="3670" y="620"/>
                      <a:pt x="3619" y="622"/>
                      <a:pt x="3577" y="646"/>
                    </a:cubicBezTo>
                    <a:cubicBezTo>
                      <a:pt x="3536" y="671"/>
                      <a:pt x="3511" y="716"/>
                      <a:pt x="3511" y="764"/>
                    </a:cubicBezTo>
                    <a:lnTo>
                      <a:pt x="3511" y="987"/>
                    </a:lnTo>
                    <a:cubicBezTo>
                      <a:pt x="3800" y="1079"/>
                      <a:pt x="4072" y="1202"/>
                      <a:pt x="4320" y="1361"/>
                    </a:cubicBezTo>
                    <a:close/>
                    <a:moveTo>
                      <a:pt x="2820" y="3484"/>
                    </a:moveTo>
                    <a:cubicBezTo>
                      <a:pt x="1775" y="3217"/>
                      <a:pt x="1517" y="3088"/>
                      <a:pt x="1517" y="2691"/>
                    </a:cubicBezTo>
                    <a:lnTo>
                      <a:pt x="1517" y="2673"/>
                    </a:lnTo>
                    <a:cubicBezTo>
                      <a:pt x="1517" y="2380"/>
                      <a:pt x="1784" y="2147"/>
                      <a:pt x="2294" y="2147"/>
                    </a:cubicBezTo>
                    <a:cubicBezTo>
                      <a:pt x="2708" y="2147"/>
                      <a:pt x="3122" y="2294"/>
                      <a:pt x="3562" y="2553"/>
                    </a:cubicBezTo>
                    <a:cubicBezTo>
                      <a:pt x="3665" y="2613"/>
                      <a:pt x="3769" y="2648"/>
                      <a:pt x="3899" y="2648"/>
                    </a:cubicBezTo>
                    <a:cubicBezTo>
                      <a:pt x="4244" y="2648"/>
                      <a:pt x="4520" y="2380"/>
                      <a:pt x="4520" y="2035"/>
                    </a:cubicBezTo>
                    <a:cubicBezTo>
                      <a:pt x="4520" y="1777"/>
                      <a:pt x="4373" y="1594"/>
                      <a:pt x="4226" y="1509"/>
                    </a:cubicBezTo>
                    <a:cubicBezTo>
                      <a:pt x="3846" y="1267"/>
                      <a:pt x="3415" y="1107"/>
                      <a:pt x="2941" y="1029"/>
                    </a:cubicBezTo>
                    <a:lnTo>
                      <a:pt x="2941" y="575"/>
                    </a:lnTo>
                    <a:cubicBezTo>
                      <a:pt x="2941" y="257"/>
                      <a:pt x="2685" y="0"/>
                      <a:pt x="2367" y="0"/>
                    </a:cubicBezTo>
                    <a:cubicBezTo>
                      <a:pt x="2049" y="0"/>
                      <a:pt x="1792" y="257"/>
                      <a:pt x="1792" y="575"/>
                    </a:cubicBezTo>
                    <a:lnTo>
                      <a:pt x="1792" y="1025"/>
                    </a:lnTo>
                    <a:cubicBezTo>
                      <a:pt x="840" y="1201"/>
                      <a:pt x="198" y="1860"/>
                      <a:pt x="198" y="2794"/>
                    </a:cubicBezTo>
                    <a:lnTo>
                      <a:pt x="198" y="2812"/>
                    </a:lnTo>
                    <a:cubicBezTo>
                      <a:pt x="198" y="4011"/>
                      <a:pt x="983" y="4348"/>
                      <a:pt x="2199" y="4658"/>
                    </a:cubicBezTo>
                    <a:cubicBezTo>
                      <a:pt x="3208" y="4918"/>
                      <a:pt x="3415" y="5090"/>
                      <a:pt x="3415" y="5426"/>
                    </a:cubicBezTo>
                    <a:lnTo>
                      <a:pt x="3415" y="5443"/>
                    </a:lnTo>
                    <a:cubicBezTo>
                      <a:pt x="3415" y="5797"/>
                      <a:pt x="3087" y="6012"/>
                      <a:pt x="2544" y="6012"/>
                    </a:cubicBezTo>
                    <a:cubicBezTo>
                      <a:pt x="1957" y="6012"/>
                      <a:pt x="1457" y="5805"/>
                      <a:pt x="999" y="5469"/>
                    </a:cubicBezTo>
                    <a:cubicBezTo>
                      <a:pt x="913" y="5409"/>
                      <a:pt x="793" y="5349"/>
                      <a:pt x="621" y="5349"/>
                    </a:cubicBezTo>
                    <a:cubicBezTo>
                      <a:pt x="275" y="5349"/>
                      <a:pt x="0" y="5616"/>
                      <a:pt x="0" y="5961"/>
                    </a:cubicBezTo>
                    <a:cubicBezTo>
                      <a:pt x="0" y="6168"/>
                      <a:pt x="103" y="6358"/>
                      <a:pt x="250" y="6461"/>
                    </a:cubicBezTo>
                    <a:cubicBezTo>
                      <a:pt x="717" y="6796"/>
                      <a:pt x="1247" y="7008"/>
                      <a:pt x="1792" y="7111"/>
                    </a:cubicBezTo>
                    <a:lnTo>
                      <a:pt x="1792" y="7586"/>
                    </a:lnTo>
                    <a:cubicBezTo>
                      <a:pt x="1792" y="7903"/>
                      <a:pt x="2049" y="8160"/>
                      <a:pt x="2367" y="8160"/>
                    </a:cubicBezTo>
                    <a:cubicBezTo>
                      <a:pt x="2684" y="8160"/>
                      <a:pt x="2941" y="7903"/>
                      <a:pt x="2941" y="7586"/>
                    </a:cubicBezTo>
                    <a:lnTo>
                      <a:pt x="2941" y="7158"/>
                    </a:lnTo>
                    <a:cubicBezTo>
                      <a:pt x="4013" y="7025"/>
                      <a:pt x="4735" y="6378"/>
                      <a:pt x="4735" y="5314"/>
                    </a:cubicBezTo>
                    <a:lnTo>
                      <a:pt x="4735" y="5296"/>
                    </a:lnTo>
                    <a:cubicBezTo>
                      <a:pt x="4735" y="4244"/>
                      <a:pt x="4044" y="3804"/>
                      <a:pt x="2820" y="348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09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2D34CA-F2C8-4709-A120-BA917544B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BC19448-963D-4E5C-9F22-379630E4D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C3EBDB0-7CCC-4FC9-9849-33DA61F7A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102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55B2B7-0D58-44EB-A2B9-24B9B2646E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0285" y="1376772"/>
            <a:ext cx="10771430" cy="3914777"/>
            <a:chOff x="710285" y="1376772"/>
            <a:chExt cx="10771430" cy="3914777"/>
          </a:xfrm>
        </p:grpSpPr>
        <p:grpSp>
          <p:nvGrpSpPr>
            <p:cNvPr id="6" name="ïsļïḋé">
              <a:extLst>
                <a:ext uri="{FF2B5EF4-FFF2-40B4-BE49-F238E27FC236}">
                  <a16:creationId xmlns:a16="http://schemas.microsoft.com/office/drawing/2014/main" xmlns="" id="{DBF104D3-CE86-4E09-BB03-336F7AC63D89}"/>
                </a:ext>
              </a:extLst>
            </p:cNvPr>
            <p:cNvGrpSpPr/>
            <p:nvPr/>
          </p:nvGrpSpPr>
          <p:grpSpPr>
            <a:xfrm>
              <a:off x="4149571" y="1376772"/>
              <a:ext cx="1873251" cy="1876426"/>
              <a:chOff x="4149571" y="1470110"/>
              <a:chExt cx="1873251" cy="1876426"/>
            </a:xfrm>
          </p:grpSpPr>
          <p:sp>
            <p:nvSpPr>
              <p:cNvPr id="30" name="íSlíḋê">
                <a:extLst>
                  <a:ext uri="{FF2B5EF4-FFF2-40B4-BE49-F238E27FC236}">
                    <a16:creationId xmlns:a16="http://schemas.microsoft.com/office/drawing/2014/main" xmlns="" id="{FF6F7ABB-4B43-45F5-9E60-ED4B42D74250}"/>
                  </a:ext>
                </a:extLst>
              </p:cNvPr>
              <p:cNvSpPr/>
              <p:nvPr/>
            </p:nvSpPr>
            <p:spPr>
              <a:xfrm>
                <a:off x="4149571" y="1470110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523"/>
                    </a:moveTo>
                    <a:cubicBezTo>
                      <a:pt x="21600" y="11878"/>
                      <a:pt x="20978" y="10307"/>
                      <a:pt x="19806" y="9137"/>
                    </a:cubicBezTo>
                    <a:cubicBezTo>
                      <a:pt x="10617" y="0"/>
                      <a:pt x="10617" y="0"/>
                      <a:pt x="10617" y="0"/>
                    </a:cubicBezTo>
                    <a:cubicBezTo>
                      <a:pt x="0" y="10599"/>
                      <a:pt x="0" y="10599"/>
                      <a:pt x="0" y="10599"/>
                    </a:cubicBezTo>
                    <a:cubicBezTo>
                      <a:pt x="9153" y="19773"/>
                      <a:pt x="9153" y="19773"/>
                      <a:pt x="9153" y="19773"/>
                    </a:cubicBezTo>
                    <a:cubicBezTo>
                      <a:pt x="10324" y="20942"/>
                      <a:pt x="11898" y="21600"/>
                      <a:pt x="13546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13523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1" name="ïṥ1ïḋe">
                <a:extLst>
                  <a:ext uri="{FF2B5EF4-FFF2-40B4-BE49-F238E27FC236}">
                    <a16:creationId xmlns:a16="http://schemas.microsoft.com/office/drawing/2014/main" xmlns="" id="{459A264C-86D8-48F9-8971-1186A5A46CEF}"/>
                  </a:ext>
                </a:extLst>
              </p:cNvPr>
              <p:cNvGrpSpPr/>
              <p:nvPr/>
            </p:nvGrpSpPr>
            <p:grpSpPr>
              <a:xfrm>
                <a:off x="4321021" y="1641558"/>
                <a:ext cx="577851" cy="577851"/>
                <a:chOff x="4321021" y="1641558"/>
                <a:chExt cx="577851" cy="577851"/>
              </a:xfrm>
            </p:grpSpPr>
            <p:sp>
              <p:nvSpPr>
                <p:cNvPr id="32" name="îṡ1iḓê">
                  <a:extLst>
                    <a:ext uri="{FF2B5EF4-FFF2-40B4-BE49-F238E27FC236}">
                      <a16:creationId xmlns:a16="http://schemas.microsoft.com/office/drawing/2014/main" xmlns="" id="{EE3B1523-2816-4102-AB0B-C10F5632BF37}"/>
                    </a:ext>
                  </a:extLst>
                </p:cNvPr>
                <p:cNvSpPr/>
                <p:nvPr/>
              </p:nvSpPr>
              <p:spPr>
                <a:xfrm>
                  <a:off x="4321021" y="1641558"/>
                  <a:ext cx="577851" cy="577851"/>
                </a:xfrm>
                <a:prstGeom prst="ellipse">
                  <a:avLst/>
                </a:prstGeom>
                <a:solidFill>
                  <a:schemeClr val="accent1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ṩlîďè">
                  <a:extLst>
                    <a:ext uri="{FF2B5EF4-FFF2-40B4-BE49-F238E27FC236}">
                      <a16:creationId xmlns:a16="http://schemas.microsoft.com/office/drawing/2014/main" xmlns="" id="{5A2AB23B-7AFE-4FC0-B6A5-01F7B58F5C74}"/>
                    </a:ext>
                  </a:extLst>
                </p:cNvPr>
                <p:cNvSpPr/>
                <p:nvPr/>
              </p:nvSpPr>
              <p:spPr>
                <a:xfrm>
                  <a:off x="4470282" y="1790819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481" y="12956"/>
                      </a:moveTo>
                      <a:cubicBezTo>
                        <a:pt x="17070" y="12258"/>
                        <a:pt x="16576" y="11533"/>
                        <a:pt x="16011" y="10795"/>
                      </a:cubicBezTo>
                      <a:cubicBezTo>
                        <a:pt x="16573" y="10063"/>
                        <a:pt x="17072" y="9339"/>
                        <a:pt x="17481" y="8644"/>
                      </a:cubicBezTo>
                      <a:cubicBezTo>
                        <a:pt x="19410" y="9181"/>
                        <a:pt x="20618" y="9948"/>
                        <a:pt x="20618" y="10800"/>
                      </a:cubicBezTo>
                      <a:cubicBezTo>
                        <a:pt x="20618" y="11652"/>
                        <a:pt x="19410" y="12419"/>
                        <a:pt x="17481" y="12956"/>
                      </a:cubicBezTo>
                      <a:moveTo>
                        <a:pt x="17742" y="17743"/>
                      </a:moveTo>
                      <a:cubicBezTo>
                        <a:pt x="17140" y="18345"/>
                        <a:pt x="15740" y="18028"/>
                        <a:pt x="13996" y="17045"/>
                      </a:cubicBezTo>
                      <a:cubicBezTo>
                        <a:pt x="14198" y="16261"/>
                        <a:pt x="14365" y="15406"/>
                        <a:pt x="14487" y="14488"/>
                      </a:cubicBezTo>
                      <a:cubicBezTo>
                        <a:pt x="15405" y="14366"/>
                        <a:pt x="16261" y="14198"/>
                        <a:pt x="17044" y="13996"/>
                      </a:cubicBezTo>
                      <a:cubicBezTo>
                        <a:pt x="18028" y="15740"/>
                        <a:pt x="18345" y="17140"/>
                        <a:pt x="17742" y="17743"/>
                      </a:cubicBezTo>
                      <a:moveTo>
                        <a:pt x="15404" y="11561"/>
                      </a:moveTo>
                      <a:cubicBezTo>
                        <a:pt x="15837" y="12119"/>
                        <a:pt x="16219" y="12662"/>
                        <a:pt x="16554" y="13185"/>
                      </a:cubicBezTo>
                      <a:cubicBezTo>
                        <a:pt x="15950" y="13317"/>
                        <a:pt x="15295" y="13429"/>
                        <a:pt x="14597" y="13517"/>
                      </a:cubicBezTo>
                      <a:cubicBezTo>
                        <a:pt x="14631" y="13155"/>
                        <a:pt x="14655" y="12784"/>
                        <a:pt x="14677" y="12409"/>
                      </a:cubicBezTo>
                      <a:cubicBezTo>
                        <a:pt x="14930" y="12127"/>
                        <a:pt x="15170" y="11844"/>
                        <a:pt x="15404" y="11561"/>
                      </a:cubicBezTo>
                      <a:moveTo>
                        <a:pt x="15402" y="10032"/>
                      </a:moveTo>
                      <a:cubicBezTo>
                        <a:pt x="15170" y="9752"/>
                        <a:pt x="14928" y="9471"/>
                        <a:pt x="14677" y="9191"/>
                      </a:cubicBezTo>
                      <a:cubicBezTo>
                        <a:pt x="14655" y="8817"/>
                        <a:pt x="14631" y="8445"/>
                        <a:pt x="14597" y="8084"/>
                      </a:cubicBezTo>
                      <a:cubicBezTo>
                        <a:pt x="15295" y="8171"/>
                        <a:pt x="15950" y="8283"/>
                        <a:pt x="16554" y="8415"/>
                      </a:cubicBezTo>
                      <a:cubicBezTo>
                        <a:pt x="16221" y="8935"/>
                        <a:pt x="15832" y="9478"/>
                        <a:pt x="15402" y="10032"/>
                      </a:cubicBezTo>
                      <a:moveTo>
                        <a:pt x="17742" y="3857"/>
                      </a:moveTo>
                      <a:cubicBezTo>
                        <a:pt x="18345" y="4460"/>
                        <a:pt x="18028" y="5860"/>
                        <a:pt x="17044" y="7604"/>
                      </a:cubicBezTo>
                      <a:cubicBezTo>
                        <a:pt x="16261" y="7402"/>
                        <a:pt x="15405" y="7234"/>
                        <a:pt x="14487" y="7112"/>
                      </a:cubicBezTo>
                      <a:cubicBezTo>
                        <a:pt x="14365" y="6194"/>
                        <a:pt x="14198" y="5339"/>
                        <a:pt x="13996" y="4555"/>
                      </a:cubicBezTo>
                      <a:cubicBezTo>
                        <a:pt x="15740" y="3572"/>
                        <a:pt x="17140" y="3255"/>
                        <a:pt x="17742" y="3857"/>
                      </a:cubicBezTo>
                      <a:moveTo>
                        <a:pt x="13718" y="12012"/>
                      </a:moveTo>
                      <a:cubicBezTo>
                        <a:pt x="13448" y="12303"/>
                        <a:pt x="13172" y="12593"/>
                        <a:pt x="12882" y="12883"/>
                      </a:cubicBezTo>
                      <a:cubicBezTo>
                        <a:pt x="12593" y="13172"/>
                        <a:pt x="12303" y="13449"/>
                        <a:pt x="12012" y="13719"/>
                      </a:cubicBezTo>
                      <a:cubicBezTo>
                        <a:pt x="11614" y="13733"/>
                        <a:pt x="11212" y="13745"/>
                        <a:pt x="10800" y="13745"/>
                      </a:cubicBezTo>
                      <a:cubicBezTo>
                        <a:pt x="10387" y="13745"/>
                        <a:pt x="9985" y="13733"/>
                        <a:pt x="9587" y="13719"/>
                      </a:cubicBezTo>
                      <a:cubicBezTo>
                        <a:pt x="9297" y="13449"/>
                        <a:pt x="9006" y="13172"/>
                        <a:pt x="8717" y="12883"/>
                      </a:cubicBezTo>
                      <a:cubicBezTo>
                        <a:pt x="8428" y="12593"/>
                        <a:pt x="8152" y="12303"/>
                        <a:pt x="7881" y="12012"/>
                      </a:cubicBezTo>
                      <a:cubicBezTo>
                        <a:pt x="7866" y="11614"/>
                        <a:pt x="7855" y="11212"/>
                        <a:pt x="7855" y="10800"/>
                      </a:cubicBezTo>
                      <a:cubicBezTo>
                        <a:pt x="7855" y="10388"/>
                        <a:pt x="7866" y="9986"/>
                        <a:pt x="7881" y="9587"/>
                      </a:cubicBezTo>
                      <a:cubicBezTo>
                        <a:pt x="8152" y="9297"/>
                        <a:pt x="8428" y="9007"/>
                        <a:pt x="8717" y="8717"/>
                      </a:cubicBezTo>
                      <a:cubicBezTo>
                        <a:pt x="9006" y="8428"/>
                        <a:pt x="9297" y="8151"/>
                        <a:pt x="9587" y="7881"/>
                      </a:cubicBezTo>
                      <a:cubicBezTo>
                        <a:pt x="9985" y="7867"/>
                        <a:pt x="10387" y="7855"/>
                        <a:pt x="10800" y="7855"/>
                      </a:cubicBezTo>
                      <a:cubicBezTo>
                        <a:pt x="11212" y="7855"/>
                        <a:pt x="11614" y="7867"/>
                        <a:pt x="12012" y="7881"/>
                      </a:cubicBezTo>
                      <a:cubicBezTo>
                        <a:pt x="12303" y="8151"/>
                        <a:pt x="12593" y="8428"/>
                        <a:pt x="12882" y="8717"/>
                      </a:cubicBezTo>
                      <a:cubicBezTo>
                        <a:pt x="13172" y="9007"/>
                        <a:pt x="13448" y="9297"/>
                        <a:pt x="13718" y="9587"/>
                      </a:cubicBezTo>
                      <a:cubicBezTo>
                        <a:pt x="13733" y="9986"/>
                        <a:pt x="13745" y="10388"/>
                        <a:pt x="13745" y="10800"/>
                      </a:cubicBezTo>
                      <a:cubicBezTo>
                        <a:pt x="13745" y="11212"/>
                        <a:pt x="13733" y="11614"/>
                        <a:pt x="13718" y="12012"/>
                      </a:cubicBezTo>
                      <a:moveTo>
                        <a:pt x="13185" y="16555"/>
                      </a:moveTo>
                      <a:cubicBezTo>
                        <a:pt x="12662" y="16219"/>
                        <a:pt x="12120" y="15837"/>
                        <a:pt x="11561" y="15404"/>
                      </a:cubicBezTo>
                      <a:cubicBezTo>
                        <a:pt x="11844" y="15170"/>
                        <a:pt x="12127" y="14931"/>
                        <a:pt x="12409" y="14677"/>
                      </a:cubicBezTo>
                      <a:cubicBezTo>
                        <a:pt x="12783" y="14655"/>
                        <a:pt x="13155" y="14631"/>
                        <a:pt x="13517" y="14597"/>
                      </a:cubicBezTo>
                      <a:cubicBezTo>
                        <a:pt x="13429" y="15295"/>
                        <a:pt x="13316" y="15950"/>
                        <a:pt x="13185" y="16555"/>
                      </a:cubicBezTo>
                      <a:moveTo>
                        <a:pt x="10800" y="20618"/>
                      </a:moveTo>
                      <a:cubicBezTo>
                        <a:pt x="9948" y="20618"/>
                        <a:pt x="9181" y="19410"/>
                        <a:pt x="8643" y="17481"/>
                      </a:cubicBezTo>
                      <a:cubicBezTo>
                        <a:pt x="9339" y="17072"/>
                        <a:pt x="10062" y="16573"/>
                        <a:pt x="10795" y="16011"/>
                      </a:cubicBezTo>
                      <a:cubicBezTo>
                        <a:pt x="11532" y="16576"/>
                        <a:pt x="12258" y="17070"/>
                        <a:pt x="12957" y="17481"/>
                      </a:cubicBezTo>
                      <a:cubicBezTo>
                        <a:pt x="12419" y="19410"/>
                        <a:pt x="11652" y="20618"/>
                        <a:pt x="10800" y="20618"/>
                      </a:cubicBezTo>
                      <a:moveTo>
                        <a:pt x="8083" y="14597"/>
                      </a:moveTo>
                      <a:cubicBezTo>
                        <a:pt x="8445" y="14631"/>
                        <a:pt x="8816" y="14655"/>
                        <a:pt x="9190" y="14677"/>
                      </a:cubicBezTo>
                      <a:cubicBezTo>
                        <a:pt x="9471" y="14929"/>
                        <a:pt x="9751" y="15170"/>
                        <a:pt x="10032" y="15403"/>
                      </a:cubicBezTo>
                      <a:cubicBezTo>
                        <a:pt x="9478" y="15832"/>
                        <a:pt x="8935" y="16221"/>
                        <a:pt x="8415" y="16555"/>
                      </a:cubicBezTo>
                      <a:cubicBezTo>
                        <a:pt x="8283" y="15950"/>
                        <a:pt x="8171" y="15295"/>
                        <a:pt x="8083" y="14597"/>
                      </a:cubicBezTo>
                      <a:moveTo>
                        <a:pt x="8415" y="5045"/>
                      </a:moveTo>
                      <a:cubicBezTo>
                        <a:pt x="8938" y="5381"/>
                        <a:pt x="9480" y="5762"/>
                        <a:pt x="10038" y="6196"/>
                      </a:cubicBezTo>
                      <a:cubicBezTo>
                        <a:pt x="9756" y="6430"/>
                        <a:pt x="9473" y="6670"/>
                        <a:pt x="9190" y="6924"/>
                      </a:cubicBezTo>
                      <a:cubicBezTo>
                        <a:pt x="8816" y="6945"/>
                        <a:pt x="8445" y="6969"/>
                        <a:pt x="8083" y="7003"/>
                      </a:cubicBezTo>
                      <a:cubicBezTo>
                        <a:pt x="8171" y="6305"/>
                        <a:pt x="8283" y="5650"/>
                        <a:pt x="8415" y="5045"/>
                      </a:cubicBezTo>
                      <a:moveTo>
                        <a:pt x="10800" y="982"/>
                      </a:moveTo>
                      <a:cubicBezTo>
                        <a:pt x="11652" y="982"/>
                        <a:pt x="12419" y="2191"/>
                        <a:pt x="12957" y="4119"/>
                      </a:cubicBezTo>
                      <a:cubicBezTo>
                        <a:pt x="12261" y="4528"/>
                        <a:pt x="11537" y="5027"/>
                        <a:pt x="10804" y="5589"/>
                      </a:cubicBezTo>
                      <a:cubicBezTo>
                        <a:pt x="10067" y="5024"/>
                        <a:pt x="9341" y="4530"/>
                        <a:pt x="8643" y="4119"/>
                      </a:cubicBezTo>
                      <a:cubicBezTo>
                        <a:pt x="9181" y="2191"/>
                        <a:pt x="9948" y="982"/>
                        <a:pt x="10800" y="982"/>
                      </a:cubicBezTo>
                      <a:moveTo>
                        <a:pt x="13517" y="7003"/>
                      </a:moveTo>
                      <a:cubicBezTo>
                        <a:pt x="13155" y="6969"/>
                        <a:pt x="12783" y="6945"/>
                        <a:pt x="12409" y="6924"/>
                      </a:cubicBezTo>
                      <a:cubicBezTo>
                        <a:pt x="12129" y="6671"/>
                        <a:pt x="11848" y="6430"/>
                        <a:pt x="11568" y="6198"/>
                      </a:cubicBezTo>
                      <a:cubicBezTo>
                        <a:pt x="12122" y="5768"/>
                        <a:pt x="12665" y="5379"/>
                        <a:pt x="13185" y="5045"/>
                      </a:cubicBezTo>
                      <a:cubicBezTo>
                        <a:pt x="13316" y="5650"/>
                        <a:pt x="13429" y="6305"/>
                        <a:pt x="13517" y="7003"/>
                      </a:cubicBezTo>
                      <a:moveTo>
                        <a:pt x="7112" y="7112"/>
                      </a:moveTo>
                      <a:cubicBezTo>
                        <a:pt x="6194" y="7234"/>
                        <a:pt x="5339" y="7402"/>
                        <a:pt x="4555" y="7604"/>
                      </a:cubicBezTo>
                      <a:cubicBezTo>
                        <a:pt x="3572" y="5860"/>
                        <a:pt x="3255" y="4460"/>
                        <a:pt x="3858" y="3857"/>
                      </a:cubicBezTo>
                      <a:cubicBezTo>
                        <a:pt x="4460" y="3255"/>
                        <a:pt x="5860" y="3572"/>
                        <a:pt x="7604" y="4555"/>
                      </a:cubicBezTo>
                      <a:cubicBezTo>
                        <a:pt x="7402" y="5339"/>
                        <a:pt x="7234" y="6194"/>
                        <a:pt x="7112" y="7112"/>
                      </a:cubicBezTo>
                      <a:moveTo>
                        <a:pt x="3858" y="17743"/>
                      </a:moveTo>
                      <a:cubicBezTo>
                        <a:pt x="3255" y="17140"/>
                        <a:pt x="3572" y="15740"/>
                        <a:pt x="4555" y="13996"/>
                      </a:cubicBezTo>
                      <a:cubicBezTo>
                        <a:pt x="5339" y="14198"/>
                        <a:pt x="6194" y="14366"/>
                        <a:pt x="7112" y="14488"/>
                      </a:cubicBezTo>
                      <a:cubicBezTo>
                        <a:pt x="7234" y="15406"/>
                        <a:pt x="7402" y="16261"/>
                        <a:pt x="7604" y="17045"/>
                      </a:cubicBezTo>
                      <a:cubicBezTo>
                        <a:pt x="5860" y="18028"/>
                        <a:pt x="4460" y="18345"/>
                        <a:pt x="3858" y="17743"/>
                      </a:cubicBezTo>
                      <a:moveTo>
                        <a:pt x="7003" y="13517"/>
                      </a:moveTo>
                      <a:cubicBezTo>
                        <a:pt x="6305" y="13429"/>
                        <a:pt x="5650" y="13317"/>
                        <a:pt x="5045" y="13185"/>
                      </a:cubicBezTo>
                      <a:cubicBezTo>
                        <a:pt x="5379" y="12665"/>
                        <a:pt x="5768" y="12122"/>
                        <a:pt x="6197" y="11568"/>
                      </a:cubicBezTo>
                      <a:cubicBezTo>
                        <a:pt x="6429" y="11848"/>
                        <a:pt x="6671" y="12129"/>
                        <a:pt x="6923" y="12409"/>
                      </a:cubicBezTo>
                      <a:cubicBezTo>
                        <a:pt x="6944" y="12784"/>
                        <a:pt x="6968" y="13155"/>
                        <a:pt x="7003" y="13517"/>
                      </a:cubicBezTo>
                      <a:moveTo>
                        <a:pt x="6923" y="9191"/>
                      </a:moveTo>
                      <a:cubicBezTo>
                        <a:pt x="6669" y="9473"/>
                        <a:pt x="6429" y="9756"/>
                        <a:pt x="6196" y="10039"/>
                      </a:cubicBezTo>
                      <a:cubicBezTo>
                        <a:pt x="5763" y="9481"/>
                        <a:pt x="5381" y="8938"/>
                        <a:pt x="5045" y="8415"/>
                      </a:cubicBezTo>
                      <a:cubicBezTo>
                        <a:pt x="5650" y="8283"/>
                        <a:pt x="6305" y="8171"/>
                        <a:pt x="7003" y="8084"/>
                      </a:cubicBezTo>
                      <a:cubicBezTo>
                        <a:pt x="6968" y="8445"/>
                        <a:pt x="6944" y="8816"/>
                        <a:pt x="6923" y="9191"/>
                      </a:cubicBezTo>
                      <a:moveTo>
                        <a:pt x="982" y="10800"/>
                      </a:moveTo>
                      <a:cubicBezTo>
                        <a:pt x="982" y="9948"/>
                        <a:pt x="2190" y="9181"/>
                        <a:pt x="4119" y="8644"/>
                      </a:cubicBezTo>
                      <a:cubicBezTo>
                        <a:pt x="4530" y="9342"/>
                        <a:pt x="5023" y="10067"/>
                        <a:pt x="5588" y="10805"/>
                      </a:cubicBezTo>
                      <a:cubicBezTo>
                        <a:pt x="5027" y="11537"/>
                        <a:pt x="4528" y="12262"/>
                        <a:pt x="4119" y="12956"/>
                      </a:cubicBezTo>
                      <a:cubicBezTo>
                        <a:pt x="2190" y="12419"/>
                        <a:pt x="982" y="11652"/>
                        <a:pt x="982" y="10800"/>
                      </a:cubicBezTo>
                      <a:moveTo>
                        <a:pt x="21600" y="10800"/>
                      </a:moveTo>
                      <a:cubicBezTo>
                        <a:pt x="21600" y="9624"/>
                        <a:pt x="20173" y="8571"/>
                        <a:pt x="17918" y="7853"/>
                      </a:cubicBezTo>
                      <a:cubicBezTo>
                        <a:pt x="19002" y="5750"/>
                        <a:pt x="19269" y="3995"/>
                        <a:pt x="18437" y="3163"/>
                      </a:cubicBezTo>
                      <a:cubicBezTo>
                        <a:pt x="17605" y="2332"/>
                        <a:pt x="15850" y="2598"/>
                        <a:pt x="13748" y="3682"/>
                      </a:cubicBezTo>
                      <a:cubicBezTo>
                        <a:pt x="13029" y="1427"/>
                        <a:pt x="11976" y="0"/>
                        <a:pt x="10800" y="0"/>
                      </a:cubicBezTo>
                      <a:cubicBezTo>
                        <a:pt x="9623" y="0"/>
                        <a:pt x="8571" y="1427"/>
                        <a:pt x="7852" y="3682"/>
                      </a:cubicBezTo>
                      <a:cubicBezTo>
                        <a:pt x="5750" y="2598"/>
                        <a:pt x="3995" y="2332"/>
                        <a:pt x="3163" y="3163"/>
                      </a:cubicBezTo>
                      <a:cubicBezTo>
                        <a:pt x="2331" y="3995"/>
                        <a:pt x="2598" y="5750"/>
                        <a:pt x="3682" y="7853"/>
                      </a:cubicBezTo>
                      <a:cubicBezTo>
                        <a:pt x="1426" y="8571"/>
                        <a:pt x="0" y="9624"/>
                        <a:pt x="0" y="10800"/>
                      </a:cubicBezTo>
                      <a:cubicBezTo>
                        <a:pt x="0" y="11976"/>
                        <a:pt x="1426" y="13029"/>
                        <a:pt x="3682" y="13748"/>
                      </a:cubicBezTo>
                      <a:cubicBezTo>
                        <a:pt x="2598" y="15851"/>
                        <a:pt x="2331" y="17605"/>
                        <a:pt x="3163" y="18437"/>
                      </a:cubicBezTo>
                      <a:cubicBezTo>
                        <a:pt x="3995" y="19268"/>
                        <a:pt x="5750" y="19002"/>
                        <a:pt x="7852" y="17918"/>
                      </a:cubicBezTo>
                      <a:cubicBezTo>
                        <a:pt x="8571" y="20173"/>
                        <a:pt x="9623" y="21600"/>
                        <a:pt x="10800" y="21600"/>
                      </a:cubicBezTo>
                      <a:cubicBezTo>
                        <a:pt x="11976" y="21600"/>
                        <a:pt x="13029" y="20173"/>
                        <a:pt x="13748" y="17918"/>
                      </a:cubicBezTo>
                      <a:cubicBezTo>
                        <a:pt x="15850" y="19002"/>
                        <a:pt x="17605" y="19268"/>
                        <a:pt x="18437" y="18437"/>
                      </a:cubicBezTo>
                      <a:cubicBezTo>
                        <a:pt x="19269" y="17605"/>
                        <a:pt x="19002" y="15851"/>
                        <a:pt x="17918" y="13748"/>
                      </a:cubicBezTo>
                      <a:cubicBezTo>
                        <a:pt x="20173" y="13029"/>
                        <a:pt x="21600" y="11976"/>
                        <a:pt x="21600" y="10800"/>
                      </a:cubicBezTo>
                      <a:moveTo>
                        <a:pt x="10800" y="9818"/>
                      </a:moveTo>
                      <a:cubicBezTo>
                        <a:pt x="10258" y="9818"/>
                        <a:pt x="9818" y="10258"/>
                        <a:pt x="9818" y="10800"/>
                      </a:cubicBezTo>
                      <a:cubicBezTo>
                        <a:pt x="9818" y="11342"/>
                        <a:pt x="10258" y="11782"/>
                        <a:pt x="10800" y="11782"/>
                      </a:cubicBezTo>
                      <a:cubicBezTo>
                        <a:pt x="11342" y="11782"/>
                        <a:pt x="11782" y="11342"/>
                        <a:pt x="11782" y="10800"/>
                      </a:cubicBezTo>
                      <a:cubicBezTo>
                        <a:pt x="11782" y="10258"/>
                        <a:pt x="11342" y="9818"/>
                        <a:pt x="10800" y="9818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S1ïďe">
              <a:extLst>
                <a:ext uri="{FF2B5EF4-FFF2-40B4-BE49-F238E27FC236}">
                  <a16:creationId xmlns:a16="http://schemas.microsoft.com/office/drawing/2014/main" xmlns="" id="{22534A71-B9A0-45E6-A69E-04678E56FC17}"/>
                </a:ext>
              </a:extLst>
            </p:cNvPr>
            <p:cNvGrpSpPr/>
            <p:nvPr/>
          </p:nvGrpSpPr>
          <p:grpSpPr>
            <a:xfrm>
              <a:off x="6187923" y="1376772"/>
              <a:ext cx="1873251" cy="1876426"/>
              <a:chOff x="6187923" y="1470110"/>
              <a:chExt cx="1873251" cy="1876426"/>
            </a:xfrm>
          </p:grpSpPr>
          <p:sp>
            <p:nvSpPr>
              <p:cNvPr id="26" name="ïṣḻiḓê">
                <a:extLst>
                  <a:ext uri="{FF2B5EF4-FFF2-40B4-BE49-F238E27FC236}">
                    <a16:creationId xmlns:a16="http://schemas.microsoft.com/office/drawing/2014/main" xmlns="" id="{8776F717-9226-45A1-A571-2E8C09876F21}"/>
                  </a:ext>
                </a:extLst>
              </p:cNvPr>
              <p:cNvSpPr/>
              <p:nvPr/>
            </p:nvSpPr>
            <p:spPr>
              <a:xfrm>
                <a:off x="6187923" y="1470110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523"/>
                    </a:moveTo>
                    <a:cubicBezTo>
                      <a:pt x="0" y="11878"/>
                      <a:pt x="622" y="10307"/>
                      <a:pt x="1794" y="9137"/>
                    </a:cubicBezTo>
                    <a:cubicBezTo>
                      <a:pt x="10983" y="0"/>
                      <a:pt x="10983" y="0"/>
                      <a:pt x="10983" y="0"/>
                    </a:cubicBezTo>
                    <a:cubicBezTo>
                      <a:pt x="21600" y="10599"/>
                      <a:pt x="21600" y="10599"/>
                      <a:pt x="21600" y="10599"/>
                    </a:cubicBezTo>
                    <a:cubicBezTo>
                      <a:pt x="12447" y="19773"/>
                      <a:pt x="12447" y="19773"/>
                      <a:pt x="12447" y="19773"/>
                    </a:cubicBezTo>
                    <a:cubicBezTo>
                      <a:pt x="11276" y="20942"/>
                      <a:pt x="9702" y="21600"/>
                      <a:pt x="805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0" y="1352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altLang="zh-CN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pPr algn="ctr"/>
                <a:endParaRPr dirty="0"/>
              </a:p>
            </p:txBody>
          </p:sp>
          <p:grpSp>
            <p:nvGrpSpPr>
              <p:cNvPr id="27" name="iš1ïḑê">
                <a:extLst>
                  <a:ext uri="{FF2B5EF4-FFF2-40B4-BE49-F238E27FC236}">
                    <a16:creationId xmlns:a16="http://schemas.microsoft.com/office/drawing/2014/main" xmlns="" id="{6991AC3B-BA86-4DD0-A9C9-E636FEC13972}"/>
                  </a:ext>
                </a:extLst>
              </p:cNvPr>
              <p:cNvGrpSpPr/>
              <p:nvPr/>
            </p:nvGrpSpPr>
            <p:grpSpPr>
              <a:xfrm>
                <a:off x="7311873" y="1641558"/>
                <a:ext cx="577851" cy="577851"/>
                <a:chOff x="7311873" y="1641558"/>
                <a:chExt cx="577851" cy="577851"/>
              </a:xfrm>
            </p:grpSpPr>
            <p:sp>
              <p:nvSpPr>
                <p:cNvPr id="28" name="íṧlîḓê">
                  <a:extLst>
                    <a:ext uri="{FF2B5EF4-FFF2-40B4-BE49-F238E27FC236}">
                      <a16:creationId xmlns:a16="http://schemas.microsoft.com/office/drawing/2014/main" xmlns="" id="{DA2E1618-28DE-40E0-8988-6041D1040956}"/>
                    </a:ext>
                  </a:extLst>
                </p:cNvPr>
                <p:cNvSpPr/>
                <p:nvPr/>
              </p:nvSpPr>
              <p:spPr>
                <a:xfrm>
                  <a:off x="7311873" y="1641558"/>
                  <a:ext cx="577851" cy="577851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ṥ1iďe">
                  <a:extLst>
                    <a:ext uri="{FF2B5EF4-FFF2-40B4-BE49-F238E27FC236}">
                      <a16:creationId xmlns:a16="http://schemas.microsoft.com/office/drawing/2014/main" xmlns="" id="{4939DA50-3C2B-4BBC-BC35-E8A76F4B7655}"/>
                    </a:ext>
                  </a:extLst>
                </p:cNvPr>
                <p:cNvSpPr/>
                <p:nvPr/>
              </p:nvSpPr>
              <p:spPr>
                <a:xfrm>
                  <a:off x="7461134" y="1790819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8280" y="18579"/>
                      </a:moveTo>
                      <a:cubicBezTo>
                        <a:pt x="20323" y="16614"/>
                        <a:pt x="21600" y="13859"/>
                        <a:pt x="21600" y="10800"/>
                      </a:cubicBez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6" y="0"/>
                        <a:pt x="0" y="4835"/>
                        <a:pt x="0" y="10800"/>
                      </a:cubicBezTo>
                      <a:cubicBezTo>
                        <a:pt x="0" y="13859"/>
                        <a:pt x="1277" y="16614"/>
                        <a:pt x="3320" y="18579"/>
                      </a:cubicBezTo>
                      <a:lnTo>
                        <a:pt x="2107" y="20762"/>
                      </a:lnTo>
                      <a:cubicBezTo>
                        <a:pt x="2019" y="20851"/>
                        <a:pt x="1964" y="20974"/>
                        <a:pt x="1964" y="21109"/>
                      </a:cubicBezTo>
                      <a:cubicBezTo>
                        <a:pt x="1964" y="21380"/>
                        <a:pt x="2184" y="21600"/>
                        <a:pt x="2455" y="21600"/>
                      </a:cubicBezTo>
                      <a:cubicBezTo>
                        <a:pt x="2590" y="21600"/>
                        <a:pt x="2713" y="21545"/>
                        <a:pt x="2802" y="21456"/>
                      </a:cubicBezTo>
                      <a:cubicBezTo>
                        <a:pt x="2858" y="21400"/>
                        <a:pt x="2894" y="21327"/>
                        <a:pt x="2917" y="21248"/>
                      </a:cubicBezTo>
                      <a:lnTo>
                        <a:pt x="4044" y="19219"/>
                      </a:lnTo>
                      <a:cubicBezTo>
                        <a:pt x="5895" y="20706"/>
                        <a:pt x="8242" y="21600"/>
                        <a:pt x="10800" y="21600"/>
                      </a:cubicBezTo>
                      <a:cubicBezTo>
                        <a:pt x="13358" y="21600"/>
                        <a:pt x="15705" y="20706"/>
                        <a:pt x="17555" y="19219"/>
                      </a:cubicBezTo>
                      <a:lnTo>
                        <a:pt x="18683" y="21248"/>
                      </a:lnTo>
                      <a:cubicBezTo>
                        <a:pt x="18743" y="21450"/>
                        <a:pt x="18923" y="21600"/>
                        <a:pt x="19145" y="21600"/>
                      </a:cubicBezTo>
                      <a:cubicBezTo>
                        <a:pt x="19416" y="21600"/>
                        <a:pt x="19636" y="21380"/>
                        <a:pt x="19636" y="21109"/>
                      </a:cubicBezTo>
                      <a:cubicBezTo>
                        <a:pt x="19636" y="20974"/>
                        <a:pt x="19581" y="20851"/>
                        <a:pt x="19493" y="20762"/>
                      </a:cubicBezTo>
                      <a:cubicBezTo>
                        <a:pt x="19493" y="20762"/>
                        <a:pt x="18280" y="18579"/>
                        <a:pt x="18280" y="18579"/>
                      </a:cubicBezTo>
                      <a:close/>
                      <a:moveTo>
                        <a:pt x="10800" y="16691"/>
                      </a:moveTo>
                      <a:cubicBezTo>
                        <a:pt x="7547" y="16691"/>
                        <a:pt x="4909" y="14053"/>
                        <a:pt x="4909" y="10800"/>
                      </a:cubicBezTo>
                      <a:cubicBezTo>
                        <a:pt x="4909" y="7547"/>
                        <a:pt x="7547" y="4909"/>
                        <a:pt x="10800" y="4909"/>
                      </a:cubicBezTo>
                      <a:cubicBezTo>
                        <a:pt x="14053" y="4909"/>
                        <a:pt x="16691" y="7547"/>
                        <a:pt x="16691" y="10800"/>
                      </a:cubicBezTo>
                      <a:cubicBezTo>
                        <a:pt x="16691" y="14053"/>
                        <a:pt x="14053" y="16691"/>
                        <a:pt x="10800" y="16691"/>
                      </a:cubicBezTo>
                      <a:moveTo>
                        <a:pt x="10800" y="3927"/>
                      </a:moveTo>
                      <a:cubicBezTo>
                        <a:pt x="7004" y="3927"/>
                        <a:pt x="3927" y="7004"/>
                        <a:pt x="3927" y="10800"/>
                      </a:cubicBezTo>
                      <a:cubicBezTo>
                        <a:pt x="3927" y="14596"/>
                        <a:pt x="7004" y="17673"/>
                        <a:pt x="10800" y="17673"/>
                      </a:cubicBezTo>
                      <a:cubicBezTo>
                        <a:pt x="14596" y="17673"/>
                        <a:pt x="17673" y="14596"/>
                        <a:pt x="17673" y="10800"/>
                      </a:cubicBezTo>
                      <a:cubicBezTo>
                        <a:pt x="17673" y="7004"/>
                        <a:pt x="14596" y="3927"/>
                        <a:pt x="10800" y="3927"/>
                      </a:cubicBezTo>
                      <a:moveTo>
                        <a:pt x="10800" y="12764"/>
                      </a:moveTo>
                      <a:cubicBezTo>
                        <a:pt x="9716" y="12764"/>
                        <a:pt x="8836" y="11884"/>
                        <a:pt x="8836" y="10800"/>
                      </a:cubicBezTo>
                      <a:cubicBezTo>
                        <a:pt x="8836" y="9716"/>
                        <a:pt x="9716" y="8836"/>
                        <a:pt x="10800" y="8836"/>
                      </a:cubicBezTo>
                      <a:cubicBezTo>
                        <a:pt x="11884" y="8836"/>
                        <a:pt x="12764" y="9716"/>
                        <a:pt x="12764" y="10800"/>
                      </a:cubicBezTo>
                      <a:cubicBezTo>
                        <a:pt x="12764" y="11884"/>
                        <a:pt x="11884" y="12764"/>
                        <a:pt x="10800" y="12764"/>
                      </a:cubicBezTo>
                      <a:moveTo>
                        <a:pt x="10800" y="7855"/>
                      </a:moveTo>
                      <a:cubicBezTo>
                        <a:pt x="9173" y="7855"/>
                        <a:pt x="7855" y="9173"/>
                        <a:pt x="7855" y="10800"/>
                      </a:cubicBezTo>
                      <a:cubicBezTo>
                        <a:pt x="7855" y="12427"/>
                        <a:pt x="9173" y="13745"/>
                        <a:pt x="10800" y="13745"/>
                      </a:cubicBezTo>
                      <a:cubicBezTo>
                        <a:pt x="12427" y="13745"/>
                        <a:pt x="13745" y="12427"/>
                        <a:pt x="13745" y="10800"/>
                      </a:cubicBezTo>
                      <a:cubicBezTo>
                        <a:pt x="13745" y="9173"/>
                        <a:pt x="12427" y="7855"/>
                        <a:pt x="10800" y="7855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iṡľîďè">
              <a:extLst>
                <a:ext uri="{FF2B5EF4-FFF2-40B4-BE49-F238E27FC236}">
                  <a16:creationId xmlns:a16="http://schemas.microsoft.com/office/drawing/2014/main" xmlns="" id="{08CE2666-6791-4E55-970B-23C3B8B8E9A6}"/>
                </a:ext>
              </a:extLst>
            </p:cNvPr>
            <p:cNvGrpSpPr/>
            <p:nvPr/>
          </p:nvGrpSpPr>
          <p:grpSpPr>
            <a:xfrm>
              <a:off x="4149571" y="3415123"/>
              <a:ext cx="1873251" cy="1876426"/>
              <a:chOff x="4149571" y="3508461"/>
              <a:chExt cx="1873251" cy="1876426"/>
            </a:xfrm>
          </p:grpSpPr>
          <p:sp>
            <p:nvSpPr>
              <p:cNvPr id="22" name="işḷiḋe">
                <a:extLst>
                  <a:ext uri="{FF2B5EF4-FFF2-40B4-BE49-F238E27FC236}">
                    <a16:creationId xmlns:a16="http://schemas.microsoft.com/office/drawing/2014/main" xmlns="" id="{2EDD642B-7CAB-4CAB-BC34-594A95C2F13F}"/>
                  </a:ext>
                </a:extLst>
              </p:cNvPr>
              <p:cNvSpPr/>
              <p:nvPr/>
            </p:nvSpPr>
            <p:spPr>
              <a:xfrm>
                <a:off x="4149571" y="3508461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041"/>
                    </a:moveTo>
                    <a:cubicBezTo>
                      <a:pt x="21600" y="9685"/>
                      <a:pt x="20978" y="11257"/>
                      <a:pt x="19806" y="12426"/>
                    </a:cubicBezTo>
                    <a:cubicBezTo>
                      <a:pt x="10617" y="21600"/>
                      <a:pt x="10617" y="21600"/>
                      <a:pt x="10617" y="21600"/>
                    </a:cubicBezTo>
                    <a:cubicBezTo>
                      <a:pt x="0" y="10964"/>
                      <a:pt x="0" y="10964"/>
                      <a:pt x="0" y="10964"/>
                    </a:cubicBezTo>
                    <a:cubicBezTo>
                      <a:pt x="9153" y="1791"/>
                      <a:pt x="9153" y="1791"/>
                      <a:pt x="9153" y="1791"/>
                    </a:cubicBezTo>
                    <a:cubicBezTo>
                      <a:pt x="10324" y="658"/>
                      <a:pt x="11898" y="0"/>
                      <a:pt x="13546" y="0"/>
                    </a:cubicBezTo>
                    <a:cubicBezTo>
                      <a:pt x="21600" y="0"/>
                      <a:pt x="21600" y="0"/>
                      <a:pt x="21600" y="0"/>
                    </a:cubicBezTo>
                    <a:lnTo>
                      <a:pt x="21600" y="804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pPr algn="ctr"/>
                <a:endParaRPr dirty="0"/>
              </a:p>
            </p:txBody>
          </p:sp>
          <p:grpSp>
            <p:nvGrpSpPr>
              <p:cNvPr id="23" name="íṧlîde">
                <a:extLst>
                  <a:ext uri="{FF2B5EF4-FFF2-40B4-BE49-F238E27FC236}">
                    <a16:creationId xmlns:a16="http://schemas.microsoft.com/office/drawing/2014/main" xmlns="" id="{2BA00D96-D4FF-4EA0-996A-01BFF93296F0}"/>
                  </a:ext>
                </a:extLst>
              </p:cNvPr>
              <p:cNvGrpSpPr/>
              <p:nvPr/>
            </p:nvGrpSpPr>
            <p:grpSpPr>
              <a:xfrm>
                <a:off x="4321021" y="4632410"/>
                <a:ext cx="577851" cy="577851"/>
                <a:chOff x="4321021" y="4632410"/>
                <a:chExt cx="577851" cy="577851"/>
              </a:xfrm>
            </p:grpSpPr>
            <p:sp>
              <p:nvSpPr>
                <p:cNvPr id="24" name="ïš1iḑê">
                  <a:extLst>
                    <a:ext uri="{FF2B5EF4-FFF2-40B4-BE49-F238E27FC236}">
                      <a16:creationId xmlns:a16="http://schemas.microsoft.com/office/drawing/2014/main" xmlns="" id="{E7499045-14AD-4FBF-B44D-25984F166D55}"/>
                    </a:ext>
                  </a:extLst>
                </p:cNvPr>
                <p:cNvSpPr/>
                <p:nvPr/>
              </p:nvSpPr>
              <p:spPr>
                <a:xfrm>
                  <a:off x="4321021" y="4632410"/>
                  <a:ext cx="577851" cy="577851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Sľiḋè">
                  <a:extLst>
                    <a:ext uri="{FF2B5EF4-FFF2-40B4-BE49-F238E27FC236}">
                      <a16:creationId xmlns:a16="http://schemas.microsoft.com/office/drawing/2014/main" xmlns="" id="{6DE57897-5D19-4F22-8180-9ECE18483CB6}"/>
                    </a:ext>
                  </a:extLst>
                </p:cNvPr>
                <p:cNvSpPr/>
                <p:nvPr/>
              </p:nvSpPr>
              <p:spPr>
                <a:xfrm>
                  <a:off x="4470282" y="4811253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2945"/>
                      </a:moveTo>
                      <a:lnTo>
                        <a:pt x="982" y="2945"/>
                      </a:lnTo>
                      <a:lnTo>
                        <a:pt x="982" y="1964"/>
                      </a:lnTo>
                      <a:lnTo>
                        <a:pt x="20618" y="1964"/>
                      </a:lnTo>
                      <a:cubicBezTo>
                        <a:pt x="20618" y="1964"/>
                        <a:pt x="20618" y="2945"/>
                        <a:pt x="20618" y="2945"/>
                      </a:cubicBezTo>
                      <a:close/>
                      <a:moveTo>
                        <a:pt x="19636" y="15709"/>
                      </a:moveTo>
                      <a:lnTo>
                        <a:pt x="1964" y="15709"/>
                      </a:lnTo>
                      <a:lnTo>
                        <a:pt x="1964" y="3927"/>
                      </a:lnTo>
                      <a:lnTo>
                        <a:pt x="19636" y="3927"/>
                      </a:lnTo>
                      <a:cubicBezTo>
                        <a:pt x="19636" y="3927"/>
                        <a:pt x="19636" y="15709"/>
                        <a:pt x="19636" y="15709"/>
                      </a:cubicBezTo>
                      <a:close/>
                      <a:moveTo>
                        <a:pt x="20618" y="982"/>
                      </a:moveTo>
                      <a:lnTo>
                        <a:pt x="11782" y="982"/>
                      </a:lnTo>
                      <a:cubicBezTo>
                        <a:pt x="11782" y="440"/>
                        <a:pt x="11342" y="0"/>
                        <a:pt x="10800" y="0"/>
                      </a:cubicBezTo>
                      <a:cubicBezTo>
                        <a:pt x="10257" y="0"/>
                        <a:pt x="9818" y="440"/>
                        <a:pt x="9818" y="982"/>
                      </a:cubicBezTo>
                      <a:lnTo>
                        <a:pt x="982" y="982"/>
                      </a:lnTo>
                      <a:cubicBezTo>
                        <a:pt x="439" y="982"/>
                        <a:pt x="0" y="1422"/>
                        <a:pt x="0" y="1964"/>
                      </a:cubicBezTo>
                      <a:lnTo>
                        <a:pt x="0" y="2945"/>
                      </a:lnTo>
                      <a:cubicBezTo>
                        <a:pt x="0" y="3488"/>
                        <a:pt x="439" y="3927"/>
                        <a:pt x="982" y="3927"/>
                      </a:cubicBezTo>
                      <a:lnTo>
                        <a:pt x="982" y="15709"/>
                      </a:lnTo>
                      <a:cubicBezTo>
                        <a:pt x="982" y="16252"/>
                        <a:pt x="1421" y="16691"/>
                        <a:pt x="1964" y="16691"/>
                      </a:cubicBezTo>
                      <a:lnTo>
                        <a:pt x="10309" y="16691"/>
                      </a:lnTo>
                      <a:lnTo>
                        <a:pt x="10309" y="17960"/>
                      </a:lnTo>
                      <a:lnTo>
                        <a:pt x="7507" y="20762"/>
                      </a:lnTo>
                      <a:cubicBezTo>
                        <a:pt x="7419" y="20851"/>
                        <a:pt x="7364" y="20974"/>
                        <a:pt x="7364" y="21109"/>
                      </a:cubicBezTo>
                      <a:cubicBezTo>
                        <a:pt x="7364" y="21380"/>
                        <a:pt x="7583" y="21600"/>
                        <a:pt x="7855" y="21600"/>
                      </a:cubicBezTo>
                      <a:cubicBezTo>
                        <a:pt x="7990" y="21600"/>
                        <a:pt x="8113" y="21545"/>
                        <a:pt x="8202" y="21456"/>
                      </a:cubicBezTo>
                      <a:lnTo>
                        <a:pt x="10800" y="18858"/>
                      </a:lnTo>
                      <a:lnTo>
                        <a:pt x="13398" y="21456"/>
                      </a:lnTo>
                      <a:cubicBezTo>
                        <a:pt x="13488" y="21545"/>
                        <a:pt x="13610" y="21600"/>
                        <a:pt x="13745" y="21600"/>
                      </a:cubicBezTo>
                      <a:cubicBezTo>
                        <a:pt x="14017" y="21600"/>
                        <a:pt x="14236" y="21380"/>
                        <a:pt x="14236" y="21109"/>
                      </a:cubicBezTo>
                      <a:cubicBezTo>
                        <a:pt x="14236" y="20974"/>
                        <a:pt x="14182" y="20851"/>
                        <a:pt x="14093" y="20762"/>
                      </a:cubicBezTo>
                      <a:lnTo>
                        <a:pt x="11291" y="17960"/>
                      </a:lnTo>
                      <a:lnTo>
                        <a:pt x="11291" y="16691"/>
                      </a:lnTo>
                      <a:lnTo>
                        <a:pt x="19636" y="16691"/>
                      </a:lnTo>
                      <a:cubicBezTo>
                        <a:pt x="20178" y="16691"/>
                        <a:pt x="20618" y="16252"/>
                        <a:pt x="20618" y="15709"/>
                      </a:cubicBezTo>
                      <a:lnTo>
                        <a:pt x="20618" y="3927"/>
                      </a:lnTo>
                      <a:cubicBezTo>
                        <a:pt x="21160" y="3927"/>
                        <a:pt x="21600" y="3488"/>
                        <a:pt x="21600" y="2945"/>
                      </a:cubicBezTo>
                      <a:lnTo>
                        <a:pt x="21600" y="1964"/>
                      </a:lnTo>
                      <a:cubicBezTo>
                        <a:pt x="21600" y="1422"/>
                        <a:pt x="21160" y="982"/>
                        <a:pt x="20618" y="982"/>
                      </a:cubicBezTo>
                      <a:moveTo>
                        <a:pt x="16200" y="5891"/>
                      </a:moveTo>
                      <a:cubicBezTo>
                        <a:pt x="16471" y="5891"/>
                        <a:pt x="16691" y="6111"/>
                        <a:pt x="16691" y="6382"/>
                      </a:cubicBezTo>
                      <a:cubicBezTo>
                        <a:pt x="16691" y="6653"/>
                        <a:pt x="16471" y="6873"/>
                        <a:pt x="16200" y="6873"/>
                      </a:cubicBezTo>
                      <a:cubicBezTo>
                        <a:pt x="15929" y="6873"/>
                        <a:pt x="15709" y="6653"/>
                        <a:pt x="15709" y="6382"/>
                      </a:cubicBezTo>
                      <a:cubicBezTo>
                        <a:pt x="15709" y="6111"/>
                        <a:pt x="15929" y="5891"/>
                        <a:pt x="16200" y="5891"/>
                      </a:cubicBezTo>
                      <a:moveTo>
                        <a:pt x="16200" y="7855"/>
                      </a:moveTo>
                      <a:cubicBezTo>
                        <a:pt x="17013" y="7855"/>
                        <a:pt x="17673" y="7196"/>
                        <a:pt x="17673" y="6382"/>
                      </a:cubicBezTo>
                      <a:cubicBezTo>
                        <a:pt x="17673" y="5569"/>
                        <a:pt x="17013" y="4909"/>
                        <a:pt x="16200" y="4909"/>
                      </a:cubicBezTo>
                      <a:cubicBezTo>
                        <a:pt x="15387" y="4909"/>
                        <a:pt x="14727" y="5569"/>
                        <a:pt x="14727" y="6382"/>
                      </a:cubicBezTo>
                      <a:cubicBezTo>
                        <a:pt x="14727" y="7196"/>
                        <a:pt x="15387" y="7855"/>
                        <a:pt x="16200" y="7855"/>
                      </a:cubicBezTo>
                      <a:moveTo>
                        <a:pt x="8422" y="8135"/>
                      </a:moveTo>
                      <a:lnTo>
                        <a:pt x="11926" y="11638"/>
                      </a:lnTo>
                      <a:cubicBezTo>
                        <a:pt x="12015" y="11727"/>
                        <a:pt x="12138" y="11782"/>
                        <a:pt x="12273" y="11782"/>
                      </a:cubicBezTo>
                      <a:cubicBezTo>
                        <a:pt x="12408" y="11782"/>
                        <a:pt x="12531" y="11727"/>
                        <a:pt x="12620" y="11638"/>
                      </a:cubicBezTo>
                      <a:lnTo>
                        <a:pt x="14183" y="10075"/>
                      </a:lnTo>
                      <a:lnTo>
                        <a:pt x="16200" y="12764"/>
                      </a:lnTo>
                      <a:lnTo>
                        <a:pt x="5336" y="12764"/>
                      </a:lnTo>
                      <a:cubicBezTo>
                        <a:pt x="5336" y="12764"/>
                        <a:pt x="8422" y="8135"/>
                        <a:pt x="8422" y="8135"/>
                      </a:cubicBezTo>
                      <a:close/>
                      <a:moveTo>
                        <a:pt x="4418" y="13745"/>
                      </a:moveTo>
                      <a:lnTo>
                        <a:pt x="17182" y="13745"/>
                      </a:lnTo>
                      <a:cubicBezTo>
                        <a:pt x="17453" y="13745"/>
                        <a:pt x="17673" y="13526"/>
                        <a:pt x="17673" y="13255"/>
                      </a:cubicBezTo>
                      <a:cubicBezTo>
                        <a:pt x="17673" y="13144"/>
                        <a:pt x="17630" y="13047"/>
                        <a:pt x="17568" y="12965"/>
                      </a:cubicBezTo>
                      <a:lnTo>
                        <a:pt x="17575" y="12960"/>
                      </a:lnTo>
                      <a:lnTo>
                        <a:pt x="14629" y="9033"/>
                      </a:lnTo>
                      <a:lnTo>
                        <a:pt x="14622" y="9038"/>
                      </a:lnTo>
                      <a:cubicBezTo>
                        <a:pt x="14533" y="8919"/>
                        <a:pt x="14397" y="8836"/>
                        <a:pt x="14236" y="8836"/>
                      </a:cubicBezTo>
                      <a:cubicBezTo>
                        <a:pt x="14101" y="8836"/>
                        <a:pt x="13978" y="8891"/>
                        <a:pt x="13889" y="8980"/>
                      </a:cubicBezTo>
                      <a:lnTo>
                        <a:pt x="12273" y="10597"/>
                      </a:lnTo>
                      <a:lnTo>
                        <a:pt x="8693" y="7017"/>
                      </a:lnTo>
                      <a:cubicBezTo>
                        <a:pt x="8604" y="6928"/>
                        <a:pt x="8481" y="6873"/>
                        <a:pt x="8345" y="6873"/>
                      </a:cubicBezTo>
                      <a:cubicBezTo>
                        <a:pt x="8175" y="6873"/>
                        <a:pt x="8033" y="6965"/>
                        <a:pt x="7945" y="7097"/>
                      </a:cubicBezTo>
                      <a:lnTo>
                        <a:pt x="7937" y="7091"/>
                      </a:lnTo>
                      <a:lnTo>
                        <a:pt x="4010" y="12982"/>
                      </a:lnTo>
                      <a:lnTo>
                        <a:pt x="4017" y="12988"/>
                      </a:lnTo>
                      <a:cubicBezTo>
                        <a:pt x="3965" y="13066"/>
                        <a:pt x="3927" y="13154"/>
                        <a:pt x="3927" y="13255"/>
                      </a:cubicBezTo>
                      <a:cubicBezTo>
                        <a:pt x="3927" y="13526"/>
                        <a:pt x="4147" y="13745"/>
                        <a:pt x="4418" y="13745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ïṩľiḓê">
              <a:extLst>
                <a:ext uri="{FF2B5EF4-FFF2-40B4-BE49-F238E27FC236}">
                  <a16:creationId xmlns:a16="http://schemas.microsoft.com/office/drawing/2014/main" xmlns="" id="{545E5AFA-5DD8-4620-A90E-320E9AE5F632}"/>
                </a:ext>
              </a:extLst>
            </p:cNvPr>
            <p:cNvGrpSpPr/>
            <p:nvPr/>
          </p:nvGrpSpPr>
          <p:grpSpPr>
            <a:xfrm>
              <a:off x="6187923" y="3415123"/>
              <a:ext cx="1873251" cy="1876426"/>
              <a:chOff x="6187923" y="3508461"/>
              <a:chExt cx="1873251" cy="1876426"/>
            </a:xfrm>
          </p:grpSpPr>
          <p:sp>
            <p:nvSpPr>
              <p:cNvPr id="18" name="îṡlíďè">
                <a:extLst>
                  <a:ext uri="{FF2B5EF4-FFF2-40B4-BE49-F238E27FC236}">
                    <a16:creationId xmlns:a16="http://schemas.microsoft.com/office/drawing/2014/main" xmlns="" id="{10AD5D63-BDBE-412C-A561-D2E5BCEA54AC}"/>
                  </a:ext>
                </a:extLst>
              </p:cNvPr>
              <p:cNvSpPr/>
              <p:nvPr/>
            </p:nvSpPr>
            <p:spPr>
              <a:xfrm>
                <a:off x="6187923" y="3508461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041"/>
                    </a:moveTo>
                    <a:cubicBezTo>
                      <a:pt x="0" y="9685"/>
                      <a:pt x="622" y="11257"/>
                      <a:pt x="1794" y="12426"/>
                    </a:cubicBezTo>
                    <a:cubicBezTo>
                      <a:pt x="10983" y="21600"/>
                      <a:pt x="10983" y="21600"/>
                      <a:pt x="10983" y="21600"/>
                    </a:cubicBezTo>
                    <a:cubicBezTo>
                      <a:pt x="21600" y="10964"/>
                      <a:pt x="21600" y="10964"/>
                      <a:pt x="21600" y="10964"/>
                    </a:cubicBezTo>
                    <a:cubicBezTo>
                      <a:pt x="12447" y="1791"/>
                      <a:pt x="12447" y="1791"/>
                      <a:pt x="12447" y="1791"/>
                    </a:cubicBezTo>
                    <a:cubicBezTo>
                      <a:pt x="11276" y="658"/>
                      <a:pt x="9702" y="0"/>
                      <a:pt x="805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041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</a:p>
              <a:p>
                <a:pPr algn="ctr"/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í$ļiḋè">
                <a:extLst>
                  <a:ext uri="{FF2B5EF4-FFF2-40B4-BE49-F238E27FC236}">
                    <a16:creationId xmlns:a16="http://schemas.microsoft.com/office/drawing/2014/main" xmlns="" id="{0AE7AF17-C9A1-45CA-9ABD-1D568E00E4FE}"/>
                  </a:ext>
                </a:extLst>
              </p:cNvPr>
              <p:cNvGrpSpPr/>
              <p:nvPr/>
            </p:nvGrpSpPr>
            <p:grpSpPr>
              <a:xfrm>
                <a:off x="7311873" y="4632410"/>
                <a:ext cx="577851" cy="577851"/>
                <a:chOff x="7311873" y="4632410"/>
                <a:chExt cx="577851" cy="577851"/>
              </a:xfrm>
            </p:grpSpPr>
            <p:sp>
              <p:nvSpPr>
                <p:cNvPr id="20" name="îšļiḍe">
                  <a:extLst>
                    <a:ext uri="{FF2B5EF4-FFF2-40B4-BE49-F238E27FC236}">
                      <a16:creationId xmlns:a16="http://schemas.microsoft.com/office/drawing/2014/main" xmlns="" id="{CF293FA3-2CEA-4880-B267-ECABCF67B238}"/>
                    </a:ext>
                  </a:extLst>
                </p:cNvPr>
                <p:cNvSpPr/>
                <p:nvPr/>
              </p:nvSpPr>
              <p:spPr>
                <a:xfrm>
                  <a:off x="7311873" y="4632410"/>
                  <a:ext cx="577851" cy="577851"/>
                </a:xfrm>
                <a:prstGeom prst="ellipse">
                  <a:avLst/>
                </a:prstGeom>
                <a:solidFill>
                  <a:schemeClr val="accent1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ïśľiḍê">
                  <a:extLst>
                    <a:ext uri="{FF2B5EF4-FFF2-40B4-BE49-F238E27FC236}">
                      <a16:creationId xmlns:a16="http://schemas.microsoft.com/office/drawing/2014/main" xmlns="" id="{8F0CE8BD-C31D-4D5C-89D2-8FB4CC67327C}"/>
                    </a:ext>
                  </a:extLst>
                </p:cNvPr>
                <p:cNvSpPr/>
                <p:nvPr/>
              </p:nvSpPr>
              <p:spPr>
                <a:xfrm>
                  <a:off x="7461134" y="4802046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353" y="11229"/>
                      </a:moveTo>
                      <a:lnTo>
                        <a:pt x="20356" y="11234"/>
                      </a:lnTo>
                      <a:lnTo>
                        <a:pt x="11029" y="16143"/>
                      </a:lnTo>
                      <a:lnTo>
                        <a:pt x="11026" y="16138"/>
                      </a:lnTo>
                      <a:cubicBezTo>
                        <a:pt x="10957" y="16174"/>
                        <a:pt x="10883" y="16200"/>
                        <a:pt x="10800" y="16200"/>
                      </a:cubicBezTo>
                      <a:cubicBezTo>
                        <a:pt x="10717" y="16200"/>
                        <a:pt x="10643" y="16174"/>
                        <a:pt x="10574" y="16138"/>
                      </a:cubicBezTo>
                      <a:lnTo>
                        <a:pt x="10571" y="16143"/>
                      </a:lnTo>
                      <a:lnTo>
                        <a:pt x="1244" y="11234"/>
                      </a:lnTo>
                      <a:lnTo>
                        <a:pt x="1247" y="11229"/>
                      </a:lnTo>
                      <a:cubicBezTo>
                        <a:pt x="1091" y="11147"/>
                        <a:pt x="982" y="10988"/>
                        <a:pt x="982" y="10800"/>
                      </a:cubicBezTo>
                      <a:cubicBezTo>
                        <a:pt x="982" y="10612"/>
                        <a:pt x="1091" y="10453"/>
                        <a:pt x="1247" y="10371"/>
                      </a:cubicBezTo>
                      <a:lnTo>
                        <a:pt x="1244" y="10366"/>
                      </a:lnTo>
                      <a:lnTo>
                        <a:pt x="3562" y="9146"/>
                      </a:lnTo>
                      <a:lnTo>
                        <a:pt x="10113" y="12594"/>
                      </a:lnTo>
                      <a:lnTo>
                        <a:pt x="10117" y="12588"/>
                      </a:lnTo>
                      <a:cubicBezTo>
                        <a:pt x="10322" y="12697"/>
                        <a:pt x="10552" y="12764"/>
                        <a:pt x="10800" y="12764"/>
                      </a:cubicBezTo>
                      <a:cubicBezTo>
                        <a:pt x="11048" y="12764"/>
                        <a:pt x="11278" y="12697"/>
                        <a:pt x="11483" y="12588"/>
                      </a:cubicBezTo>
                      <a:lnTo>
                        <a:pt x="11486" y="12594"/>
                      </a:lnTo>
                      <a:lnTo>
                        <a:pt x="18038" y="9146"/>
                      </a:lnTo>
                      <a:lnTo>
                        <a:pt x="20356" y="10366"/>
                      </a:lnTo>
                      <a:lnTo>
                        <a:pt x="20353" y="10371"/>
                      </a:lnTo>
                      <a:cubicBezTo>
                        <a:pt x="20509" y="10453"/>
                        <a:pt x="20618" y="10612"/>
                        <a:pt x="20618" y="10800"/>
                      </a:cubicBezTo>
                      <a:cubicBezTo>
                        <a:pt x="20618" y="10988"/>
                        <a:pt x="20509" y="11147"/>
                        <a:pt x="20353" y="11229"/>
                      </a:cubicBezTo>
                      <a:moveTo>
                        <a:pt x="20356" y="14784"/>
                      </a:moveTo>
                      <a:lnTo>
                        <a:pt x="20353" y="14790"/>
                      </a:lnTo>
                      <a:cubicBezTo>
                        <a:pt x="20509" y="14872"/>
                        <a:pt x="20618" y="15030"/>
                        <a:pt x="20618" y="15218"/>
                      </a:cubicBezTo>
                      <a:cubicBezTo>
                        <a:pt x="20618" y="15407"/>
                        <a:pt x="20509" y="15565"/>
                        <a:pt x="20353" y="15647"/>
                      </a:cubicBezTo>
                      <a:lnTo>
                        <a:pt x="20356" y="15653"/>
                      </a:lnTo>
                      <a:lnTo>
                        <a:pt x="11029" y="20562"/>
                      </a:lnTo>
                      <a:lnTo>
                        <a:pt x="11026" y="20556"/>
                      </a:lnTo>
                      <a:cubicBezTo>
                        <a:pt x="10957" y="20592"/>
                        <a:pt x="10883" y="20618"/>
                        <a:pt x="10800" y="20618"/>
                      </a:cubicBezTo>
                      <a:cubicBezTo>
                        <a:pt x="10717" y="20618"/>
                        <a:pt x="10643" y="20592"/>
                        <a:pt x="10574" y="20556"/>
                      </a:cubicBezTo>
                      <a:lnTo>
                        <a:pt x="10571" y="20562"/>
                      </a:lnTo>
                      <a:lnTo>
                        <a:pt x="1244" y="15653"/>
                      </a:lnTo>
                      <a:lnTo>
                        <a:pt x="1247" y="15647"/>
                      </a:lnTo>
                      <a:cubicBezTo>
                        <a:pt x="1091" y="15565"/>
                        <a:pt x="982" y="15407"/>
                        <a:pt x="982" y="15218"/>
                      </a:cubicBezTo>
                      <a:cubicBezTo>
                        <a:pt x="982" y="15030"/>
                        <a:pt x="1091" y="14872"/>
                        <a:pt x="1247" y="14790"/>
                      </a:cubicBezTo>
                      <a:lnTo>
                        <a:pt x="1244" y="14784"/>
                      </a:lnTo>
                      <a:lnTo>
                        <a:pt x="3562" y="13564"/>
                      </a:lnTo>
                      <a:lnTo>
                        <a:pt x="10113" y="17012"/>
                      </a:lnTo>
                      <a:lnTo>
                        <a:pt x="10117" y="17006"/>
                      </a:lnTo>
                      <a:cubicBezTo>
                        <a:pt x="10322" y="17115"/>
                        <a:pt x="10552" y="17182"/>
                        <a:pt x="10800" y="17182"/>
                      </a:cubicBezTo>
                      <a:cubicBezTo>
                        <a:pt x="11048" y="17182"/>
                        <a:pt x="11278" y="17115"/>
                        <a:pt x="11483" y="17006"/>
                      </a:cubicBezTo>
                      <a:lnTo>
                        <a:pt x="11486" y="17012"/>
                      </a:lnTo>
                      <a:lnTo>
                        <a:pt x="18038" y="13564"/>
                      </a:lnTo>
                      <a:cubicBezTo>
                        <a:pt x="18038" y="13564"/>
                        <a:pt x="20356" y="14784"/>
                        <a:pt x="20356" y="14784"/>
                      </a:cubicBezTo>
                      <a:close/>
                      <a:moveTo>
                        <a:pt x="1244" y="6816"/>
                      </a:moveTo>
                      <a:lnTo>
                        <a:pt x="1247" y="6811"/>
                      </a:lnTo>
                      <a:cubicBezTo>
                        <a:pt x="1091" y="6728"/>
                        <a:pt x="982" y="6570"/>
                        <a:pt x="982" y="6382"/>
                      </a:cubicBezTo>
                      <a:cubicBezTo>
                        <a:pt x="982" y="6194"/>
                        <a:pt x="1091" y="6035"/>
                        <a:pt x="1247" y="5953"/>
                      </a:cubicBezTo>
                      <a:lnTo>
                        <a:pt x="1244" y="5947"/>
                      </a:lnTo>
                      <a:lnTo>
                        <a:pt x="10571" y="1038"/>
                      </a:lnTo>
                      <a:lnTo>
                        <a:pt x="10574" y="1044"/>
                      </a:lnTo>
                      <a:cubicBezTo>
                        <a:pt x="10643" y="1008"/>
                        <a:pt x="10717" y="982"/>
                        <a:pt x="10800" y="982"/>
                      </a:cubicBezTo>
                      <a:cubicBezTo>
                        <a:pt x="10883" y="982"/>
                        <a:pt x="10957" y="1008"/>
                        <a:pt x="11026" y="1044"/>
                      </a:cubicBezTo>
                      <a:lnTo>
                        <a:pt x="11029" y="1038"/>
                      </a:lnTo>
                      <a:lnTo>
                        <a:pt x="20356" y="5947"/>
                      </a:lnTo>
                      <a:lnTo>
                        <a:pt x="20353" y="5953"/>
                      </a:lnTo>
                      <a:cubicBezTo>
                        <a:pt x="20509" y="6035"/>
                        <a:pt x="20618" y="6194"/>
                        <a:pt x="20618" y="6382"/>
                      </a:cubicBezTo>
                      <a:cubicBezTo>
                        <a:pt x="20618" y="6570"/>
                        <a:pt x="20509" y="6728"/>
                        <a:pt x="20353" y="6811"/>
                      </a:cubicBezTo>
                      <a:lnTo>
                        <a:pt x="20356" y="6816"/>
                      </a:lnTo>
                      <a:lnTo>
                        <a:pt x="11029" y="11725"/>
                      </a:lnTo>
                      <a:lnTo>
                        <a:pt x="11026" y="11720"/>
                      </a:lnTo>
                      <a:cubicBezTo>
                        <a:pt x="10957" y="11756"/>
                        <a:pt x="10883" y="11782"/>
                        <a:pt x="10800" y="11782"/>
                      </a:cubicBezTo>
                      <a:cubicBezTo>
                        <a:pt x="10717" y="11782"/>
                        <a:pt x="10643" y="11756"/>
                        <a:pt x="10574" y="11720"/>
                      </a:cubicBezTo>
                      <a:lnTo>
                        <a:pt x="10571" y="11725"/>
                      </a:lnTo>
                      <a:cubicBezTo>
                        <a:pt x="10571" y="11725"/>
                        <a:pt x="1244" y="6816"/>
                        <a:pt x="1244" y="6816"/>
                      </a:cubicBezTo>
                      <a:close/>
                      <a:moveTo>
                        <a:pt x="21600" y="10800"/>
                      </a:moveTo>
                      <a:cubicBezTo>
                        <a:pt x="21600" y="10234"/>
                        <a:pt x="21278" y="9749"/>
                        <a:pt x="20810" y="9503"/>
                      </a:cubicBezTo>
                      <a:lnTo>
                        <a:pt x="20813" y="9497"/>
                      </a:lnTo>
                      <a:lnTo>
                        <a:pt x="19092" y="8591"/>
                      </a:lnTo>
                      <a:lnTo>
                        <a:pt x="20813" y="7685"/>
                      </a:lnTo>
                      <a:lnTo>
                        <a:pt x="20810" y="7679"/>
                      </a:lnTo>
                      <a:cubicBezTo>
                        <a:pt x="21278" y="7433"/>
                        <a:pt x="21600" y="6948"/>
                        <a:pt x="21600" y="6382"/>
                      </a:cubicBezTo>
                      <a:cubicBezTo>
                        <a:pt x="21600" y="5816"/>
                        <a:pt x="21278" y="5331"/>
                        <a:pt x="20810" y="5085"/>
                      </a:cubicBezTo>
                      <a:lnTo>
                        <a:pt x="20813" y="5079"/>
                      </a:lnTo>
                      <a:lnTo>
                        <a:pt x="11486" y="170"/>
                      </a:lnTo>
                      <a:lnTo>
                        <a:pt x="11483" y="175"/>
                      </a:lnTo>
                      <a:cubicBezTo>
                        <a:pt x="11278" y="67"/>
                        <a:pt x="11048" y="0"/>
                        <a:pt x="10800" y="0"/>
                      </a:cubicBezTo>
                      <a:cubicBezTo>
                        <a:pt x="10552" y="0"/>
                        <a:pt x="10322" y="67"/>
                        <a:pt x="10117" y="175"/>
                      </a:cubicBezTo>
                      <a:lnTo>
                        <a:pt x="10113" y="170"/>
                      </a:lnTo>
                      <a:lnTo>
                        <a:pt x="786" y="5079"/>
                      </a:lnTo>
                      <a:lnTo>
                        <a:pt x="790" y="5085"/>
                      </a:lnTo>
                      <a:cubicBezTo>
                        <a:pt x="322" y="5331"/>
                        <a:pt x="0" y="5816"/>
                        <a:pt x="0" y="6382"/>
                      </a:cubicBezTo>
                      <a:cubicBezTo>
                        <a:pt x="0" y="6948"/>
                        <a:pt x="322" y="7433"/>
                        <a:pt x="790" y="7679"/>
                      </a:cubicBezTo>
                      <a:lnTo>
                        <a:pt x="786" y="7685"/>
                      </a:lnTo>
                      <a:lnTo>
                        <a:pt x="2508" y="8591"/>
                      </a:lnTo>
                      <a:lnTo>
                        <a:pt x="786" y="9497"/>
                      </a:lnTo>
                      <a:lnTo>
                        <a:pt x="790" y="9503"/>
                      </a:lnTo>
                      <a:cubicBezTo>
                        <a:pt x="322" y="9749"/>
                        <a:pt x="0" y="10234"/>
                        <a:pt x="0" y="10800"/>
                      </a:cubicBezTo>
                      <a:cubicBezTo>
                        <a:pt x="0" y="11366"/>
                        <a:pt x="322" y="11851"/>
                        <a:pt x="790" y="12097"/>
                      </a:cubicBezTo>
                      <a:lnTo>
                        <a:pt x="786" y="12103"/>
                      </a:lnTo>
                      <a:lnTo>
                        <a:pt x="2508" y="13009"/>
                      </a:lnTo>
                      <a:lnTo>
                        <a:pt x="786" y="13915"/>
                      </a:lnTo>
                      <a:lnTo>
                        <a:pt x="790" y="13921"/>
                      </a:lnTo>
                      <a:cubicBezTo>
                        <a:pt x="322" y="14167"/>
                        <a:pt x="0" y="14652"/>
                        <a:pt x="0" y="15218"/>
                      </a:cubicBezTo>
                      <a:cubicBezTo>
                        <a:pt x="0" y="15784"/>
                        <a:pt x="322" y="16269"/>
                        <a:pt x="790" y="16515"/>
                      </a:cubicBezTo>
                      <a:lnTo>
                        <a:pt x="786" y="16521"/>
                      </a:lnTo>
                      <a:lnTo>
                        <a:pt x="10113" y="21430"/>
                      </a:lnTo>
                      <a:lnTo>
                        <a:pt x="10117" y="21425"/>
                      </a:lnTo>
                      <a:cubicBezTo>
                        <a:pt x="10322" y="21533"/>
                        <a:pt x="10552" y="21600"/>
                        <a:pt x="10800" y="21600"/>
                      </a:cubicBezTo>
                      <a:cubicBezTo>
                        <a:pt x="11048" y="21600"/>
                        <a:pt x="11278" y="21533"/>
                        <a:pt x="11483" y="21425"/>
                      </a:cubicBezTo>
                      <a:lnTo>
                        <a:pt x="11486" y="21430"/>
                      </a:lnTo>
                      <a:lnTo>
                        <a:pt x="20813" y="16521"/>
                      </a:lnTo>
                      <a:lnTo>
                        <a:pt x="20810" y="16515"/>
                      </a:lnTo>
                      <a:cubicBezTo>
                        <a:pt x="21278" y="16269"/>
                        <a:pt x="21600" y="15784"/>
                        <a:pt x="21600" y="15218"/>
                      </a:cubicBezTo>
                      <a:cubicBezTo>
                        <a:pt x="21600" y="14652"/>
                        <a:pt x="21278" y="14167"/>
                        <a:pt x="20810" y="13921"/>
                      </a:cubicBezTo>
                      <a:lnTo>
                        <a:pt x="20813" y="13915"/>
                      </a:lnTo>
                      <a:lnTo>
                        <a:pt x="19092" y="13009"/>
                      </a:lnTo>
                      <a:lnTo>
                        <a:pt x="20813" y="12103"/>
                      </a:lnTo>
                      <a:lnTo>
                        <a:pt x="20810" y="12097"/>
                      </a:lnTo>
                      <a:cubicBezTo>
                        <a:pt x="21278" y="11851"/>
                        <a:pt x="21600" y="11366"/>
                        <a:pt x="21600" y="10800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ïŝľïdê">
              <a:extLst>
                <a:ext uri="{FF2B5EF4-FFF2-40B4-BE49-F238E27FC236}">
                  <a16:creationId xmlns:a16="http://schemas.microsoft.com/office/drawing/2014/main" xmlns="" id="{1E57AF07-6AC7-44FC-851B-38001CA649CD}"/>
                </a:ext>
              </a:extLst>
            </p:cNvPr>
            <p:cNvSpPr txBox="1"/>
            <p:nvPr/>
          </p:nvSpPr>
          <p:spPr>
            <a:xfrm>
              <a:off x="8550308" y="1819922"/>
              <a:ext cx="2897592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1" name="ïṡlíďê">
              <a:extLst>
                <a:ext uri="{FF2B5EF4-FFF2-40B4-BE49-F238E27FC236}">
                  <a16:creationId xmlns:a16="http://schemas.microsoft.com/office/drawing/2014/main" xmlns="" id="{5D10DC1B-B0FE-4E5F-A417-2E16A6B8ACA2}"/>
                </a:ext>
              </a:extLst>
            </p:cNvPr>
            <p:cNvSpPr/>
            <p:nvPr/>
          </p:nvSpPr>
          <p:spPr>
            <a:xfrm>
              <a:off x="8550308" y="2180954"/>
              <a:ext cx="2897592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  <p:sp>
          <p:nvSpPr>
            <p:cNvPr id="12" name="íṩľîḓé">
              <a:extLst>
                <a:ext uri="{FF2B5EF4-FFF2-40B4-BE49-F238E27FC236}">
                  <a16:creationId xmlns:a16="http://schemas.microsoft.com/office/drawing/2014/main" xmlns="" id="{4C5B9F76-A40D-4BCC-94FE-2793445D1EE7}"/>
                </a:ext>
              </a:extLst>
            </p:cNvPr>
            <p:cNvSpPr txBox="1"/>
            <p:nvPr/>
          </p:nvSpPr>
          <p:spPr>
            <a:xfrm>
              <a:off x="8566165" y="3984924"/>
              <a:ext cx="2915550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3" name="ïš1iḑè">
              <a:extLst>
                <a:ext uri="{FF2B5EF4-FFF2-40B4-BE49-F238E27FC236}">
                  <a16:creationId xmlns:a16="http://schemas.microsoft.com/office/drawing/2014/main" xmlns="" id="{C3909E78-9C64-4DDB-9BB9-F194A1C73FCF}"/>
                </a:ext>
              </a:extLst>
            </p:cNvPr>
            <p:cNvSpPr/>
            <p:nvPr/>
          </p:nvSpPr>
          <p:spPr>
            <a:xfrm>
              <a:off x="8566165" y="4345956"/>
              <a:ext cx="2915550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  <p:sp>
          <p:nvSpPr>
            <p:cNvPr id="14" name="îšļïḋè">
              <a:extLst>
                <a:ext uri="{FF2B5EF4-FFF2-40B4-BE49-F238E27FC236}">
                  <a16:creationId xmlns:a16="http://schemas.microsoft.com/office/drawing/2014/main" xmlns="" id="{4C399EC2-72F8-4415-A52A-C990152AA411}"/>
                </a:ext>
              </a:extLst>
            </p:cNvPr>
            <p:cNvSpPr txBox="1"/>
            <p:nvPr/>
          </p:nvSpPr>
          <p:spPr>
            <a:xfrm>
              <a:off x="710285" y="1895508"/>
              <a:ext cx="2902014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5" name="íṧḷîḍé">
              <a:extLst>
                <a:ext uri="{FF2B5EF4-FFF2-40B4-BE49-F238E27FC236}">
                  <a16:creationId xmlns:a16="http://schemas.microsoft.com/office/drawing/2014/main" xmlns="" id="{240CDC8A-AF0F-49EF-B609-E861637A9EE2}"/>
                </a:ext>
              </a:extLst>
            </p:cNvPr>
            <p:cNvSpPr/>
            <p:nvPr/>
          </p:nvSpPr>
          <p:spPr>
            <a:xfrm>
              <a:off x="710285" y="2256540"/>
              <a:ext cx="2902014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  <p:sp>
          <p:nvSpPr>
            <p:cNvPr id="16" name="iŝlíḍé">
              <a:extLst>
                <a:ext uri="{FF2B5EF4-FFF2-40B4-BE49-F238E27FC236}">
                  <a16:creationId xmlns:a16="http://schemas.microsoft.com/office/drawing/2014/main" xmlns="" id="{E777E12F-EFC2-426F-A9B6-407B032D2332}"/>
                </a:ext>
              </a:extLst>
            </p:cNvPr>
            <p:cNvSpPr txBox="1"/>
            <p:nvPr/>
          </p:nvSpPr>
          <p:spPr>
            <a:xfrm>
              <a:off x="710285" y="3988339"/>
              <a:ext cx="2855562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7" name="is1ïḓê">
              <a:extLst>
                <a:ext uri="{FF2B5EF4-FFF2-40B4-BE49-F238E27FC236}">
                  <a16:creationId xmlns:a16="http://schemas.microsoft.com/office/drawing/2014/main" xmlns="" id="{B526653C-C2FC-4918-8A39-D70EB858C9E5}"/>
                </a:ext>
              </a:extLst>
            </p:cNvPr>
            <p:cNvSpPr/>
            <p:nvPr/>
          </p:nvSpPr>
          <p:spPr>
            <a:xfrm>
              <a:off x="710285" y="4349371"/>
              <a:ext cx="2855562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242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05A368-152D-4D95-83FE-A0EF0659D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48C4DC0-3DE1-42D2-85FB-7D0E54712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1FC649-E78F-469C-87A7-AB03D16E0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10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E92D80D-2DD0-4227-9F28-A7B2B1442D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39900"/>
            <a:ext cx="10852150" cy="3378200"/>
            <a:chOff x="669925" y="1739900"/>
            <a:chExt cx="10852150" cy="3378200"/>
          </a:xfrm>
        </p:grpSpPr>
        <p:sp>
          <p:nvSpPr>
            <p:cNvPr id="6" name="ïşḷidè">
              <a:extLst>
                <a:ext uri="{FF2B5EF4-FFF2-40B4-BE49-F238E27FC236}">
                  <a16:creationId xmlns:a16="http://schemas.microsoft.com/office/drawing/2014/main" xmlns="" id="{B3721CFE-1ED3-4E3B-AC1E-4B088410DE0F}"/>
                </a:ext>
              </a:extLst>
            </p:cNvPr>
            <p:cNvSpPr/>
            <p:nvPr/>
          </p:nvSpPr>
          <p:spPr>
            <a:xfrm>
              <a:off x="5800090" y="1739900"/>
              <a:ext cx="3119522" cy="3378200"/>
            </a:xfrm>
            <a:custGeom>
              <a:avLst/>
              <a:gdLst>
                <a:gd name="connsiteX0" fmla="*/ 1689100 w 3119522"/>
                <a:gd name="connsiteY0" fmla="*/ 0 h 3378200"/>
                <a:gd name="connsiteX1" fmla="*/ 3089728 w 3119522"/>
                <a:gd name="connsiteY1" fmla="*/ 744708 h 3378200"/>
                <a:gd name="connsiteX2" fmla="*/ 3119522 w 3119522"/>
                <a:gd name="connsiteY2" fmla="*/ 793750 h 3378200"/>
                <a:gd name="connsiteX3" fmla="*/ 2303088 w 3119522"/>
                <a:gd name="connsiteY3" fmla="*/ 793750 h 3378200"/>
                <a:gd name="connsiteX4" fmla="*/ 2296249 w 3119522"/>
                <a:gd name="connsiteY4" fmla="*/ 788636 h 3378200"/>
                <a:gd name="connsiteX5" fmla="*/ 1689100 w 3119522"/>
                <a:gd name="connsiteY5" fmla="*/ 603178 h 3378200"/>
                <a:gd name="connsiteX6" fmla="*/ 603178 w 3119522"/>
                <a:gd name="connsiteY6" fmla="*/ 1689100 h 3378200"/>
                <a:gd name="connsiteX7" fmla="*/ 1689100 w 3119522"/>
                <a:gd name="connsiteY7" fmla="*/ 2775022 h 3378200"/>
                <a:gd name="connsiteX8" fmla="*/ 2296249 w 3119522"/>
                <a:gd name="connsiteY8" fmla="*/ 2589564 h 3378200"/>
                <a:gd name="connsiteX9" fmla="*/ 2303088 w 3119522"/>
                <a:gd name="connsiteY9" fmla="*/ 2584450 h 3378200"/>
                <a:gd name="connsiteX10" fmla="*/ 3119522 w 3119522"/>
                <a:gd name="connsiteY10" fmla="*/ 2584450 h 3378200"/>
                <a:gd name="connsiteX11" fmla="*/ 3089728 w 3119522"/>
                <a:gd name="connsiteY11" fmla="*/ 2633492 h 3378200"/>
                <a:gd name="connsiteX12" fmla="*/ 1689100 w 3119522"/>
                <a:gd name="connsiteY12" fmla="*/ 3378200 h 3378200"/>
                <a:gd name="connsiteX13" fmla="*/ 0 w 3119522"/>
                <a:gd name="connsiteY13" fmla="*/ 1689100 h 3378200"/>
                <a:gd name="connsiteX14" fmla="*/ 1689100 w 3119522"/>
                <a:gd name="connsiteY14" fmla="*/ 0 h 33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9522" h="3378200">
                  <a:moveTo>
                    <a:pt x="1689100" y="0"/>
                  </a:moveTo>
                  <a:cubicBezTo>
                    <a:pt x="2272140" y="0"/>
                    <a:pt x="2786185" y="295405"/>
                    <a:pt x="3089728" y="744708"/>
                  </a:cubicBezTo>
                  <a:lnTo>
                    <a:pt x="3119522" y="793750"/>
                  </a:lnTo>
                  <a:lnTo>
                    <a:pt x="2303088" y="793750"/>
                  </a:lnTo>
                  <a:lnTo>
                    <a:pt x="2296249" y="788636"/>
                  </a:lnTo>
                  <a:cubicBezTo>
                    <a:pt x="2122935" y="671548"/>
                    <a:pt x="1914002" y="603178"/>
                    <a:pt x="1689100" y="603178"/>
                  </a:cubicBezTo>
                  <a:cubicBezTo>
                    <a:pt x="1089362" y="603178"/>
                    <a:pt x="603178" y="1089362"/>
                    <a:pt x="603178" y="1689100"/>
                  </a:cubicBezTo>
                  <a:cubicBezTo>
                    <a:pt x="603178" y="2288838"/>
                    <a:pt x="1089362" y="2775022"/>
                    <a:pt x="1689100" y="2775022"/>
                  </a:cubicBezTo>
                  <a:cubicBezTo>
                    <a:pt x="1914002" y="2775022"/>
                    <a:pt x="2122935" y="2706653"/>
                    <a:pt x="2296249" y="2589564"/>
                  </a:cubicBezTo>
                  <a:lnTo>
                    <a:pt x="2303088" y="2584450"/>
                  </a:lnTo>
                  <a:lnTo>
                    <a:pt x="3119522" y="2584450"/>
                  </a:lnTo>
                  <a:lnTo>
                    <a:pt x="3089728" y="2633492"/>
                  </a:lnTo>
                  <a:cubicBezTo>
                    <a:pt x="2786185" y="3082796"/>
                    <a:pt x="2272140" y="3378200"/>
                    <a:pt x="1689100" y="3378200"/>
                  </a:cubicBezTo>
                  <a:cubicBezTo>
                    <a:pt x="756236" y="3378200"/>
                    <a:pt x="0" y="2621964"/>
                    <a:pt x="0" y="1689100"/>
                  </a:cubicBezTo>
                  <a:cubicBezTo>
                    <a:pt x="0" y="756236"/>
                    <a:pt x="756236" y="0"/>
                    <a:pt x="16891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îşḷiḑe">
              <a:extLst>
                <a:ext uri="{FF2B5EF4-FFF2-40B4-BE49-F238E27FC236}">
                  <a16:creationId xmlns:a16="http://schemas.microsoft.com/office/drawing/2014/main" xmlns="" id="{60C597B4-307A-4DAC-A67D-60AE48240980}"/>
                </a:ext>
              </a:extLst>
            </p:cNvPr>
            <p:cNvSpPr/>
            <p:nvPr/>
          </p:nvSpPr>
          <p:spPr>
            <a:xfrm>
              <a:off x="3285088" y="1739900"/>
              <a:ext cx="3119522" cy="3378200"/>
            </a:xfrm>
            <a:custGeom>
              <a:avLst/>
              <a:gdLst>
                <a:gd name="connsiteX0" fmla="*/ 1430422 w 3119522"/>
                <a:gd name="connsiteY0" fmla="*/ 0 h 3378200"/>
                <a:gd name="connsiteX1" fmla="*/ 3119522 w 3119522"/>
                <a:gd name="connsiteY1" fmla="*/ 1689100 h 3378200"/>
                <a:gd name="connsiteX2" fmla="*/ 1430422 w 3119522"/>
                <a:gd name="connsiteY2" fmla="*/ 3378200 h 3378200"/>
                <a:gd name="connsiteX3" fmla="*/ 29794 w 3119522"/>
                <a:gd name="connsiteY3" fmla="*/ 2633492 h 3378200"/>
                <a:gd name="connsiteX4" fmla="*/ 0 w 3119522"/>
                <a:gd name="connsiteY4" fmla="*/ 2584450 h 3378200"/>
                <a:gd name="connsiteX5" fmla="*/ 816434 w 3119522"/>
                <a:gd name="connsiteY5" fmla="*/ 2584450 h 3378200"/>
                <a:gd name="connsiteX6" fmla="*/ 823273 w 3119522"/>
                <a:gd name="connsiteY6" fmla="*/ 2589564 h 3378200"/>
                <a:gd name="connsiteX7" fmla="*/ 1430422 w 3119522"/>
                <a:gd name="connsiteY7" fmla="*/ 2775022 h 3378200"/>
                <a:gd name="connsiteX8" fmla="*/ 2516344 w 3119522"/>
                <a:gd name="connsiteY8" fmla="*/ 1689100 h 3378200"/>
                <a:gd name="connsiteX9" fmla="*/ 1430422 w 3119522"/>
                <a:gd name="connsiteY9" fmla="*/ 603178 h 3378200"/>
                <a:gd name="connsiteX10" fmla="*/ 823273 w 3119522"/>
                <a:gd name="connsiteY10" fmla="*/ 788636 h 3378200"/>
                <a:gd name="connsiteX11" fmla="*/ 816434 w 3119522"/>
                <a:gd name="connsiteY11" fmla="*/ 793750 h 3378200"/>
                <a:gd name="connsiteX12" fmla="*/ 0 w 3119522"/>
                <a:gd name="connsiteY12" fmla="*/ 793750 h 3378200"/>
                <a:gd name="connsiteX13" fmla="*/ 29794 w 3119522"/>
                <a:gd name="connsiteY13" fmla="*/ 744708 h 3378200"/>
                <a:gd name="connsiteX14" fmla="*/ 1430422 w 3119522"/>
                <a:gd name="connsiteY14" fmla="*/ 0 h 33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9522" h="3378200">
                  <a:moveTo>
                    <a:pt x="1430422" y="0"/>
                  </a:moveTo>
                  <a:cubicBezTo>
                    <a:pt x="2363286" y="0"/>
                    <a:pt x="3119522" y="756236"/>
                    <a:pt x="3119522" y="1689100"/>
                  </a:cubicBezTo>
                  <a:cubicBezTo>
                    <a:pt x="3119522" y="2621964"/>
                    <a:pt x="2363286" y="3378200"/>
                    <a:pt x="1430422" y="3378200"/>
                  </a:cubicBezTo>
                  <a:cubicBezTo>
                    <a:pt x="847382" y="3378200"/>
                    <a:pt x="333337" y="3082796"/>
                    <a:pt x="29794" y="2633492"/>
                  </a:cubicBezTo>
                  <a:lnTo>
                    <a:pt x="0" y="2584450"/>
                  </a:lnTo>
                  <a:lnTo>
                    <a:pt x="816434" y="2584450"/>
                  </a:lnTo>
                  <a:lnTo>
                    <a:pt x="823273" y="2589564"/>
                  </a:lnTo>
                  <a:cubicBezTo>
                    <a:pt x="996587" y="2706653"/>
                    <a:pt x="1205520" y="2775022"/>
                    <a:pt x="1430422" y="2775022"/>
                  </a:cubicBezTo>
                  <a:cubicBezTo>
                    <a:pt x="2030160" y="2775022"/>
                    <a:pt x="2516344" y="2288838"/>
                    <a:pt x="2516344" y="1689100"/>
                  </a:cubicBezTo>
                  <a:cubicBezTo>
                    <a:pt x="2516344" y="1089362"/>
                    <a:pt x="2030160" y="603178"/>
                    <a:pt x="1430422" y="603178"/>
                  </a:cubicBezTo>
                  <a:cubicBezTo>
                    <a:pt x="1205520" y="603178"/>
                    <a:pt x="996587" y="671547"/>
                    <a:pt x="823273" y="788636"/>
                  </a:cubicBezTo>
                  <a:lnTo>
                    <a:pt x="816434" y="793750"/>
                  </a:lnTo>
                  <a:lnTo>
                    <a:pt x="0" y="793750"/>
                  </a:lnTo>
                  <a:lnTo>
                    <a:pt x="29794" y="744708"/>
                  </a:lnTo>
                  <a:cubicBezTo>
                    <a:pt x="333337" y="295405"/>
                    <a:pt x="847382" y="0"/>
                    <a:pt x="143042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şļiḍê">
              <a:extLst>
                <a:ext uri="{FF2B5EF4-FFF2-40B4-BE49-F238E27FC236}">
                  <a16:creationId xmlns:a16="http://schemas.microsoft.com/office/drawing/2014/main" xmlns="" id="{18EF3FDA-C4CE-46BC-A046-B18F5284D87A}"/>
                </a:ext>
              </a:extLst>
            </p:cNvPr>
            <p:cNvSpPr/>
            <p:nvPr/>
          </p:nvSpPr>
          <p:spPr bwMode="auto">
            <a:xfrm>
              <a:off x="4180609" y="2931559"/>
              <a:ext cx="1072470" cy="901454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š1ïḓé">
              <a:extLst>
                <a:ext uri="{FF2B5EF4-FFF2-40B4-BE49-F238E27FC236}">
                  <a16:creationId xmlns:a16="http://schemas.microsoft.com/office/drawing/2014/main" xmlns="" id="{12C5B7FC-518D-4027-AB5F-D4A4D6A22412}"/>
                </a:ext>
              </a:extLst>
            </p:cNvPr>
            <p:cNvSpPr/>
            <p:nvPr/>
          </p:nvSpPr>
          <p:spPr bwMode="auto">
            <a:xfrm>
              <a:off x="6925515" y="2805198"/>
              <a:ext cx="1221690" cy="1194162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îŝḷiḋé">
              <a:extLst>
                <a:ext uri="{FF2B5EF4-FFF2-40B4-BE49-F238E27FC236}">
                  <a16:creationId xmlns:a16="http://schemas.microsoft.com/office/drawing/2014/main" xmlns="" id="{72EC30A7-03A6-4637-A1E5-038E24AB8F64}"/>
                </a:ext>
              </a:extLst>
            </p:cNvPr>
            <p:cNvSpPr txBox="1"/>
            <p:nvPr/>
          </p:nvSpPr>
          <p:spPr>
            <a:xfrm>
              <a:off x="8559475" y="3226560"/>
              <a:ext cx="2962600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1" name="íśḻïdè">
              <a:extLst>
                <a:ext uri="{FF2B5EF4-FFF2-40B4-BE49-F238E27FC236}">
                  <a16:creationId xmlns:a16="http://schemas.microsoft.com/office/drawing/2014/main" xmlns="" id="{E2A4DD10-5737-4577-9F22-5CBBE8435785}"/>
                </a:ext>
              </a:extLst>
            </p:cNvPr>
            <p:cNvSpPr/>
            <p:nvPr/>
          </p:nvSpPr>
          <p:spPr>
            <a:xfrm>
              <a:off x="8559475" y="2856121"/>
              <a:ext cx="2962600" cy="370439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lvl="0" defTabSz="914378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ïṧḷíde">
              <a:extLst>
                <a:ext uri="{FF2B5EF4-FFF2-40B4-BE49-F238E27FC236}">
                  <a16:creationId xmlns:a16="http://schemas.microsoft.com/office/drawing/2014/main" xmlns="" id="{3416A997-FA0A-4A63-9844-C713436B54D3}"/>
                </a:ext>
              </a:extLst>
            </p:cNvPr>
            <p:cNvSpPr txBox="1"/>
            <p:nvPr/>
          </p:nvSpPr>
          <p:spPr>
            <a:xfrm>
              <a:off x="669925" y="3226560"/>
              <a:ext cx="2998323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3" name="îṩľîḋè">
              <a:extLst>
                <a:ext uri="{FF2B5EF4-FFF2-40B4-BE49-F238E27FC236}">
                  <a16:creationId xmlns:a16="http://schemas.microsoft.com/office/drawing/2014/main" xmlns="" id="{2B2B3E08-30B4-4DE6-84E0-748CF4986996}"/>
                </a:ext>
              </a:extLst>
            </p:cNvPr>
            <p:cNvSpPr/>
            <p:nvPr/>
          </p:nvSpPr>
          <p:spPr>
            <a:xfrm>
              <a:off x="669925" y="2856121"/>
              <a:ext cx="2998323" cy="370439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lvl="0" algn="r" defTabSz="914378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5605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8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A9A96-645E-4134-B901-EE7F1C9A924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037" y="1254454"/>
            <a:ext cx="10839452" cy="4072625"/>
            <a:chOff x="681037" y="1254454"/>
            <a:chExt cx="10839451" cy="4072625"/>
          </a:xfrm>
        </p:grpSpPr>
        <p:sp>
          <p:nvSpPr>
            <p:cNvPr id="39" name="îṥlîḓê">
              <a:extLst>
                <a:ext uri="{FF2B5EF4-FFF2-40B4-BE49-F238E27FC236}">
                  <a16:creationId xmlns:a16="http://schemas.microsoft.com/office/drawing/2014/main" xmlns="" id="{08D82BE8-A969-4138-8154-7E9826A95BF8}"/>
                </a:ext>
              </a:extLst>
            </p:cNvPr>
            <p:cNvSpPr txBox="1"/>
            <p:nvPr/>
          </p:nvSpPr>
          <p:spPr>
            <a:xfrm>
              <a:off x="5195900" y="1254454"/>
              <a:ext cx="1800200" cy="239233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 sz="2400"/>
                <a:t>CONTENTS</a:t>
              </a:r>
            </a:p>
          </p:txBody>
        </p:sp>
        <p:sp>
          <p:nvSpPr>
            <p:cNvPr id="40" name="îşḻíḋe">
              <a:extLst>
                <a:ext uri="{FF2B5EF4-FFF2-40B4-BE49-F238E27FC236}">
                  <a16:creationId xmlns:a16="http://schemas.microsoft.com/office/drawing/2014/main" xmlns="" id="{E09C6738-3AF7-41F8-B1F4-04C512BD3173}"/>
                </a:ext>
              </a:extLst>
            </p:cNvPr>
            <p:cNvSpPr/>
            <p:nvPr/>
          </p:nvSpPr>
          <p:spPr bwMode="auto">
            <a:xfrm>
              <a:off x="6456673" y="1559322"/>
              <a:ext cx="105482" cy="105482"/>
            </a:xfrm>
            <a:prstGeom prst="ellipse">
              <a:avLst/>
            </a:pr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" name="ïš1idè">
              <a:extLst>
                <a:ext uri="{FF2B5EF4-FFF2-40B4-BE49-F238E27FC236}">
                  <a16:creationId xmlns:a16="http://schemas.microsoft.com/office/drawing/2014/main" xmlns="" id="{CADD0DE5-6B45-47BD-B034-C0D938386170}"/>
                </a:ext>
              </a:extLst>
            </p:cNvPr>
            <p:cNvSpPr/>
            <p:nvPr/>
          </p:nvSpPr>
          <p:spPr bwMode="auto">
            <a:xfrm>
              <a:off x="6249967" y="1559322"/>
              <a:ext cx="105482" cy="1054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" name="îšľídê">
              <a:extLst>
                <a:ext uri="{FF2B5EF4-FFF2-40B4-BE49-F238E27FC236}">
                  <a16:creationId xmlns:a16="http://schemas.microsoft.com/office/drawing/2014/main" xmlns="" id="{EB857474-14F2-4DF2-96E2-62F94C5E5219}"/>
                </a:ext>
              </a:extLst>
            </p:cNvPr>
            <p:cNvSpPr/>
            <p:nvPr/>
          </p:nvSpPr>
          <p:spPr bwMode="auto">
            <a:xfrm>
              <a:off x="6043260" y="1559322"/>
              <a:ext cx="105482" cy="105482"/>
            </a:xfrm>
            <a:prstGeom prst="ellipse">
              <a:avLst/>
            </a:pr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" name="íSḻîde">
              <a:extLst>
                <a:ext uri="{FF2B5EF4-FFF2-40B4-BE49-F238E27FC236}">
                  <a16:creationId xmlns:a16="http://schemas.microsoft.com/office/drawing/2014/main" xmlns="" id="{2E7CAF35-A672-4F97-8B28-9ADDD23BFBBE}"/>
                </a:ext>
              </a:extLst>
            </p:cNvPr>
            <p:cNvSpPr/>
            <p:nvPr/>
          </p:nvSpPr>
          <p:spPr bwMode="auto">
            <a:xfrm>
              <a:off x="5836553" y="1559322"/>
              <a:ext cx="105482" cy="1054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" name="îṣ1îḑê">
              <a:extLst>
                <a:ext uri="{FF2B5EF4-FFF2-40B4-BE49-F238E27FC236}">
                  <a16:creationId xmlns:a16="http://schemas.microsoft.com/office/drawing/2014/main" xmlns="" id="{F8B9AE8B-3ACF-4845-9B1D-A4B284D29E81}"/>
                </a:ext>
              </a:extLst>
            </p:cNvPr>
            <p:cNvSpPr/>
            <p:nvPr/>
          </p:nvSpPr>
          <p:spPr bwMode="auto">
            <a:xfrm>
              <a:off x="5629846" y="1559322"/>
              <a:ext cx="105482" cy="1054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ísḷïḑè">
              <a:extLst>
                <a:ext uri="{FF2B5EF4-FFF2-40B4-BE49-F238E27FC236}">
                  <a16:creationId xmlns:a16="http://schemas.microsoft.com/office/drawing/2014/main" xmlns="" id="{9DEB6082-22C5-4834-884E-261953B0A285}"/>
                </a:ext>
              </a:extLst>
            </p:cNvPr>
            <p:cNvSpPr/>
            <p:nvPr/>
          </p:nvSpPr>
          <p:spPr bwMode="auto">
            <a:xfrm>
              <a:off x="5411924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46" name="işḻiḓe">
              <a:extLst>
                <a:ext uri="{FF2B5EF4-FFF2-40B4-BE49-F238E27FC236}">
                  <a16:creationId xmlns:a16="http://schemas.microsoft.com/office/drawing/2014/main" xmlns="" id="{A71B8B7D-60C3-41B3-968E-131926B1716F}"/>
                </a:ext>
              </a:extLst>
            </p:cNvPr>
            <p:cNvGrpSpPr/>
            <p:nvPr/>
          </p:nvGrpSpPr>
          <p:grpSpPr>
            <a:xfrm>
              <a:off x="5900397" y="3149468"/>
              <a:ext cx="391206" cy="343058"/>
              <a:chOff x="6365875" y="1458913"/>
              <a:chExt cx="619125" cy="542925"/>
            </a:xfrm>
            <a:solidFill>
              <a:schemeClr val="accent1"/>
            </a:solidFill>
          </p:grpSpPr>
          <p:sp>
            <p:nvSpPr>
              <p:cNvPr id="93" name="íṣḻiḓe">
                <a:extLst>
                  <a:ext uri="{FF2B5EF4-FFF2-40B4-BE49-F238E27FC236}">
                    <a16:creationId xmlns:a16="http://schemas.microsoft.com/office/drawing/2014/main" xmlns="" id="{7451D616-54B8-4557-ABB0-77F963064485}"/>
                  </a:ext>
                </a:extLst>
              </p:cNvPr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iṡḷîdé">
                <a:extLst>
                  <a:ext uri="{FF2B5EF4-FFF2-40B4-BE49-F238E27FC236}">
                    <a16:creationId xmlns:a16="http://schemas.microsoft.com/office/drawing/2014/main" xmlns="" id="{2CE46457-AB38-49DF-B365-8D9D6478BD8F}"/>
                  </a:ext>
                </a:extLst>
              </p:cNvPr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ṩľíḋé">
                <a:extLst>
                  <a:ext uri="{FF2B5EF4-FFF2-40B4-BE49-F238E27FC236}">
                    <a16:creationId xmlns:a16="http://schemas.microsoft.com/office/drawing/2014/main" xmlns="" id="{50E04CCA-90C0-449E-BD2C-E04F4186F76E}"/>
                  </a:ext>
                </a:extLst>
              </p:cNvPr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Sḻîḓé">
                <a:extLst>
                  <a:ext uri="{FF2B5EF4-FFF2-40B4-BE49-F238E27FC236}">
                    <a16:creationId xmlns:a16="http://schemas.microsoft.com/office/drawing/2014/main" xmlns="" id="{0AD255E9-CF6F-4286-9718-384D0E73EB58}"/>
                  </a:ext>
                </a:extLst>
              </p:cNvPr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ṡlíḓê">
                <a:extLst>
                  <a:ext uri="{FF2B5EF4-FFF2-40B4-BE49-F238E27FC236}">
                    <a16:creationId xmlns:a16="http://schemas.microsoft.com/office/drawing/2014/main" xmlns="" id="{CD6BC921-8B55-445B-A34E-D90C971BBBA7}"/>
                  </a:ext>
                </a:extLst>
              </p:cNvPr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close/>
                    <a:moveTo>
                      <a:pt x="0" y="48"/>
                    </a:move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îŝliďè">
                <a:extLst>
                  <a:ext uri="{FF2B5EF4-FFF2-40B4-BE49-F238E27FC236}">
                    <a16:creationId xmlns:a16="http://schemas.microsoft.com/office/drawing/2014/main" xmlns="" id="{EA2C333B-62C3-4888-99C3-E893F74386A4}"/>
                  </a:ext>
                </a:extLst>
              </p:cNvPr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moveTo>
                      <a:pt x="0" y="48"/>
                    </a:moveTo>
                    <a:lnTo>
                      <a:pt x="0" y="48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7" name="ï$ľîḓé">
              <a:extLst>
                <a:ext uri="{FF2B5EF4-FFF2-40B4-BE49-F238E27FC236}">
                  <a16:creationId xmlns:a16="http://schemas.microsoft.com/office/drawing/2014/main" xmlns="" id="{858459A2-22F2-48F1-BE8A-ECC2071B9F4A}"/>
                </a:ext>
              </a:extLst>
            </p:cNvPr>
            <p:cNvSpPr/>
            <p:nvPr/>
          </p:nvSpPr>
          <p:spPr bwMode="auto">
            <a:xfrm>
              <a:off x="7590100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48" name="iṡ1iḑè">
              <a:extLst>
                <a:ext uri="{FF2B5EF4-FFF2-40B4-BE49-F238E27FC236}">
                  <a16:creationId xmlns:a16="http://schemas.microsoft.com/office/drawing/2014/main" xmlns="" id="{CD38CEF0-9A2A-4192-9FEA-0B5D01E20037}"/>
                </a:ext>
              </a:extLst>
            </p:cNvPr>
            <p:cNvGrpSpPr/>
            <p:nvPr/>
          </p:nvGrpSpPr>
          <p:grpSpPr>
            <a:xfrm>
              <a:off x="8058401" y="3105144"/>
              <a:ext cx="431683" cy="431674"/>
              <a:chOff x="6365875" y="2117725"/>
              <a:chExt cx="711201" cy="711201"/>
            </a:xfrm>
            <a:solidFill>
              <a:schemeClr val="bg1">
                <a:lumMod val="65000"/>
              </a:schemeClr>
            </a:solidFill>
          </p:grpSpPr>
          <p:sp>
            <p:nvSpPr>
              <p:cNvPr id="68" name="îSļîde">
                <a:extLst>
                  <a:ext uri="{FF2B5EF4-FFF2-40B4-BE49-F238E27FC236}">
                    <a16:creationId xmlns:a16="http://schemas.microsoft.com/office/drawing/2014/main" xmlns="" id="{64B6CD0E-036C-4E70-B80C-E75382F52C47}"/>
                  </a:ext>
                </a:extLst>
              </p:cNvPr>
              <p:cNvSpPr/>
              <p:nvPr/>
            </p:nvSpPr>
            <p:spPr bwMode="auto">
              <a:xfrm>
                <a:off x="686117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5" h="22">
                    <a:moveTo>
                      <a:pt x="3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sḻiďé">
                <a:extLst>
                  <a:ext uri="{FF2B5EF4-FFF2-40B4-BE49-F238E27FC236}">
                    <a16:creationId xmlns:a16="http://schemas.microsoft.com/office/drawing/2014/main" xmlns="" id="{BC1A4948-EFCC-46FA-ADA0-882FC7768D11}"/>
                  </a:ext>
                </a:extLst>
              </p:cNvPr>
              <p:cNvSpPr/>
              <p:nvPr/>
            </p:nvSpPr>
            <p:spPr bwMode="auto">
              <a:xfrm>
                <a:off x="680402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5" h="22">
                    <a:moveTo>
                      <a:pt x="2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  <a:moveTo>
                      <a:pt x="2" y="22"/>
                    </a:moveTo>
                    <a:cubicBezTo>
                      <a:pt x="2" y="22"/>
                      <a:pt x="2" y="22"/>
                      <a:pt x="2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ŝḻídè">
                <a:extLst>
                  <a:ext uri="{FF2B5EF4-FFF2-40B4-BE49-F238E27FC236}">
                    <a16:creationId xmlns:a16="http://schemas.microsoft.com/office/drawing/2014/main" xmlns="" id="{13461763-06A4-4851-9CBE-5AAAC0C67DD5}"/>
                  </a:ext>
                </a:extLst>
              </p:cNvPr>
              <p:cNvSpPr/>
              <p:nvPr/>
            </p:nvSpPr>
            <p:spPr bwMode="auto">
              <a:xfrm>
                <a:off x="6742113" y="2117725"/>
                <a:ext cx="23813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5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ïŝļïďè">
                <a:extLst>
                  <a:ext uri="{FF2B5EF4-FFF2-40B4-BE49-F238E27FC236}">
                    <a16:creationId xmlns:a16="http://schemas.microsoft.com/office/drawing/2014/main" xmlns="" id="{ECEF803D-BB6A-4957-B96A-2CE8486E6141}"/>
                  </a:ext>
                </a:extLst>
              </p:cNvPr>
              <p:cNvSpPr/>
              <p:nvPr/>
            </p:nvSpPr>
            <p:spPr bwMode="auto">
              <a:xfrm>
                <a:off x="6684963" y="2117725"/>
                <a:ext cx="23813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4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śļïḋe">
                <a:extLst>
                  <a:ext uri="{FF2B5EF4-FFF2-40B4-BE49-F238E27FC236}">
                    <a16:creationId xmlns:a16="http://schemas.microsoft.com/office/drawing/2014/main" xmlns="" id="{FC925417-3432-4429-B410-36CABD07D863}"/>
                  </a:ext>
                </a:extLst>
              </p:cNvPr>
              <p:cNvSpPr/>
              <p:nvPr/>
            </p:nvSpPr>
            <p:spPr bwMode="auto">
              <a:xfrm>
                <a:off x="6632575" y="2117725"/>
                <a:ext cx="22225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4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śľidé">
                <a:extLst>
                  <a:ext uri="{FF2B5EF4-FFF2-40B4-BE49-F238E27FC236}">
                    <a16:creationId xmlns:a16="http://schemas.microsoft.com/office/drawing/2014/main" xmlns="" id="{028DF514-BF34-4328-9A88-0F7AA9167735}"/>
                  </a:ext>
                </a:extLst>
              </p:cNvPr>
              <p:cNvSpPr/>
              <p:nvPr/>
            </p:nvSpPr>
            <p:spPr bwMode="auto">
              <a:xfrm>
                <a:off x="657542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5" h="22">
                    <a:moveTo>
                      <a:pt x="3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ṣliďé">
                <a:extLst>
                  <a:ext uri="{FF2B5EF4-FFF2-40B4-BE49-F238E27FC236}">
                    <a16:creationId xmlns:a16="http://schemas.microsoft.com/office/drawing/2014/main" xmlns="" id="{B081B10A-56A9-483E-8AF5-41A1F857D2F7}"/>
                  </a:ext>
                </a:extLst>
              </p:cNvPr>
              <p:cNvSpPr/>
              <p:nvPr/>
            </p:nvSpPr>
            <p:spPr bwMode="auto">
              <a:xfrm>
                <a:off x="6365875" y="231140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ṣḷïḓe">
                <a:extLst>
                  <a:ext uri="{FF2B5EF4-FFF2-40B4-BE49-F238E27FC236}">
                    <a16:creationId xmlns:a16="http://schemas.microsoft.com/office/drawing/2014/main" xmlns="" id="{9F75FCD3-00D1-4C32-A9EF-FB020D712F87}"/>
                  </a:ext>
                </a:extLst>
              </p:cNvPr>
              <p:cNvSpPr/>
              <p:nvPr/>
            </p:nvSpPr>
            <p:spPr bwMode="auto">
              <a:xfrm>
                <a:off x="6365875" y="2368550"/>
                <a:ext cx="84138" cy="2222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19" y="6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6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1" y="6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îṣ1iďê">
                <a:extLst>
                  <a:ext uri="{FF2B5EF4-FFF2-40B4-BE49-F238E27FC236}">
                    <a16:creationId xmlns:a16="http://schemas.microsoft.com/office/drawing/2014/main" xmlns="" id="{521C1805-71F2-4B86-9AB5-092F7A463A9B}"/>
                  </a:ext>
                </a:extLst>
              </p:cNvPr>
              <p:cNvSpPr/>
              <p:nvPr/>
            </p:nvSpPr>
            <p:spPr bwMode="auto">
              <a:xfrm>
                <a:off x="6365875" y="2428875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ïŝ1iḋé">
                <a:extLst>
                  <a:ext uri="{FF2B5EF4-FFF2-40B4-BE49-F238E27FC236}">
                    <a16:creationId xmlns:a16="http://schemas.microsoft.com/office/drawing/2014/main" xmlns="" id="{A092EF05-9ADF-47F8-ADE4-68B4CD7DD06F}"/>
                  </a:ext>
                </a:extLst>
              </p:cNvPr>
              <p:cNvSpPr/>
              <p:nvPr/>
            </p:nvSpPr>
            <p:spPr bwMode="auto">
              <a:xfrm>
                <a:off x="6365875" y="2486025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ṡḻïḑé">
                <a:extLst>
                  <a:ext uri="{FF2B5EF4-FFF2-40B4-BE49-F238E27FC236}">
                    <a16:creationId xmlns:a16="http://schemas.microsoft.com/office/drawing/2014/main" xmlns="" id="{B3EDC608-62E9-43F7-8FE3-44F5EACA6486}"/>
                  </a:ext>
                </a:extLst>
              </p:cNvPr>
              <p:cNvSpPr/>
              <p:nvPr/>
            </p:nvSpPr>
            <p:spPr bwMode="auto">
              <a:xfrm>
                <a:off x="6365875" y="254000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isļíḋè">
                <a:extLst>
                  <a:ext uri="{FF2B5EF4-FFF2-40B4-BE49-F238E27FC236}">
                    <a16:creationId xmlns:a16="http://schemas.microsoft.com/office/drawing/2014/main" xmlns="" id="{0F06E853-96E2-4045-93F2-14AC454F779C}"/>
                  </a:ext>
                </a:extLst>
              </p:cNvPr>
              <p:cNvSpPr/>
              <p:nvPr/>
            </p:nvSpPr>
            <p:spPr bwMode="auto">
              <a:xfrm>
                <a:off x="6365875" y="259715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ŝḷiḓè">
                <a:extLst>
                  <a:ext uri="{FF2B5EF4-FFF2-40B4-BE49-F238E27FC236}">
                    <a16:creationId xmlns:a16="http://schemas.microsoft.com/office/drawing/2014/main" xmlns="" id="{3E57B7E3-DA19-4315-BA6E-31B83A9F5277}"/>
                  </a:ext>
                </a:extLst>
              </p:cNvPr>
              <p:cNvSpPr/>
              <p:nvPr/>
            </p:nvSpPr>
            <p:spPr bwMode="auto">
              <a:xfrm>
                <a:off x="686117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ṥļíḍé">
                <a:extLst>
                  <a:ext uri="{FF2B5EF4-FFF2-40B4-BE49-F238E27FC236}">
                    <a16:creationId xmlns:a16="http://schemas.microsoft.com/office/drawing/2014/main" xmlns="" id="{580D8860-537B-4747-9894-F373C67F0488}"/>
                  </a:ext>
                </a:extLst>
              </p:cNvPr>
              <p:cNvSpPr/>
              <p:nvPr/>
            </p:nvSpPr>
            <p:spPr bwMode="auto">
              <a:xfrm>
                <a:off x="680402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2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" h="23">
                    <a:moveTo>
                      <a:pt x="2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2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ṡľíḋè">
                <a:extLst>
                  <a:ext uri="{FF2B5EF4-FFF2-40B4-BE49-F238E27FC236}">
                    <a16:creationId xmlns:a16="http://schemas.microsoft.com/office/drawing/2014/main" xmlns="" id="{E960E086-64E8-44D7-BC21-29E8FDCA966F}"/>
                  </a:ext>
                </a:extLst>
              </p:cNvPr>
              <p:cNvSpPr/>
              <p:nvPr/>
            </p:nvSpPr>
            <p:spPr bwMode="auto">
              <a:xfrm>
                <a:off x="6742113" y="2741613"/>
                <a:ext cx="23813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5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îşľîḑé">
                <a:extLst>
                  <a:ext uri="{FF2B5EF4-FFF2-40B4-BE49-F238E27FC236}">
                    <a16:creationId xmlns:a16="http://schemas.microsoft.com/office/drawing/2014/main" xmlns="" id="{8E958A3F-0225-430C-BB61-430464EE19CD}"/>
                  </a:ext>
                </a:extLst>
              </p:cNvPr>
              <p:cNvSpPr/>
              <p:nvPr/>
            </p:nvSpPr>
            <p:spPr bwMode="auto">
              <a:xfrm>
                <a:off x="6684963" y="2741613"/>
                <a:ext cx="23813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ṡḻiḑé">
                <a:extLst>
                  <a:ext uri="{FF2B5EF4-FFF2-40B4-BE49-F238E27FC236}">
                    <a16:creationId xmlns:a16="http://schemas.microsoft.com/office/drawing/2014/main" xmlns="" id="{6334CB11-2BAB-4712-9641-44759D7D1F44}"/>
                  </a:ext>
                </a:extLst>
              </p:cNvPr>
              <p:cNvSpPr/>
              <p:nvPr/>
            </p:nvSpPr>
            <p:spPr bwMode="auto">
              <a:xfrm>
                <a:off x="6632575" y="2741613"/>
                <a:ext cx="22225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îśľïďe">
                <a:extLst>
                  <a:ext uri="{FF2B5EF4-FFF2-40B4-BE49-F238E27FC236}">
                    <a16:creationId xmlns:a16="http://schemas.microsoft.com/office/drawing/2014/main" xmlns="" id="{4E1F1067-3C94-4FA0-B6DD-DB2240B8D610}"/>
                  </a:ext>
                </a:extLst>
              </p:cNvPr>
              <p:cNvSpPr/>
              <p:nvPr/>
            </p:nvSpPr>
            <p:spPr bwMode="auto">
              <a:xfrm>
                <a:off x="657542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ş1îḍé">
                <a:extLst>
                  <a:ext uri="{FF2B5EF4-FFF2-40B4-BE49-F238E27FC236}">
                    <a16:creationId xmlns:a16="http://schemas.microsoft.com/office/drawing/2014/main" xmlns="" id="{5A76E0E8-3578-4CD5-8AC6-BCA2B2989F5D}"/>
                  </a:ext>
                </a:extLst>
              </p:cNvPr>
              <p:cNvSpPr/>
              <p:nvPr/>
            </p:nvSpPr>
            <p:spPr bwMode="auto">
              <a:xfrm>
                <a:off x="6491288" y="2227263"/>
                <a:ext cx="476250" cy="476250"/>
              </a:xfrm>
              <a:custGeom>
                <a:avLst/>
                <a:gdLst/>
                <a:ahLst/>
                <a:cxnLst>
                  <a:cxn ang="0">
                    <a:pos x="107" y="0"/>
                  </a:cxn>
                  <a:cxn ang="0">
                    <a:pos x="17" y="0"/>
                  </a:cxn>
                  <a:cxn ang="0">
                    <a:pos x="0" y="18"/>
                  </a:cxn>
                  <a:cxn ang="0">
                    <a:pos x="0" y="108"/>
                  </a:cxn>
                  <a:cxn ang="0">
                    <a:pos x="17" y="125"/>
                  </a:cxn>
                  <a:cxn ang="0">
                    <a:pos x="107" y="125"/>
                  </a:cxn>
                  <a:cxn ang="0">
                    <a:pos x="125" y="108"/>
                  </a:cxn>
                  <a:cxn ang="0">
                    <a:pos x="125" y="18"/>
                  </a:cxn>
                  <a:cxn ang="0">
                    <a:pos x="107" y="0"/>
                  </a:cxn>
                  <a:cxn ang="0">
                    <a:pos x="26" y="28"/>
                  </a:cxn>
                  <a:cxn ang="0">
                    <a:pos x="20" y="22"/>
                  </a:cxn>
                  <a:cxn ang="0">
                    <a:pos x="26" y="17"/>
                  </a:cxn>
                  <a:cxn ang="0">
                    <a:pos x="31" y="22"/>
                  </a:cxn>
                  <a:cxn ang="0">
                    <a:pos x="26" y="28"/>
                  </a:cxn>
                  <a:cxn ang="0">
                    <a:pos x="91" y="90"/>
                  </a:cxn>
                  <a:cxn ang="0">
                    <a:pos x="34" y="90"/>
                  </a:cxn>
                  <a:cxn ang="0">
                    <a:pos x="34" y="32"/>
                  </a:cxn>
                  <a:cxn ang="0">
                    <a:pos x="91" y="32"/>
                  </a:cxn>
                  <a:cxn ang="0">
                    <a:pos x="91" y="90"/>
                  </a:cxn>
                  <a:cxn ang="0">
                    <a:pos x="91" y="90"/>
                  </a:cxn>
                  <a:cxn ang="0">
                    <a:pos x="91" y="90"/>
                  </a:cxn>
                </a:cxnLst>
                <a:rect l="0" t="0" r="r" b="b"/>
                <a:pathLst>
                  <a:path w="125" h="125">
                    <a:moveTo>
                      <a:pt x="10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8"/>
                      <a:pt x="7" y="125"/>
                      <a:pt x="17" y="125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17" y="125"/>
                      <a:pt x="125" y="118"/>
                      <a:pt x="125" y="10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8"/>
                      <a:pt x="117" y="0"/>
                      <a:pt x="107" y="0"/>
                    </a:cubicBezTo>
                    <a:close/>
                    <a:moveTo>
                      <a:pt x="26" y="28"/>
                    </a:moveTo>
                    <a:cubicBezTo>
                      <a:pt x="23" y="28"/>
                      <a:pt x="20" y="26"/>
                      <a:pt x="20" y="22"/>
                    </a:cubicBezTo>
                    <a:cubicBezTo>
                      <a:pt x="20" y="19"/>
                      <a:pt x="23" y="17"/>
                      <a:pt x="26" y="17"/>
                    </a:cubicBezTo>
                    <a:cubicBezTo>
                      <a:pt x="29" y="17"/>
                      <a:pt x="31" y="19"/>
                      <a:pt x="31" y="22"/>
                    </a:cubicBezTo>
                    <a:cubicBezTo>
                      <a:pt x="31" y="26"/>
                      <a:pt x="29" y="28"/>
                      <a:pt x="26" y="28"/>
                    </a:cubicBezTo>
                    <a:close/>
                    <a:moveTo>
                      <a:pt x="91" y="90"/>
                    </a:moveTo>
                    <a:cubicBezTo>
                      <a:pt x="34" y="90"/>
                      <a:pt x="34" y="90"/>
                      <a:pt x="34" y="90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91" y="32"/>
                      <a:pt x="91" y="32"/>
                      <a:pt x="91" y="32"/>
                    </a:cubicBezTo>
                    <a:lnTo>
                      <a:pt x="91" y="90"/>
                    </a:lnTo>
                    <a:close/>
                    <a:moveTo>
                      <a:pt x="91" y="90"/>
                    </a:moveTo>
                    <a:cubicBezTo>
                      <a:pt x="91" y="90"/>
                      <a:pt x="91" y="90"/>
                      <a:pt x="91" y="9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iś1iďè">
                <a:extLst>
                  <a:ext uri="{FF2B5EF4-FFF2-40B4-BE49-F238E27FC236}">
                    <a16:creationId xmlns:a16="http://schemas.microsoft.com/office/drawing/2014/main" xmlns="" id="{221D34EA-BC66-4EA7-B94B-3DC5E093634D}"/>
                  </a:ext>
                </a:extLst>
              </p:cNvPr>
              <p:cNvSpPr/>
              <p:nvPr/>
            </p:nvSpPr>
            <p:spPr bwMode="auto">
              <a:xfrm>
                <a:off x="6989763" y="2311400"/>
                <a:ext cx="87313" cy="19050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20" y="5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</a:cxnLst>
                <a:rect l="0" t="0" r="r" b="b"/>
                <a:pathLst>
                  <a:path w="23" h="5">
                    <a:moveTo>
                      <a:pt x="3" y="5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ṧḻiḓè">
                <a:extLst>
                  <a:ext uri="{FF2B5EF4-FFF2-40B4-BE49-F238E27FC236}">
                    <a16:creationId xmlns:a16="http://schemas.microsoft.com/office/drawing/2014/main" xmlns="" id="{D774AE8B-9D21-49AE-AB0B-39815E81A2EF}"/>
                  </a:ext>
                </a:extLst>
              </p:cNvPr>
              <p:cNvSpPr/>
              <p:nvPr/>
            </p:nvSpPr>
            <p:spPr bwMode="auto">
              <a:xfrm>
                <a:off x="6989763" y="2368550"/>
                <a:ext cx="87313" cy="2222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20" y="6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6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ïṩliḋè">
                <a:extLst>
                  <a:ext uri="{FF2B5EF4-FFF2-40B4-BE49-F238E27FC236}">
                    <a16:creationId xmlns:a16="http://schemas.microsoft.com/office/drawing/2014/main" xmlns="" id="{C54CCB38-42C6-4293-B19F-5A032BDAD9E9}"/>
                  </a:ext>
                </a:extLst>
              </p:cNvPr>
              <p:cNvSpPr/>
              <p:nvPr/>
            </p:nvSpPr>
            <p:spPr bwMode="auto">
              <a:xfrm>
                <a:off x="6989763" y="2428875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ṣḻïḓe">
                <a:extLst>
                  <a:ext uri="{FF2B5EF4-FFF2-40B4-BE49-F238E27FC236}">
                    <a16:creationId xmlns:a16="http://schemas.microsoft.com/office/drawing/2014/main" xmlns="" id="{35D59229-3C07-4769-AA0B-C786328CBB0E}"/>
                  </a:ext>
                </a:extLst>
              </p:cNvPr>
              <p:cNvSpPr/>
              <p:nvPr/>
            </p:nvSpPr>
            <p:spPr bwMode="auto">
              <a:xfrm>
                <a:off x="6989763" y="2486025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ľídè">
                <a:extLst>
                  <a:ext uri="{FF2B5EF4-FFF2-40B4-BE49-F238E27FC236}">
                    <a16:creationId xmlns:a16="http://schemas.microsoft.com/office/drawing/2014/main" xmlns="" id="{5994BD26-F12D-41E9-8E1D-C91DCA1A3C6B}"/>
                  </a:ext>
                </a:extLst>
              </p:cNvPr>
              <p:cNvSpPr/>
              <p:nvPr/>
            </p:nvSpPr>
            <p:spPr bwMode="auto">
              <a:xfrm>
                <a:off x="6989763" y="2540000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íšľîḍè">
                <a:extLst>
                  <a:ext uri="{FF2B5EF4-FFF2-40B4-BE49-F238E27FC236}">
                    <a16:creationId xmlns:a16="http://schemas.microsoft.com/office/drawing/2014/main" xmlns="" id="{658760EB-1AEC-4B88-921B-66025D57F202}"/>
                  </a:ext>
                </a:extLst>
              </p:cNvPr>
              <p:cNvSpPr/>
              <p:nvPr/>
            </p:nvSpPr>
            <p:spPr bwMode="auto">
              <a:xfrm>
                <a:off x="6989763" y="2597150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9" name="îṥļîḓê">
              <a:extLst>
                <a:ext uri="{FF2B5EF4-FFF2-40B4-BE49-F238E27FC236}">
                  <a16:creationId xmlns:a16="http://schemas.microsoft.com/office/drawing/2014/main" xmlns="" id="{F68C5A5E-5E1E-4347-9523-9AE51743615C}"/>
                </a:ext>
              </a:extLst>
            </p:cNvPr>
            <p:cNvSpPr/>
            <p:nvPr/>
          </p:nvSpPr>
          <p:spPr bwMode="auto">
            <a:xfrm>
              <a:off x="9768271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îṩļiḓé">
              <a:extLst>
                <a:ext uri="{FF2B5EF4-FFF2-40B4-BE49-F238E27FC236}">
                  <a16:creationId xmlns:a16="http://schemas.microsoft.com/office/drawing/2014/main" xmlns="" id="{E1850C74-E8C7-4B8D-8606-D8DA1745C683}"/>
                </a:ext>
              </a:extLst>
            </p:cNvPr>
            <p:cNvSpPr/>
            <p:nvPr/>
          </p:nvSpPr>
          <p:spPr bwMode="auto">
            <a:xfrm>
              <a:off x="10247530" y="3165610"/>
              <a:ext cx="409636" cy="310758"/>
            </a:xfrm>
            <a:custGeom>
              <a:avLst/>
              <a:gdLst/>
              <a:ahLst/>
              <a:cxnLst>
                <a:cxn ang="0">
                  <a:pos x="128" y="59"/>
                </a:cxn>
                <a:cxn ang="0">
                  <a:pos x="127" y="59"/>
                </a:cxn>
                <a:cxn ang="0">
                  <a:pos x="128" y="49"/>
                </a:cxn>
                <a:cxn ang="0">
                  <a:pos x="79" y="0"/>
                </a:cxn>
                <a:cxn ang="0">
                  <a:pos x="30" y="49"/>
                </a:cxn>
                <a:cxn ang="0">
                  <a:pos x="30" y="50"/>
                </a:cxn>
                <a:cxn ang="0">
                  <a:pos x="0" y="84"/>
                </a:cxn>
                <a:cxn ang="0">
                  <a:pos x="30" y="117"/>
                </a:cxn>
                <a:cxn ang="0">
                  <a:pos x="30" y="118"/>
                </a:cxn>
                <a:cxn ang="0">
                  <a:pos x="79" y="118"/>
                </a:cxn>
                <a:cxn ang="0">
                  <a:pos x="48" y="79"/>
                </a:cxn>
                <a:cxn ang="0">
                  <a:pos x="69" y="79"/>
                </a:cxn>
                <a:cxn ang="0">
                  <a:pos x="69" y="40"/>
                </a:cxn>
                <a:cxn ang="0">
                  <a:pos x="79" y="30"/>
                </a:cxn>
                <a:cxn ang="0">
                  <a:pos x="88" y="40"/>
                </a:cxn>
                <a:cxn ang="0">
                  <a:pos x="88" y="79"/>
                </a:cxn>
                <a:cxn ang="0">
                  <a:pos x="109" y="79"/>
                </a:cxn>
                <a:cxn ang="0">
                  <a:pos x="79" y="118"/>
                </a:cxn>
                <a:cxn ang="0">
                  <a:pos x="128" y="118"/>
                </a:cxn>
                <a:cxn ang="0">
                  <a:pos x="157" y="89"/>
                </a:cxn>
                <a:cxn ang="0">
                  <a:pos x="128" y="59"/>
                </a:cxn>
                <a:cxn ang="0">
                  <a:pos x="128" y="59"/>
                </a:cxn>
                <a:cxn ang="0">
                  <a:pos x="128" y="59"/>
                </a:cxn>
              </a:cxnLst>
              <a:rect l="0" t="0" r="r" b="b"/>
              <a:pathLst>
                <a:path w="157" h="118">
                  <a:moveTo>
                    <a:pt x="128" y="59"/>
                  </a:moveTo>
                  <a:cubicBezTo>
                    <a:pt x="127" y="59"/>
                    <a:pt x="127" y="59"/>
                    <a:pt x="127" y="59"/>
                  </a:cubicBezTo>
                  <a:cubicBezTo>
                    <a:pt x="127" y="56"/>
                    <a:pt x="128" y="53"/>
                    <a:pt x="128" y="49"/>
                  </a:cubicBezTo>
                  <a:cubicBezTo>
                    <a:pt x="128" y="22"/>
                    <a:pt x="106" y="0"/>
                    <a:pt x="79" y="0"/>
                  </a:cubicBezTo>
                  <a:cubicBezTo>
                    <a:pt x="52" y="0"/>
                    <a:pt x="30" y="22"/>
                    <a:pt x="30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3" y="52"/>
                    <a:pt x="0" y="66"/>
                    <a:pt x="0" y="84"/>
                  </a:cubicBezTo>
                  <a:cubicBezTo>
                    <a:pt x="0" y="101"/>
                    <a:pt x="13" y="115"/>
                    <a:pt x="30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34"/>
                    <a:pt x="73" y="30"/>
                    <a:pt x="79" y="30"/>
                  </a:cubicBezTo>
                  <a:cubicBezTo>
                    <a:pt x="84" y="30"/>
                    <a:pt x="88" y="34"/>
                    <a:pt x="88" y="4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44" y="118"/>
                    <a:pt x="157" y="105"/>
                    <a:pt x="157" y="89"/>
                  </a:cubicBezTo>
                  <a:cubicBezTo>
                    <a:pt x="157" y="72"/>
                    <a:pt x="144" y="59"/>
                    <a:pt x="128" y="59"/>
                  </a:cubicBezTo>
                  <a:close/>
                  <a:moveTo>
                    <a:pt x="128" y="59"/>
                  </a:moveTo>
                  <a:cubicBezTo>
                    <a:pt x="128" y="59"/>
                    <a:pt x="128" y="59"/>
                    <a:pt x="128" y="59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" name="ï$ļîḋê">
              <a:extLst>
                <a:ext uri="{FF2B5EF4-FFF2-40B4-BE49-F238E27FC236}">
                  <a16:creationId xmlns:a16="http://schemas.microsoft.com/office/drawing/2014/main" xmlns="" id="{6EDAD53B-1060-4883-B946-DB1E8D432755}"/>
                </a:ext>
              </a:extLst>
            </p:cNvPr>
            <p:cNvSpPr/>
            <p:nvPr/>
          </p:nvSpPr>
          <p:spPr bwMode="auto">
            <a:xfrm>
              <a:off x="3233750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52" name="iṡľîḍe">
              <a:extLst>
                <a:ext uri="{FF2B5EF4-FFF2-40B4-BE49-F238E27FC236}">
                  <a16:creationId xmlns:a16="http://schemas.microsoft.com/office/drawing/2014/main" xmlns="" id="{91A97A3A-869E-4EA9-A1C0-5E89FA3E66AA}"/>
                </a:ext>
              </a:extLst>
            </p:cNvPr>
            <p:cNvGrpSpPr/>
            <p:nvPr/>
          </p:nvGrpSpPr>
          <p:grpSpPr>
            <a:xfrm>
              <a:off x="3744643" y="3114530"/>
              <a:ext cx="346368" cy="412916"/>
              <a:chOff x="7500938" y="2982913"/>
              <a:chExt cx="685800" cy="817562"/>
            </a:xfrm>
            <a:solidFill>
              <a:schemeClr val="bg1">
                <a:lumMod val="65000"/>
              </a:schemeClr>
            </a:solidFill>
          </p:grpSpPr>
          <p:sp>
            <p:nvSpPr>
              <p:cNvPr id="66" name="ïśļïďé">
                <a:extLst>
                  <a:ext uri="{FF2B5EF4-FFF2-40B4-BE49-F238E27FC236}">
                    <a16:creationId xmlns:a16="http://schemas.microsoft.com/office/drawing/2014/main" xmlns="" id="{855CAD2C-D7B1-4042-B7D5-F618C65468D5}"/>
                  </a:ext>
                </a:extLst>
              </p:cNvPr>
              <p:cNvSpPr/>
              <p:nvPr/>
            </p:nvSpPr>
            <p:spPr bwMode="auto">
              <a:xfrm>
                <a:off x="7500938" y="2982913"/>
                <a:ext cx="685800" cy="817562"/>
              </a:xfrm>
              <a:custGeom>
                <a:avLst/>
                <a:gdLst/>
                <a:ahLst/>
                <a:cxnLst>
                  <a:cxn ang="0">
                    <a:pos x="148" y="190"/>
                  </a:cxn>
                  <a:cxn ang="0">
                    <a:pos x="107" y="190"/>
                  </a:cxn>
                  <a:cxn ang="0">
                    <a:pos x="107" y="178"/>
                  </a:cxn>
                  <a:cxn ang="0">
                    <a:pos x="180" y="90"/>
                  </a:cxn>
                  <a:cxn ang="0">
                    <a:pos x="126" y="7"/>
                  </a:cxn>
                  <a:cxn ang="0">
                    <a:pos x="126" y="8"/>
                  </a:cxn>
                  <a:cxn ang="0">
                    <a:pos x="90" y="0"/>
                  </a:cxn>
                  <a:cxn ang="0">
                    <a:pos x="54" y="8"/>
                  </a:cxn>
                  <a:cxn ang="0">
                    <a:pos x="54" y="7"/>
                  </a:cxn>
                  <a:cxn ang="0">
                    <a:pos x="0" y="90"/>
                  </a:cxn>
                  <a:cxn ang="0">
                    <a:pos x="73" y="178"/>
                  </a:cxn>
                  <a:cxn ang="0">
                    <a:pos x="73" y="190"/>
                  </a:cxn>
                  <a:cxn ang="0">
                    <a:pos x="32" y="190"/>
                  </a:cxn>
                  <a:cxn ang="0">
                    <a:pos x="23" y="198"/>
                  </a:cxn>
                  <a:cxn ang="0">
                    <a:pos x="23" y="215"/>
                  </a:cxn>
                  <a:cxn ang="0">
                    <a:pos x="156" y="215"/>
                  </a:cxn>
                  <a:cxn ang="0">
                    <a:pos x="156" y="198"/>
                  </a:cxn>
                  <a:cxn ang="0">
                    <a:pos x="148" y="190"/>
                  </a:cxn>
                  <a:cxn ang="0">
                    <a:pos x="120" y="14"/>
                  </a:cxn>
                  <a:cxn ang="0">
                    <a:pos x="90" y="26"/>
                  </a:cxn>
                  <a:cxn ang="0">
                    <a:pos x="60" y="14"/>
                  </a:cxn>
                  <a:cxn ang="0">
                    <a:pos x="90" y="8"/>
                  </a:cxn>
                  <a:cxn ang="0">
                    <a:pos x="120" y="14"/>
                  </a:cxn>
                  <a:cxn ang="0">
                    <a:pos x="46" y="90"/>
                  </a:cxn>
                  <a:cxn ang="0">
                    <a:pos x="90" y="46"/>
                  </a:cxn>
                  <a:cxn ang="0">
                    <a:pos x="134" y="90"/>
                  </a:cxn>
                  <a:cxn ang="0">
                    <a:pos x="90" y="134"/>
                  </a:cxn>
                  <a:cxn ang="0">
                    <a:pos x="46" y="90"/>
                  </a:cxn>
                  <a:cxn ang="0">
                    <a:pos x="46" y="90"/>
                  </a:cxn>
                  <a:cxn ang="0">
                    <a:pos x="46" y="90"/>
                  </a:cxn>
                </a:cxnLst>
                <a:rect l="0" t="0" r="r" b="b"/>
                <a:pathLst>
                  <a:path w="180" h="215">
                    <a:moveTo>
                      <a:pt x="148" y="190"/>
                    </a:moveTo>
                    <a:cubicBezTo>
                      <a:pt x="107" y="190"/>
                      <a:pt x="107" y="190"/>
                      <a:pt x="107" y="190"/>
                    </a:cubicBezTo>
                    <a:cubicBezTo>
                      <a:pt x="107" y="178"/>
                      <a:pt x="107" y="178"/>
                      <a:pt x="107" y="178"/>
                    </a:cubicBezTo>
                    <a:cubicBezTo>
                      <a:pt x="148" y="170"/>
                      <a:pt x="180" y="134"/>
                      <a:pt x="180" y="90"/>
                    </a:cubicBezTo>
                    <a:cubicBezTo>
                      <a:pt x="180" y="53"/>
                      <a:pt x="158" y="21"/>
                      <a:pt x="126" y="7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15" y="3"/>
                      <a:pt x="103" y="0"/>
                      <a:pt x="90" y="0"/>
                    </a:cubicBezTo>
                    <a:cubicBezTo>
                      <a:pt x="77" y="0"/>
                      <a:pt x="65" y="3"/>
                      <a:pt x="54" y="8"/>
                    </a:cubicBezTo>
                    <a:cubicBezTo>
                      <a:pt x="54" y="8"/>
                      <a:pt x="54" y="8"/>
                      <a:pt x="54" y="7"/>
                    </a:cubicBezTo>
                    <a:cubicBezTo>
                      <a:pt x="22" y="21"/>
                      <a:pt x="0" y="53"/>
                      <a:pt x="0" y="90"/>
                    </a:cubicBezTo>
                    <a:cubicBezTo>
                      <a:pt x="0" y="134"/>
                      <a:pt x="32" y="170"/>
                      <a:pt x="73" y="178"/>
                    </a:cubicBezTo>
                    <a:cubicBezTo>
                      <a:pt x="73" y="190"/>
                      <a:pt x="73" y="190"/>
                      <a:pt x="73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24" y="190"/>
                      <a:pt x="23" y="198"/>
                      <a:pt x="23" y="198"/>
                    </a:cubicBezTo>
                    <a:cubicBezTo>
                      <a:pt x="23" y="215"/>
                      <a:pt x="23" y="215"/>
                      <a:pt x="23" y="215"/>
                    </a:cubicBezTo>
                    <a:cubicBezTo>
                      <a:pt x="156" y="215"/>
                      <a:pt x="156" y="215"/>
                      <a:pt x="156" y="215"/>
                    </a:cubicBezTo>
                    <a:cubicBezTo>
                      <a:pt x="156" y="198"/>
                      <a:pt x="156" y="198"/>
                      <a:pt x="156" y="198"/>
                    </a:cubicBezTo>
                    <a:cubicBezTo>
                      <a:pt x="156" y="193"/>
                      <a:pt x="153" y="190"/>
                      <a:pt x="148" y="190"/>
                    </a:cubicBezTo>
                    <a:close/>
                    <a:moveTo>
                      <a:pt x="120" y="14"/>
                    </a:moveTo>
                    <a:cubicBezTo>
                      <a:pt x="112" y="21"/>
                      <a:pt x="101" y="26"/>
                      <a:pt x="90" y="26"/>
                    </a:cubicBezTo>
                    <a:cubicBezTo>
                      <a:pt x="78" y="26"/>
                      <a:pt x="68" y="21"/>
                      <a:pt x="60" y="14"/>
                    </a:cubicBezTo>
                    <a:cubicBezTo>
                      <a:pt x="69" y="10"/>
                      <a:pt x="79" y="8"/>
                      <a:pt x="90" y="8"/>
                    </a:cubicBezTo>
                    <a:cubicBezTo>
                      <a:pt x="100" y="8"/>
                      <a:pt x="111" y="10"/>
                      <a:pt x="120" y="14"/>
                    </a:cubicBezTo>
                    <a:close/>
                    <a:moveTo>
                      <a:pt x="46" y="90"/>
                    </a:moveTo>
                    <a:cubicBezTo>
                      <a:pt x="46" y="65"/>
                      <a:pt x="65" y="46"/>
                      <a:pt x="90" y="46"/>
                    </a:cubicBezTo>
                    <a:cubicBezTo>
                      <a:pt x="114" y="46"/>
                      <a:pt x="134" y="65"/>
                      <a:pt x="134" y="90"/>
                    </a:cubicBezTo>
                    <a:cubicBezTo>
                      <a:pt x="134" y="114"/>
                      <a:pt x="114" y="134"/>
                      <a:pt x="90" y="134"/>
                    </a:cubicBezTo>
                    <a:cubicBezTo>
                      <a:pt x="65" y="134"/>
                      <a:pt x="46" y="114"/>
                      <a:pt x="46" y="90"/>
                    </a:cubicBezTo>
                    <a:close/>
                    <a:moveTo>
                      <a:pt x="46" y="90"/>
                    </a:moveTo>
                    <a:cubicBezTo>
                      <a:pt x="46" y="90"/>
                      <a:pt x="46" y="90"/>
                      <a:pt x="46" y="9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Sḷîḓê">
                <a:extLst>
                  <a:ext uri="{FF2B5EF4-FFF2-40B4-BE49-F238E27FC236}">
                    <a16:creationId xmlns:a16="http://schemas.microsoft.com/office/drawing/2014/main" xmlns="" id="{326571F5-79A3-4D22-A48A-A9B850582D41}"/>
                  </a:ext>
                </a:extLst>
              </p:cNvPr>
              <p:cNvSpPr/>
              <p:nvPr/>
            </p:nvSpPr>
            <p:spPr bwMode="auto">
              <a:xfrm>
                <a:off x="7751763" y="3236913"/>
                <a:ext cx="179388" cy="1762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24" y="0"/>
                  </a:cxn>
                  <a:cxn ang="0">
                    <a:pos x="12" y="3"/>
                  </a:cxn>
                  <a:cxn ang="0">
                    <a:pos x="15" y="2"/>
                  </a:cxn>
                  <a:cxn ang="0">
                    <a:pos x="27" y="14"/>
                  </a:cxn>
                  <a:cxn ang="0">
                    <a:pos x="15" y="26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0" y="23"/>
                  </a:cxn>
                  <a:cxn ang="0">
                    <a:pos x="24" y="46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7" y="23"/>
                  </a:cxn>
                </a:cxnLst>
                <a:rect l="0" t="0" r="r" b="b"/>
                <a:pathLst>
                  <a:path w="47" h="46">
                    <a:moveTo>
                      <a:pt x="47" y="23"/>
                    </a:moveTo>
                    <a:cubicBezTo>
                      <a:pt x="47" y="10"/>
                      <a:pt x="37" y="0"/>
                      <a:pt x="24" y="0"/>
                    </a:cubicBezTo>
                    <a:cubicBezTo>
                      <a:pt x="19" y="0"/>
                      <a:pt x="15" y="1"/>
                      <a:pt x="12" y="3"/>
                    </a:cubicBezTo>
                    <a:cubicBezTo>
                      <a:pt x="13" y="3"/>
                      <a:pt x="14" y="2"/>
                      <a:pt x="15" y="2"/>
                    </a:cubicBezTo>
                    <a:cubicBezTo>
                      <a:pt x="22" y="2"/>
                      <a:pt x="27" y="8"/>
                      <a:pt x="27" y="14"/>
                    </a:cubicBezTo>
                    <a:cubicBezTo>
                      <a:pt x="27" y="21"/>
                      <a:pt x="22" y="26"/>
                      <a:pt x="15" y="26"/>
                    </a:cubicBezTo>
                    <a:cubicBezTo>
                      <a:pt x="9" y="26"/>
                      <a:pt x="3" y="21"/>
                      <a:pt x="3" y="14"/>
                    </a:cubicBezTo>
                    <a:cubicBezTo>
                      <a:pt x="3" y="13"/>
                      <a:pt x="4" y="12"/>
                      <a:pt x="4" y="11"/>
                    </a:cubicBezTo>
                    <a:cubicBezTo>
                      <a:pt x="2" y="14"/>
                      <a:pt x="0" y="18"/>
                      <a:pt x="0" y="23"/>
                    </a:cubicBezTo>
                    <a:cubicBezTo>
                      <a:pt x="0" y="36"/>
                      <a:pt x="11" y="46"/>
                      <a:pt x="24" y="46"/>
                    </a:cubicBezTo>
                    <a:cubicBezTo>
                      <a:pt x="37" y="46"/>
                      <a:pt x="47" y="36"/>
                      <a:pt x="47" y="23"/>
                    </a:cubicBezTo>
                    <a:close/>
                    <a:moveTo>
                      <a:pt x="47" y="23"/>
                    </a:moveTo>
                    <a:cubicBezTo>
                      <a:pt x="47" y="23"/>
                      <a:pt x="47" y="23"/>
                      <a:pt x="47" y="2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53" name="ïś1ïḑê">
              <a:extLst>
                <a:ext uri="{FF2B5EF4-FFF2-40B4-BE49-F238E27FC236}">
                  <a16:creationId xmlns:a16="http://schemas.microsoft.com/office/drawing/2014/main" xmlns="" id="{B5898DFF-7215-40A4-A7A7-BED63C260262}"/>
                </a:ext>
              </a:extLst>
            </p:cNvPr>
            <p:cNvSpPr/>
            <p:nvPr/>
          </p:nvSpPr>
          <p:spPr bwMode="auto">
            <a:xfrm>
              <a:off x="1055577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4" name="ïṧḻiḋè">
              <a:extLst>
                <a:ext uri="{FF2B5EF4-FFF2-40B4-BE49-F238E27FC236}">
                  <a16:creationId xmlns:a16="http://schemas.microsoft.com/office/drawing/2014/main" xmlns="" id="{09724CC0-B27B-4D8E-B249-57850F547001}"/>
                </a:ext>
              </a:extLst>
            </p:cNvPr>
            <p:cNvSpPr/>
            <p:nvPr/>
          </p:nvSpPr>
          <p:spPr bwMode="auto">
            <a:xfrm>
              <a:off x="1552688" y="3100028"/>
              <a:ext cx="373932" cy="441920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55" name="iṩḻïḓé">
              <a:extLst>
                <a:ext uri="{FF2B5EF4-FFF2-40B4-BE49-F238E27FC236}">
                  <a16:creationId xmlns:a16="http://schemas.microsoft.com/office/drawing/2014/main" xmlns="" id="{9E4A2B7B-C8CA-446B-8BDF-D6BF14A26867}"/>
                </a:ext>
              </a:extLst>
            </p:cNvPr>
            <p:cNvGrpSpPr/>
            <p:nvPr/>
          </p:nvGrpSpPr>
          <p:grpSpPr>
            <a:xfrm>
              <a:off x="681037" y="4312703"/>
              <a:ext cx="10839451" cy="1014376"/>
              <a:chOff x="681036" y="4312703"/>
              <a:chExt cx="11907281" cy="1014376"/>
            </a:xfrm>
          </p:grpSpPr>
          <p:sp>
            <p:nvSpPr>
              <p:cNvPr id="56" name="íśľïḋê">
                <a:extLst>
                  <a:ext uri="{FF2B5EF4-FFF2-40B4-BE49-F238E27FC236}">
                    <a16:creationId xmlns:a16="http://schemas.microsoft.com/office/drawing/2014/main" xmlns="" id="{90463A3F-9C21-4268-8BA3-E0FC4CA2F714}"/>
                  </a:ext>
                </a:extLst>
              </p:cNvPr>
              <p:cNvSpPr/>
              <p:nvPr/>
            </p:nvSpPr>
            <p:spPr bwMode="auto">
              <a:xfrm>
                <a:off x="681036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7" name="îṧļîďe">
                <a:extLst>
                  <a:ext uri="{FF2B5EF4-FFF2-40B4-BE49-F238E27FC236}">
                    <a16:creationId xmlns:a16="http://schemas.microsoft.com/office/drawing/2014/main" xmlns="" id="{BAF42A53-25D7-4A98-8FB0-2FA0F91E312F}"/>
                  </a:ext>
                </a:extLst>
              </p:cNvPr>
              <p:cNvSpPr txBox="1"/>
              <p:nvPr/>
            </p:nvSpPr>
            <p:spPr bwMode="auto">
              <a:xfrm>
                <a:off x="681038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8" name="îṣļïḑé">
                <a:extLst>
                  <a:ext uri="{FF2B5EF4-FFF2-40B4-BE49-F238E27FC236}">
                    <a16:creationId xmlns:a16="http://schemas.microsoft.com/office/drawing/2014/main" xmlns="" id="{88D2B92B-6D7B-47EB-8C81-26132F9BEB5F}"/>
                  </a:ext>
                </a:extLst>
              </p:cNvPr>
              <p:cNvSpPr/>
              <p:nvPr/>
            </p:nvSpPr>
            <p:spPr bwMode="auto">
              <a:xfrm>
                <a:off x="3062492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9" name="isļïḋè">
                <a:extLst>
                  <a:ext uri="{FF2B5EF4-FFF2-40B4-BE49-F238E27FC236}">
                    <a16:creationId xmlns:a16="http://schemas.microsoft.com/office/drawing/2014/main" xmlns="" id="{FA9F9152-DA52-450B-AD5B-373BE366A9B3}"/>
                  </a:ext>
                </a:extLst>
              </p:cNvPr>
              <p:cNvSpPr txBox="1"/>
              <p:nvPr/>
            </p:nvSpPr>
            <p:spPr bwMode="auto">
              <a:xfrm>
                <a:off x="3062494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60" name="íSḷïḓé">
                <a:extLst>
                  <a:ext uri="{FF2B5EF4-FFF2-40B4-BE49-F238E27FC236}">
                    <a16:creationId xmlns:a16="http://schemas.microsoft.com/office/drawing/2014/main" xmlns="" id="{34783125-DCBB-4B5B-B39B-09A4CD4E063C}"/>
                  </a:ext>
                </a:extLst>
              </p:cNvPr>
              <p:cNvSpPr/>
              <p:nvPr/>
            </p:nvSpPr>
            <p:spPr bwMode="auto">
              <a:xfrm>
                <a:off x="5443948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61" name="ïṧ1íḍé">
                <a:extLst>
                  <a:ext uri="{FF2B5EF4-FFF2-40B4-BE49-F238E27FC236}">
                    <a16:creationId xmlns:a16="http://schemas.microsoft.com/office/drawing/2014/main" xmlns="" id="{CCCEBE36-5423-4E98-B8AB-4B3628F9E3C9}"/>
                  </a:ext>
                </a:extLst>
              </p:cNvPr>
              <p:cNvSpPr txBox="1"/>
              <p:nvPr/>
            </p:nvSpPr>
            <p:spPr bwMode="auto">
              <a:xfrm>
                <a:off x="5443950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62" name="ísḷïḓe">
                <a:extLst>
                  <a:ext uri="{FF2B5EF4-FFF2-40B4-BE49-F238E27FC236}">
                    <a16:creationId xmlns:a16="http://schemas.microsoft.com/office/drawing/2014/main" xmlns="" id="{AD34DF07-735B-4936-96C0-B606B585FA3B}"/>
                  </a:ext>
                </a:extLst>
              </p:cNvPr>
              <p:cNvSpPr/>
              <p:nvPr/>
            </p:nvSpPr>
            <p:spPr bwMode="auto">
              <a:xfrm>
                <a:off x="7825404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63" name="ísľïḋê">
                <a:extLst>
                  <a:ext uri="{FF2B5EF4-FFF2-40B4-BE49-F238E27FC236}">
                    <a16:creationId xmlns:a16="http://schemas.microsoft.com/office/drawing/2014/main" xmlns="" id="{C8BB3AF5-5F11-410F-AA3B-D62F889891D2}"/>
                  </a:ext>
                </a:extLst>
              </p:cNvPr>
              <p:cNvSpPr txBox="1"/>
              <p:nvPr/>
            </p:nvSpPr>
            <p:spPr bwMode="auto">
              <a:xfrm>
                <a:off x="7825406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64" name="iSliďe">
                <a:extLst>
                  <a:ext uri="{FF2B5EF4-FFF2-40B4-BE49-F238E27FC236}">
                    <a16:creationId xmlns:a16="http://schemas.microsoft.com/office/drawing/2014/main" xmlns="" id="{53C68372-BCAB-45CF-8669-60D76FAC6742}"/>
                  </a:ext>
                </a:extLst>
              </p:cNvPr>
              <p:cNvSpPr/>
              <p:nvPr/>
            </p:nvSpPr>
            <p:spPr bwMode="auto">
              <a:xfrm>
                <a:off x="10206860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65" name="îṣ1ïḍe">
                <a:extLst>
                  <a:ext uri="{FF2B5EF4-FFF2-40B4-BE49-F238E27FC236}">
                    <a16:creationId xmlns:a16="http://schemas.microsoft.com/office/drawing/2014/main" xmlns="" id="{001D3961-8FB0-42E0-8563-F7991C900EF7}"/>
                  </a:ext>
                </a:extLst>
              </p:cNvPr>
              <p:cNvSpPr txBox="1"/>
              <p:nvPr/>
            </p:nvSpPr>
            <p:spPr bwMode="auto">
              <a:xfrm>
                <a:off x="10206862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856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70212" y="294258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22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48E8C0-05C7-40F7-8733-A89E211D3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5C757D7-928F-40F2-A6D4-18421C41F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AAE33D-9099-4863-84CE-30A92C79A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4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660A686-E1F7-4FB6-B1C6-283FD0D65C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5440" y="1379868"/>
            <a:ext cx="9619631" cy="4513764"/>
            <a:chOff x="1055440" y="1379868"/>
            <a:chExt cx="9619631" cy="4513764"/>
          </a:xfrm>
        </p:grpSpPr>
        <p:grpSp>
          <p:nvGrpSpPr>
            <p:cNvPr id="6" name="îṥļíḍè">
              <a:extLst>
                <a:ext uri="{FF2B5EF4-FFF2-40B4-BE49-F238E27FC236}">
                  <a16:creationId xmlns:a16="http://schemas.microsoft.com/office/drawing/2014/main" xmlns="" id="{E67CBA01-FF7A-42AE-A4AF-5B7D2FCED1E6}"/>
                </a:ext>
              </a:extLst>
            </p:cNvPr>
            <p:cNvGrpSpPr/>
            <p:nvPr/>
          </p:nvGrpSpPr>
          <p:grpSpPr>
            <a:xfrm>
              <a:off x="1305561" y="1379868"/>
              <a:ext cx="9369510" cy="4513764"/>
              <a:chOff x="2528748" y="1237365"/>
              <a:chExt cx="9369510" cy="4513764"/>
            </a:xfrm>
          </p:grpSpPr>
          <p:grpSp>
            <p:nvGrpSpPr>
              <p:cNvPr id="9" name="ïṣḻíḓê">
                <a:extLst>
                  <a:ext uri="{FF2B5EF4-FFF2-40B4-BE49-F238E27FC236}">
                    <a16:creationId xmlns:a16="http://schemas.microsoft.com/office/drawing/2014/main" xmlns="" id="{567757A9-A311-47BE-BFE5-081C0AD8C838}"/>
                  </a:ext>
                </a:extLst>
              </p:cNvPr>
              <p:cNvGrpSpPr/>
              <p:nvPr/>
            </p:nvGrpSpPr>
            <p:grpSpPr>
              <a:xfrm rot="21412315">
                <a:off x="5858924" y="1237365"/>
                <a:ext cx="3853586" cy="3477329"/>
                <a:chOff x="-1" y="0"/>
                <a:chExt cx="7707170" cy="6954654"/>
              </a:xfrm>
            </p:grpSpPr>
            <p:sp>
              <p:nvSpPr>
                <p:cNvPr id="21" name="iṡļïḑé">
                  <a:extLst>
                    <a:ext uri="{FF2B5EF4-FFF2-40B4-BE49-F238E27FC236}">
                      <a16:creationId xmlns:a16="http://schemas.microsoft.com/office/drawing/2014/main" xmlns="" id="{92A9793A-2ECD-4C05-8034-8ACAB119BE7D}"/>
                    </a:ext>
                  </a:extLst>
                </p:cNvPr>
                <p:cNvSpPr/>
                <p:nvPr/>
              </p:nvSpPr>
              <p:spPr>
                <a:xfrm rot="21600000" flipH="1">
                  <a:off x="3974166" y="0"/>
                  <a:ext cx="3733003" cy="69546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42" y="0"/>
                      </a:moveTo>
                      <a:lnTo>
                        <a:pt x="0" y="21117"/>
                      </a:lnTo>
                      <a:lnTo>
                        <a:pt x="1654" y="21600"/>
                      </a:lnTo>
                      <a:lnTo>
                        <a:pt x="21600" y="156"/>
                      </a:lnTo>
                      <a:lnTo>
                        <a:pt x="19642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íSlíḋè">
                  <a:extLst>
                    <a:ext uri="{FF2B5EF4-FFF2-40B4-BE49-F238E27FC236}">
                      <a16:creationId xmlns:a16="http://schemas.microsoft.com/office/drawing/2014/main" xmlns="" id="{49805602-AAC0-4EA8-882D-1C027A78A4CE}"/>
                    </a:ext>
                  </a:extLst>
                </p:cNvPr>
                <p:cNvSpPr/>
                <p:nvPr/>
              </p:nvSpPr>
              <p:spPr>
                <a:xfrm rot="21600000" flipH="1">
                  <a:off x="550459" y="46118"/>
                  <a:ext cx="6870387" cy="69044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śḷiḓè">
                  <a:extLst>
                    <a:ext uri="{FF2B5EF4-FFF2-40B4-BE49-F238E27FC236}">
                      <a16:creationId xmlns:a16="http://schemas.microsoft.com/office/drawing/2014/main" xmlns="" id="{9D3071D2-D2CB-4416-8BE0-F4D489BFF0DF}"/>
                    </a:ext>
                  </a:extLst>
                </p:cNvPr>
                <p:cNvSpPr/>
                <p:nvPr/>
              </p:nvSpPr>
              <p:spPr>
                <a:xfrm rot="21600000" flipH="1">
                  <a:off x="2561014" y="2080599"/>
                  <a:ext cx="2584782" cy="47609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11" y="0"/>
                      </a:moveTo>
                      <a:lnTo>
                        <a:pt x="0" y="20894"/>
                      </a:lnTo>
                      <a:lnTo>
                        <a:pt x="2389" y="21600"/>
                      </a:lnTo>
                      <a:lnTo>
                        <a:pt x="21600" y="706"/>
                      </a:lnTo>
                      <a:cubicBezTo>
                        <a:pt x="21600" y="706"/>
                        <a:pt x="19211" y="0"/>
                        <a:pt x="19211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şḻiḋé">
                  <a:extLst>
                    <a:ext uri="{FF2B5EF4-FFF2-40B4-BE49-F238E27FC236}">
                      <a16:creationId xmlns:a16="http://schemas.microsoft.com/office/drawing/2014/main" xmlns="" id="{9D96C28D-1D42-45A0-9E66-D9811D6E8A1A}"/>
                    </a:ext>
                  </a:extLst>
                </p:cNvPr>
                <p:cNvSpPr/>
                <p:nvPr/>
              </p:nvSpPr>
              <p:spPr>
                <a:xfrm rot="21600000" flipH="1">
                  <a:off x="276703" y="2235067"/>
                  <a:ext cx="4582419" cy="46054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6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6" y="0"/>
                        <a:pt x="1083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" name="iṥḷidè">
                  <a:extLst>
                    <a:ext uri="{FF2B5EF4-FFF2-40B4-BE49-F238E27FC236}">
                      <a16:creationId xmlns:a16="http://schemas.microsoft.com/office/drawing/2014/main" xmlns="" id="{29BE5BEA-DF33-4CEA-B0C1-7D5DCDD43116}"/>
                    </a:ext>
                  </a:extLst>
                </p:cNvPr>
                <p:cNvSpPr/>
                <p:nvPr/>
              </p:nvSpPr>
              <p:spPr>
                <a:xfrm rot="21600000" flipH="1">
                  <a:off x="1143529" y="4216886"/>
                  <a:ext cx="1447101" cy="24819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32" y="0"/>
                      </a:moveTo>
                      <a:lnTo>
                        <a:pt x="0" y="20246"/>
                      </a:lnTo>
                      <a:lnTo>
                        <a:pt x="4266" y="21600"/>
                      </a:lnTo>
                      <a:lnTo>
                        <a:pt x="21600" y="1354"/>
                      </a:lnTo>
                      <a:cubicBezTo>
                        <a:pt x="21600" y="1354"/>
                        <a:pt x="17332" y="0"/>
                        <a:pt x="17332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iSľidê">
                  <a:extLst>
                    <a:ext uri="{FF2B5EF4-FFF2-40B4-BE49-F238E27FC236}">
                      <a16:creationId xmlns:a16="http://schemas.microsoft.com/office/drawing/2014/main" xmlns="" id="{C09C9E66-EB01-40CD-AA6B-9DE408A81B1D}"/>
                    </a:ext>
                  </a:extLst>
                </p:cNvPr>
                <p:cNvSpPr/>
                <p:nvPr/>
              </p:nvSpPr>
              <p:spPr>
                <a:xfrm rot="21600000" flipH="1">
                  <a:off x="-1" y="4363523"/>
                  <a:ext cx="2314559" cy="23263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" name="iṩḷiḍe">
                <a:extLst>
                  <a:ext uri="{FF2B5EF4-FFF2-40B4-BE49-F238E27FC236}">
                    <a16:creationId xmlns:a16="http://schemas.microsoft.com/office/drawing/2014/main" xmlns="" id="{D380A4D9-3568-4B14-AA85-743753005391}"/>
                  </a:ext>
                </a:extLst>
              </p:cNvPr>
              <p:cNvSpPr txBox="1"/>
              <p:nvPr/>
            </p:nvSpPr>
            <p:spPr>
              <a:xfrm>
                <a:off x="2528748" y="2292856"/>
                <a:ext cx="3514249" cy="452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11" name="iṥļíḑê">
                <a:extLst>
                  <a:ext uri="{FF2B5EF4-FFF2-40B4-BE49-F238E27FC236}">
                    <a16:creationId xmlns:a16="http://schemas.microsoft.com/office/drawing/2014/main" xmlns="" id="{D5BDB8E6-AE96-4195-A97C-CB0C7A1F5ED6}"/>
                  </a:ext>
                </a:extLst>
              </p:cNvPr>
              <p:cNvSpPr/>
              <p:nvPr/>
            </p:nvSpPr>
            <p:spPr>
              <a:xfrm>
                <a:off x="2528748" y="2839100"/>
                <a:ext cx="3396491" cy="81145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91440" tIns="45720" rIns="91440" bIns="45720">
                <a:normAutofit fontScale="77500" lnSpcReduction="20000"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2" name="íṣḷiḍè">
                <a:extLst>
                  <a:ext uri="{FF2B5EF4-FFF2-40B4-BE49-F238E27FC236}">
                    <a16:creationId xmlns:a16="http://schemas.microsoft.com/office/drawing/2014/main" xmlns="" id="{0600359B-A119-4025-87B3-80519184E863}"/>
                  </a:ext>
                </a:extLst>
              </p:cNvPr>
              <p:cNvSpPr/>
              <p:nvPr/>
            </p:nvSpPr>
            <p:spPr>
              <a:xfrm>
                <a:off x="9544274" y="2956838"/>
                <a:ext cx="2352943" cy="5036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3" name="îš1ïḓe">
                <a:extLst>
                  <a:ext uri="{FF2B5EF4-FFF2-40B4-BE49-F238E27FC236}">
                    <a16:creationId xmlns:a16="http://schemas.microsoft.com/office/drawing/2014/main" xmlns="" id="{84104228-779F-4EFE-966D-F52BC77A8E7F}"/>
                  </a:ext>
                </a:extLst>
              </p:cNvPr>
              <p:cNvSpPr/>
              <p:nvPr/>
            </p:nvSpPr>
            <p:spPr>
              <a:xfrm>
                <a:off x="4166236" y="5215968"/>
                <a:ext cx="2352943" cy="5351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ïṡḻïḋè">
                <a:extLst>
                  <a:ext uri="{FF2B5EF4-FFF2-40B4-BE49-F238E27FC236}">
                    <a16:creationId xmlns:a16="http://schemas.microsoft.com/office/drawing/2014/main" xmlns="" id="{FC1A3F8B-2225-4FC6-B9E3-AA71800711B6}"/>
                  </a:ext>
                </a:extLst>
              </p:cNvPr>
              <p:cNvSpPr/>
              <p:nvPr/>
            </p:nvSpPr>
            <p:spPr>
              <a:xfrm>
                <a:off x="9083383" y="5215969"/>
                <a:ext cx="2352943" cy="53516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ṥlïdè">
                <a:extLst>
                  <a:ext uri="{FF2B5EF4-FFF2-40B4-BE49-F238E27FC236}">
                    <a16:creationId xmlns:a16="http://schemas.microsoft.com/office/drawing/2014/main" xmlns="" id="{2B7A7886-7900-4970-A0F0-44BF8E1559DB}"/>
                  </a:ext>
                </a:extLst>
              </p:cNvPr>
              <p:cNvSpPr/>
              <p:nvPr/>
            </p:nvSpPr>
            <p:spPr>
              <a:xfrm>
                <a:off x="8420307" y="2573254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>
                    <a:solidFill>
                      <a:schemeClr val="accent1">
                        <a:lumMod val="100000"/>
                      </a:schemeClr>
                    </a:solidFill>
                  </a:rPr>
                  <a:t>1</a:t>
                </a:r>
                <a:endParaRPr lang="en-US" altLang="zh-CN" sz="28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6" name="îSļïdé">
                <a:extLst>
                  <a:ext uri="{FF2B5EF4-FFF2-40B4-BE49-F238E27FC236}">
                    <a16:creationId xmlns:a16="http://schemas.microsoft.com/office/drawing/2014/main" xmlns="" id="{9BF244FF-B45A-4157-85E0-1C6A47F48AF2}"/>
                  </a:ext>
                </a:extLst>
              </p:cNvPr>
              <p:cNvSpPr/>
              <p:nvPr/>
            </p:nvSpPr>
            <p:spPr>
              <a:xfrm>
                <a:off x="5631973" y="4214703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chemeClr val="bg1">
                        <a:lumMod val="75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17" name="iŝḻiḓè">
                <a:extLst>
                  <a:ext uri="{FF2B5EF4-FFF2-40B4-BE49-F238E27FC236}">
                    <a16:creationId xmlns:a16="http://schemas.microsoft.com/office/drawing/2014/main" xmlns="" id="{22526009-54AE-4EDE-9A47-C4847FEA88B5}"/>
                  </a:ext>
                </a:extLst>
              </p:cNvPr>
              <p:cNvSpPr/>
              <p:nvPr/>
            </p:nvSpPr>
            <p:spPr>
              <a:xfrm>
                <a:off x="7826367" y="4217120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chemeClr val="bg1">
                        <a:lumMod val="75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18" name="îşļiḓe">
                <a:extLst>
                  <a:ext uri="{FF2B5EF4-FFF2-40B4-BE49-F238E27FC236}">
                    <a16:creationId xmlns:a16="http://schemas.microsoft.com/office/drawing/2014/main" xmlns="" id="{99CCC2D0-75B0-470B-82A5-82F6AEB5F116}"/>
                  </a:ext>
                </a:extLst>
              </p:cNvPr>
              <p:cNvSpPr/>
              <p:nvPr/>
            </p:nvSpPr>
            <p:spPr>
              <a:xfrm>
                <a:off x="9545315" y="2654297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9" name="ïsḷîḋê">
                <a:extLst>
                  <a:ext uri="{FF2B5EF4-FFF2-40B4-BE49-F238E27FC236}">
                    <a16:creationId xmlns:a16="http://schemas.microsoft.com/office/drawing/2014/main" xmlns="" id="{A2EC0213-622E-4DC3-A3DB-63BB36FC72F2}"/>
                  </a:ext>
                </a:extLst>
              </p:cNvPr>
              <p:cNvSpPr/>
              <p:nvPr/>
            </p:nvSpPr>
            <p:spPr>
              <a:xfrm>
                <a:off x="4167277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0" name="iśľiḍe">
                <a:extLst>
                  <a:ext uri="{FF2B5EF4-FFF2-40B4-BE49-F238E27FC236}">
                    <a16:creationId xmlns:a16="http://schemas.microsoft.com/office/drawing/2014/main" xmlns="" id="{8B0DFE0D-430C-41A7-A4D8-8D924C3DDCEE}"/>
                  </a:ext>
                </a:extLst>
              </p:cNvPr>
              <p:cNvSpPr/>
              <p:nvPr/>
            </p:nvSpPr>
            <p:spPr>
              <a:xfrm>
                <a:off x="9084424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DBFC2AE-1A3F-4CAB-B712-AE503601C0EE}"/>
                </a:ext>
              </a:extLst>
            </p:cNvPr>
            <p:cNvCxnSpPr/>
            <p:nvPr/>
          </p:nvCxnSpPr>
          <p:spPr>
            <a:xfrm>
              <a:off x="1055440" y="2342744"/>
              <a:ext cx="426565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1D62608-506D-4D9B-BFE2-CBCD177599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5440" y="3907384"/>
              <a:ext cx="36073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704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599C04-5AB5-4BE5-8C92-B792E4403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F69CE4-2695-417B-B564-DB67A8277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4E4856-D4F2-4436-A9E7-53F1C5D98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47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6A385F-426E-4FC8-B044-A101FC6166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54870" y="1461493"/>
            <a:ext cx="10280675" cy="4221299"/>
            <a:chOff x="954870" y="1461493"/>
            <a:chExt cx="10280675" cy="422129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A52CCCD-7A6A-4032-92A6-EBACA5576C45}"/>
                </a:ext>
              </a:extLst>
            </p:cNvPr>
            <p:cNvCxnSpPr/>
            <p:nvPr/>
          </p:nvCxnSpPr>
          <p:spPr>
            <a:xfrm>
              <a:off x="11231311" y="3200515"/>
              <a:ext cx="0" cy="10462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5C61050-28C3-45E9-9B63-84F2C9A1C631}"/>
                </a:ext>
              </a:extLst>
            </p:cNvPr>
            <p:cNvCxnSpPr/>
            <p:nvPr/>
          </p:nvCxnSpPr>
          <p:spPr>
            <a:xfrm>
              <a:off x="954870" y="1461493"/>
              <a:ext cx="3016" cy="27944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2FF7377-916D-4EB0-871C-6105C72B0D7C}"/>
                </a:ext>
              </a:extLst>
            </p:cNvPr>
            <p:cNvCxnSpPr/>
            <p:nvPr/>
          </p:nvCxnSpPr>
          <p:spPr>
            <a:xfrm flipH="1">
              <a:off x="2943705" y="1461493"/>
              <a:ext cx="12053" cy="27944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1E99B05-47F7-4B4E-B23F-51696B60BFA4}"/>
                </a:ext>
              </a:extLst>
            </p:cNvPr>
            <p:cNvCxnSpPr/>
            <p:nvPr/>
          </p:nvCxnSpPr>
          <p:spPr>
            <a:xfrm flipH="1">
              <a:off x="5044836" y="2260111"/>
              <a:ext cx="9957" cy="19958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0459B61-5D9C-4781-8357-FB5788D21AFA}"/>
                </a:ext>
              </a:extLst>
            </p:cNvPr>
            <p:cNvCxnSpPr/>
            <p:nvPr/>
          </p:nvCxnSpPr>
          <p:spPr>
            <a:xfrm>
              <a:off x="7146144" y="2662764"/>
              <a:ext cx="1" cy="163127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118341C-C9B0-4F36-AA5F-0E4CFFADA359}"/>
                </a:ext>
              </a:extLst>
            </p:cNvPr>
            <p:cNvCxnSpPr/>
            <p:nvPr/>
          </p:nvCxnSpPr>
          <p:spPr>
            <a:xfrm>
              <a:off x="9241645" y="3143194"/>
              <a:ext cx="0" cy="115084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şļíḋe">
              <a:extLst>
                <a:ext uri="{FF2B5EF4-FFF2-40B4-BE49-F238E27FC236}">
                  <a16:creationId xmlns:a16="http://schemas.microsoft.com/office/drawing/2014/main" xmlns="" id="{0A9E6680-D5D0-4133-B1F1-35FEB086E19C}"/>
                </a:ext>
              </a:extLst>
            </p:cNvPr>
            <p:cNvSpPr/>
            <p:nvPr/>
          </p:nvSpPr>
          <p:spPr>
            <a:xfrm>
              <a:off x="957885" y="4019101"/>
              <a:ext cx="3386493" cy="37649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šḷiďê">
              <a:extLst>
                <a:ext uri="{FF2B5EF4-FFF2-40B4-BE49-F238E27FC236}">
                  <a16:creationId xmlns:a16="http://schemas.microsoft.com/office/drawing/2014/main" xmlns="" id="{C19396EF-9847-4F32-872B-C61B8212C50C}"/>
                </a:ext>
              </a:extLst>
            </p:cNvPr>
            <p:cNvSpPr/>
            <p:nvPr/>
          </p:nvSpPr>
          <p:spPr>
            <a:xfrm>
              <a:off x="4403468" y="4019101"/>
              <a:ext cx="3386493" cy="37649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Sḷîďé">
              <a:extLst>
                <a:ext uri="{FF2B5EF4-FFF2-40B4-BE49-F238E27FC236}">
                  <a16:creationId xmlns:a16="http://schemas.microsoft.com/office/drawing/2014/main" xmlns="" id="{60759C33-9031-4AC1-8078-5158BEDEDA32}"/>
                </a:ext>
              </a:extLst>
            </p:cNvPr>
            <p:cNvSpPr/>
            <p:nvPr/>
          </p:nvSpPr>
          <p:spPr>
            <a:xfrm>
              <a:off x="7853669" y="4019101"/>
              <a:ext cx="3381876" cy="37649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şlïḍe">
              <a:extLst>
                <a:ext uri="{FF2B5EF4-FFF2-40B4-BE49-F238E27FC236}">
                  <a16:creationId xmlns:a16="http://schemas.microsoft.com/office/drawing/2014/main" xmlns="" id="{7695AD79-1274-4177-A35B-28160CE2D087}"/>
                </a:ext>
              </a:extLst>
            </p:cNvPr>
            <p:cNvSpPr/>
            <p:nvPr/>
          </p:nvSpPr>
          <p:spPr>
            <a:xfrm>
              <a:off x="954870" y="1461493"/>
              <a:ext cx="2493080" cy="30109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400" dirty="0"/>
                <a:t>Text here</a:t>
              </a:r>
              <a:endParaRPr lang="zh-CN" altLang="en-US" sz="1400" dirty="0"/>
            </a:p>
          </p:txBody>
        </p:sp>
        <p:sp>
          <p:nvSpPr>
            <p:cNvPr id="16" name="ïśļiḋe">
              <a:extLst>
                <a:ext uri="{FF2B5EF4-FFF2-40B4-BE49-F238E27FC236}">
                  <a16:creationId xmlns:a16="http://schemas.microsoft.com/office/drawing/2014/main" xmlns="" id="{C82CC855-BD4F-4BAD-939A-B9B640501AD6}"/>
                </a:ext>
              </a:extLst>
            </p:cNvPr>
            <p:cNvSpPr/>
            <p:nvPr/>
          </p:nvSpPr>
          <p:spPr>
            <a:xfrm>
              <a:off x="2492871" y="1845122"/>
              <a:ext cx="1979555" cy="301091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400" dirty="0"/>
                <a:t>Text here</a:t>
              </a:r>
              <a:endParaRPr lang="zh-CN" altLang="en-US" sz="1400" dirty="0"/>
            </a:p>
          </p:txBody>
        </p:sp>
        <p:sp>
          <p:nvSpPr>
            <p:cNvPr id="17" name="íṩľïḍè">
              <a:extLst>
                <a:ext uri="{FF2B5EF4-FFF2-40B4-BE49-F238E27FC236}">
                  <a16:creationId xmlns:a16="http://schemas.microsoft.com/office/drawing/2014/main" xmlns="" id="{D57EB8D5-F329-43E0-AF45-2A07BD7E00F2}"/>
                </a:ext>
              </a:extLst>
            </p:cNvPr>
            <p:cNvSpPr/>
            <p:nvPr/>
          </p:nvSpPr>
          <p:spPr>
            <a:xfrm>
              <a:off x="2492871" y="2260110"/>
              <a:ext cx="4653273" cy="30109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400" dirty="0"/>
                <a:t>Text here</a:t>
              </a:r>
              <a:endParaRPr lang="zh-CN" altLang="en-US" sz="1400" dirty="0"/>
            </a:p>
          </p:txBody>
        </p:sp>
        <p:sp>
          <p:nvSpPr>
            <p:cNvPr id="18" name="íṥ1iḍé">
              <a:extLst>
                <a:ext uri="{FF2B5EF4-FFF2-40B4-BE49-F238E27FC236}">
                  <a16:creationId xmlns:a16="http://schemas.microsoft.com/office/drawing/2014/main" xmlns="" id="{775A2285-47B2-484E-BE38-090969468BFB}"/>
                </a:ext>
              </a:extLst>
            </p:cNvPr>
            <p:cNvSpPr/>
            <p:nvPr/>
          </p:nvSpPr>
          <p:spPr>
            <a:xfrm>
              <a:off x="4588372" y="2662764"/>
              <a:ext cx="3785495" cy="301091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400" dirty="0"/>
                <a:t>Text here</a:t>
              </a:r>
              <a:endParaRPr lang="zh-CN" altLang="en-US" sz="1400" dirty="0"/>
            </a:p>
          </p:txBody>
        </p:sp>
        <p:sp>
          <p:nvSpPr>
            <p:cNvPr id="19" name="iṥḷîḓè">
              <a:extLst>
                <a:ext uri="{FF2B5EF4-FFF2-40B4-BE49-F238E27FC236}">
                  <a16:creationId xmlns:a16="http://schemas.microsoft.com/office/drawing/2014/main" xmlns="" id="{7CFB3107-18DF-42B8-9500-8E5EDE684976}"/>
                </a:ext>
              </a:extLst>
            </p:cNvPr>
            <p:cNvSpPr/>
            <p:nvPr/>
          </p:nvSpPr>
          <p:spPr>
            <a:xfrm>
              <a:off x="6910629" y="3049446"/>
              <a:ext cx="4324916" cy="30109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400" dirty="0"/>
                <a:t>Text here</a:t>
              </a:r>
              <a:endParaRPr lang="zh-CN" altLang="en-US" sz="1400" dirty="0"/>
            </a:p>
          </p:txBody>
        </p:sp>
        <p:sp>
          <p:nvSpPr>
            <p:cNvPr id="20" name="î$ḷidê">
              <a:extLst>
                <a:ext uri="{FF2B5EF4-FFF2-40B4-BE49-F238E27FC236}">
                  <a16:creationId xmlns:a16="http://schemas.microsoft.com/office/drawing/2014/main" xmlns="" id="{27EC780C-EE99-4771-A262-11A8CC75A39F}"/>
                </a:ext>
              </a:extLst>
            </p:cNvPr>
            <p:cNvSpPr/>
            <p:nvPr/>
          </p:nvSpPr>
          <p:spPr bwMode="auto">
            <a:xfrm>
              <a:off x="1199888" y="5110222"/>
              <a:ext cx="290248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śļíḑê">
              <a:extLst>
                <a:ext uri="{FF2B5EF4-FFF2-40B4-BE49-F238E27FC236}">
                  <a16:creationId xmlns:a16="http://schemas.microsoft.com/office/drawing/2014/main" xmlns="" id="{372CC59A-82F4-43A3-90E4-89F63052EE76}"/>
                </a:ext>
              </a:extLst>
            </p:cNvPr>
            <p:cNvSpPr txBox="1"/>
            <p:nvPr/>
          </p:nvSpPr>
          <p:spPr bwMode="auto">
            <a:xfrm>
              <a:off x="1199889" y="4668416"/>
              <a:ext cx="2902484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îṣļîḓè">
              <a:extLst>
                <a:ext uri="{FF2B5EF4-FFF2-40B4-BE49-F238E27FC236}">
                  <a16:creationId xmlns:a16="http://schemas.microsoft.com/office/drawing/2014/main" xmlns="" id="{873F3F88-DBCB-4B14-B8B3-CBBFF6966387}"/>
                </a:ext>
              </a:extLst>
            </p:cNvPr>
            <p:cNvSpPr/>
            <p:nvPr/>
          </p:nvSpPr>
          <p:spPr bwMode="auto">
            <a:xfrm>
              <a:off x="4645471" y="5110222"/>
              <a:ext cx="290248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íṧḷídè">
              <a:extLst>
                <a:ext uri="{FF2B5EF4-FFF2-40B4-BE49-F238E27FC236}">
                  <a16:creationId xmlns:a16="http://schemas.microsoft.com/office/drawing/2014/main" xmlns="" id="{6B44C096-2550-4F9B-9E02-10409F71133C}"/>
                </a:ext>
              </a:extLst>
            </p:cNvPr>
            <p:cNvSpPr txBox="1"/>
            <p:nvPr/>
          </p:nvSpPr>
          <p:spPr bwMode="auto">
            <a:xfrm>
              <a:off x="4645472" y="4668416"/>
              <a:ext cx="2902484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îSľîḓê">
              <a:extLst>
                <a:ext uri="{FF2B5EF4-FFF2-40B4-BE49-F238E27FC236}">
                  <a16:creationId xmlns:a16="http://schemas.microsoft.com/office/drawing/2014/main" xmlns="" id="{35B0B4AD-D042-42D7-BC2A-7EA84C2AFC52}"/>
                </a:ext>
              </a:extLst>
            </p:cNvPr>
            <p:cNvSpPr/>
            <p:nvPr/>
          </p:nvSpPr>
          <p:spPr bwMode="auto">
            <a:xfrm>
              <a:off x="8093364" y="5110222"/>
              <a:ext cx="290248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îśļiḍê">
              <a:extLst>
                <a:ext uri="{FF2B5EF4-FFF2-40B4-BE49-F238E27FC236}">
                  <a16:creationId xmlns:a16="http://schemas.microsoft.com/office/drawing/2014/main" xmlns="" id="{BCC17760-13D9-4F65-A103-F6E0187077E0}"/>
                </a:ext>
              </a:extLst>
            </p:cNvPr>
            <p:cNvSpPr txBox="1"/>
            <p:nvPr/>
          </p:nvSpPr>
          <p:spPr bwMode="auto">
            <a:xfrm>
              <a:off x="8093365" y="4668416"/>
              <a:ext cx="2902484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758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5B2729-7087-4532-B0FA-54D6FDB8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0D71BF-7EC2-4B55-9AE2-43B5F0AAB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5CB0FE1-DC28-4A44-9C14-45CC40AA9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864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AFCD95-D985-4C56-94C0-28F9D6210A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686790"/>
            <a:ext cx="10386387" cy="4262490"/>
            <a:chOff x="1059918" y="1686790"/>
            <a:chExt cx="10386387" cy="4262490"/>
          </a:xfrm>
        </p:grpSpPr>
        <p:sp>
          <p:nvSpPr>
            <p:cNvPr id="6" name="ísľîde">
              <a:extLst>
                <a:ext uri="{FF2B5EF4-FFF2-40B4-BE49-F238E27FC236}">
                  <a16:creationId xmlns:a16="http://schemas.microsoft.com/office/drawing/2014/main" xmlns="" id="{949D3A11-73DF-4A4B-8E0A-4D487E919B86}"/>
                </a:ext>
              </a:extLst>
            </p:cNvPr>
            <p:cNvSpPr/>
            <p:nvPr/>
          </p:nvSpPr>
          <p:spPr bwMode="auto">
            <a:xfrm rot="8100000" flipH="1">
              <a:off x="8757968" y="2295199"/>
              <a:ext cx="1227047" cy="1227043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1iḑê">
              <a:extLst>
                <a:ext uri="{FF2B5EF4-FFF2-40B4-BE49-F238E27FC236}">
                  <a16:creationId xmlns:a16="http://schemas.microsoft.com/office/drawing/2014/main" xmlns="" id="{C2B8B5EA-BB8D-47F7-A2D9-84A6E9D39922}"/>
                </a:ext>
              </a:extLst>
            </p:cNvPr>
            <p:cNvSpPr/>
            <p:nvPr/>
          </p:nvSpPr>
          <p:spPr bwMode="auto">
            <a:xfrm>
              <a:off x="9677790" y="2238159"/>
              <a:ext cx="1341121" cy="13411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ṩḷíḋê">
              <a:extLst>
                <a:ext uri="{FF2B5EF4-FFF2-40B4-BE49-F238E27FC236}">
                  <a16:creationId xmlns:a16="http://schemas.microsoft.com/office/drawing/2014/main" xmlns="" id="{A040BA62-901B-4DC0-B643-8825891DEA93}"/>
                </a:ext>
              </a:extLst>
            </p:cNvPr>
            <p:cNvSpPr/>
            <p:nvPr/>
          </p:nvSpPr>
          <p:spPr bwMode="auto">
            <a:xfrm>
              <a:off x="9921024" y="2481388"/>
              <a:ext cx="854662" cy="854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ṡ1íḑe">
              <a:extLst>
                <a:ext uri="{FF2B5EF4-FFF2-40B4-BE49-F238E27FC236}">
                  <a16:creationId xmlns:a16="http://schemas.microsoft.com/office/drawing/2014/main" xmlns="" id="{2FF1ADC6-2FAF-4476-AF85-6957D430D4F6}"/>
                </a:ext>
              </a:extLst>
            </p:cNvPr>
            <p:cNvSpPr/>
            <p:nvPr/>
          </p:nvSpPr>
          <p:spPr bwMode="auto">
            <a:xfrm rot="8100000" flipH="1">
              <a:off x="6208863" y="2180223"/>
              <a:ext cx="1457003" cy="1456999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şļîḓè">
              <a:extLst>
                <a:ext uri="{FF2B5EF4-FFF2-40B4-BE49-F238E27FC236}">
                  <a16:creationId xmlns:a16="http://schemas.microsoft.com/office/drawing/2014/main" xmlns="" id="{22C3A1AA-0861-48D5-B17B-C49F46EC95B7}"/>
                </a:ext>
              </a:extLst>
            </p:cNvPr>
            <p:cNvSpPr/>
            <p:nvPr/>
          </p:nvSpPr>
          <p:spPr bwMode="auto">
            <a:xfrm>
              <a:off x="7323408" y="2071457"/>
              <a:ext cx="1674530" cy="167453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ṩlîḍé">
              <a:extLst>
                <a:ext uri="{FF2B5EF4-FFF2-40B4-BE49-F238E27FC236}">
                  <a16:creationId xmlns:a16="http://schemas.microsoft.com/office/drawing/2014/main" xmlns="" id="{464D0266-1789-4AB5-8E8C-8E8D95A28BAF}"/>
                </a:ext>
              </a:extLst>
            </p:cNvPr>
            <p:cNvSpPr/>
            <p:nvPr/>
          </p:nvSpPr>
          <p:spPr bwMode="auto">
            <a:xfrm>
              <a:off x="7630697" y="2375153"/>
              <a:ext cx="1067135" cy="10671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šḷîḑe">
              <a:extLst>
                <a:ext uri="{FF2B5EF4-FFF2-40B4-BE49-F238E27FC236}">
                  <a16:creationId xmlns:a16="http://schemas.microsoft.com/office/drawing/2014/main" xmlns="" id="{773BBE44-66B2-42FA-AE8F-E0EC553A3A85}"/>
                </a:ext>
              </a:extLst>
            </p:cNvPr>
            <p:cNvSpPr/>
            <p:nvPr/>
          </p:nvSpPr>
          <p:spPr bwMode="auto">
            <a:xfrm rot="5400000">
              <a:off x="9244402" y="2833635"/>
              <a:ext cx="150168" cy="15016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íṥľîḓe">
              <a:extLst>
                <a:ext uri="{FF2B5EF4-FFF2-40B4-BE49-F238E27FC236}">
                  <a16:creationId xmlns:a16="http://schemas.microsoft.com/office/drawing/2014/main" xmlns="" id="{FEFEB767-ADDE-4F20-ACA3-5217F6C87B56}"/>
                </a:ext>
              </a:extLst>
            </p:cNvPr>
            <p:cNvSpPr/>
            <p:nvPr/>
          </p:nvSpPr>
          <p:spPr bwMode="auto">
            <a:xfrm rot="8100000" flipH="1">
              <a:off x="3153571" y="2013328"/>
              <a:ext cx="1790789" cy="1790785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ś1îḍê">
              <a:extLst>
                <a:ext uri="{FF2B5EF4-FFF2-40B4-BE49-F238E27FC236}">
                  <a16:creationId xmlns:a16="http://schemas.microsoft.com/office/drawing/2014/main" xmlns="" id="{5DA5CDB6-DC00-4531-969C-6749B25DCCCC}"/>
                </a:ext>
              </a:extLst>
            </p:cNvPr>
            <p:cNvSpPr/>
            <p:nvPr/>
          </p:nvSpPr>
          <p:spPr bwMode="auto">
            <a:xfrm>
              <a:off x="4505448" y="1914547"/>
              <a:ext cx="1988346" cy="19883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šľíḋe">
              <a:extLst>
                <a:ext uri="{FF2B5EF4-FFF2-40B4-BE49-F238E27FC236}">
                  <a16:creationId xmlns:a16="http://schemas.microsoft.com/office/drawing/2014/main" xmlns="" id="{4BD03C86-20A6-480B-BAE5-5F010C71D727}"/>
                </a:ext>
              </a:extLst>
            </p:cNvPr>
            <p:cNvSpPr/>
            <p:nvPr/>
          </p:nvSpPr>
          <p:spPr bwMode="auto">
            <a:xfrm>
              <a:off x="4866061" y="2275159"/>
              <a:ext cx="1267122" cy="126712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$lïḑe">
              <a:extLst>
                <a:ext uri="{FF2B5EF4-FFF2-40B4-BE49-F238E27FC236}">
                  <a16:creationId xmlns:a16="http://schemas.microsoft.com/office/drawing/2014/main" xmlns="" id="{C4285B36-6304-4C72-94CB-507B4EFB7B42}"/>
                </a:ext>
              </a:extLst>
            </p:cNvPr>
            <p:cNvSpPr/>
            <p:nvPr/>
          </p:nvSpPr>
          <p:spPr bwMode="auto">
            <a:xfrm rot="5400000">
              <a:off x="6776488" y="2801455"/>
              <a:ext cx="214526" cy="214526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îś1idè">
              <a:extLst>
                <a:ext uri="{FF2B5EF4-FFF2-40B4-BE49-F238E27FC236}">
                  <a16:creationId xmlns:a16="http://schemas.microsoft.com/office/drawing/2014/main" xmlns="" id="{0526F7DC-D1B8-4B2F-B1F5-F63C4BA36F86}"/>
                </a:ext>
              </a:extLst>
            </p:cNvPr>
            <p:cNvSpPr/>
            <p:nvPr/>
          </p:nvSpPr>
          <p:spPr bwMode="auto">
            <a:xfrm>
              <a:off x="1059918" y="1686790"/>
              <a:ext cx="2443859" cy="244385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isḷiḋe">
              <a:extLst>
                <a:ext uri="{FF2B5EF4-FFF2-40B4-BE49-F238E27FC236}">
                  <a16:creationId xmlns:a16="http://schemas.microsoft.com/office/drawing/2014/main" xmlns="" id="{9C8D7E8D-5B48-45CB-BA3E-FEBEBB74D44C}"/>
                </a:ext>
              </a:extLst>
            </p:cNvPr>
            <p:cNvSpPr/>
            <p:nvPr/>
          </p:nvSpPr>
          <p:spPr bwMode="auto">
            <a:xfrm>
              <a:off x="1503145" y="2130015"/>
              <a:ext cx="1557409" cy="155740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îṧlíḑé">
              <a:extLst>
                <a:ext uri="{FF2B5EF4-FFF2-40B4-BE49-F238E27FC236}">
                  <a16:creationId xmlns:a16="http://schemas.microsoft.com/office/drawing/2014/main" xmlns="" id="{BEAFEE23-DFBC-4B69-B638-1B4380734AEE}"/>
                </a:ext>
              </a:extLst>
            </p:cNvPr>
            <p:cNvSpPr/>
            <p:nvPr/>
          </p:nvSpPr>
          <p:spPr bwMode="auto">
            <a:xfrm rot="5400000">
              <a:off x="3719736" y="2780004"/>
              <a:ext cx="257430" cy="257430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iš1íḓè">
              <a:extLst>
                <a:ext uri="{FF2B5EF4-FFF2-40B4-BE49-F238E27FC236}">
                  <a16:creationId xmlns:a16="http://schemas.microsoft.com/office/drawing/2014/main" xmlns="" id="{1218FC96-3EA1-4FB9-B016-6FEB1393F17E}"/>
                </a:ext>
              </a:extLst>
            </p:cNvPr>
            <p:cNvSpPr/>
            <p:nvPr/>
          </p:nvSpPr>
          <p:spPr bwMode="auto">
            <a:xfrm>
              <a:off x="1876533" y="2475418"/>
              <a:ext cx="810632" cy="809566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1" name="išļîdè">
              <a:extLst>
                <a:ext uri="{FF2B5EF4-FFF2-40B4-BE49-F238E27FC236}">
                  <a16:creationId xmlns:a16="http://schemas.microsoft.com/office/drawing/2014/main" xmlns="" id="{6C9B3195-FF0B-4C8E-9737-7A63DB26E00E}"/>
                </a:ext>
              </a:extLst>
            </p:cNvPr>
            <p:cNvSpPr/>
            <p:nvPr/>
          </p:nvSpPr>
          <p:spPr bwMode="auto">
            <a:xfrm>
              <a:off x="5104888" y="2618821"/>
              <a:ext cx="724412" cy="52276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ïṥḻídé">
              <a:extLst>
                <a:ext uri="{FF2B5EF4-FFF2-40B4-BE49-F238E27FC236}">
                  <a16:creationId xmlns:a16="http://schemas.microsoft.com/office/drawing/2014/main" xmlns="" id="{F8B0EE63-3F93-4F88-9841-C7F85A822645}"/>
                </a:ext>
              </a:extLst>
            </p:cNvPr>
            <p:cNvSpPr/>
            <p:nvPr/>
          </p:nvSpPr>
          <p:spPr bwMode="auto">
            <a:xfrm>
              <a:off x="7870888" y="2682459"/>
              <a:ext cx="579564" cy="395484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š1îḍè">
              <a:extLst>
                <a:ext uri="{FF2B5EF4-FFF2-40B4-BE49-F238E27FC236}">
                  <a16:creationId xmlns:a16="http://schemas.microsoft.com/office/drawing/2014/main" xmlns="" id="{F0084D76-3876-4120-B6CE-38FFDBB482CA}"/>
                </a:ext>
              </a:extLst>
            </p:cNvPr>
            <p:cNvSpPr/>
            <p:nvPr/>
          </p:nvSpPr>
          <p:spPr bwMode="auto">
            <a:xfrm>
              <a:off x="10099886" y="2734119"/>
              <a:ext cx="496938" cy="349200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grpSp>
          <p:nvGrpSpPr>
            <p:cNvPr id="24" name="íśḻîďè">
              <a:extLst>
                <a:ext uri="{FF2B5EF4-FFF2-40B4-BE49-F238E27FC236}">
                  <a16:creationId xmlns:a16="http://schemas.microsoft.com/office/drawing/2014/main" xmlns="" id="{D61F2E67-0A7D-4767-863D-1E9434CAD6F7}"/>
                </a:ext>
              </a:extLst>
            </p:cNvPr>
            <p:cNvGrpSpPr/>
            <p:nvPr/>
          </p:nvGrpSpPr>
          <p:grpSpPr>
            <a:xfrm>
              <a:off x="1183892" y="4930321"/>
              <a:ext cx="2195910" cy="908538"/>
              <a:chOff x="1268227" y="1619185"/>
              <a:chExt cx="2195910" cy="908538"/>
            </a:xfrm>
          </p:grpSpPr>
          <p:sp>
            <p:nvSpPr>
              <p:cNvPr id="40" name="išḷíḑè">
                <a:extLst>
                  <a:ext uri="{FF2B5EF4-FFF2-40B4-BE49-F238E27FC236}">
                    <a16:creationId xmlns:a16="http://schemas.microsoft.com/office/drawing/2014/main" xmlns="" id="{D924DD7B-E2B4-483A-8F45-0C6D2550A6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ïsḷïḑê">
                <a:extLst>
                  <a:ext uri="{FF2B5EF4-FFF2-40B4-BE49-F238E27FC236}">
                    <a16:creationId xmlns:a16="http://schemas.microsoft.com/office/drawing/2014/main" xmlns="" id="{2E2BD7A9-FEBA-4F6D-ABEC-048CDC99EF71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5" name="iṩ1iďè">
              <a:extLst>
                <a:ext uri="{FF2B5EF4-FFF2-40B4-BE49-F238E27FC236}">
                  <a16:creationId xmlns:a16="http://schemas.microsoft.com/office/drawing/2014/main" xmlns="" id="{A14E9490-9E11-4DF5-B373-109C71339AAF}"/>
                </a:ext>
              </a:extLst>
            </p:cNvPr>
            <p:cNvGrpSpPr/>
            <p:nvPr/>
          </p:nvGrpSpPr>
          <p:grpSpPr>
            <a:xfrm>
              <a:off x="4401666" y="4588515"/>
              <a:ext cx="2195910" cy="908538"/>
              <a:chOff x="1268227" y="1619185"/>
              <a:chExt cx="2195910" cy="908538"/>
            </a:xfrm>
          </p:grpSpPr>
          <p:sp>
            <p:nvSpPr>
              <p:cNvPr id="38" name="i$ļîdè">
                <a:extLst>
                  <a:ext uri="{FF2B5EF4-FFF2-40B4-BE49-F238E27FC236}">
                    <a16:creationId xmlns:a16="http://schemas.microsoft.com/office/drawing/2014/main" xmlns="" id="{1358B65D-D68C-4D8E-B2FB-1E954E41851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îŝ1îḋé">
                <a:extLst>
                  <a:ext uri="{FF2B5EF4-FFF2-40B4-BE49-F238E27FC236}">
                    <a16:creationId xmlns:a16="http://schemas.microsoft.com/office/drawing/2014/main" xmlns="" id="{8124031E-86B4-4C72-97AA-B5864A21BF4A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6" name="îşḻïḓê">
              <a:extLst>
                <a:ext uri="{FF2B5EF4-FFF2-40B4-BE49-F238E27FC236}">
                  <a16:creationId xmlns:a16="http://schemas.microsoft.com/office/drawing/2014/main" xmlns="" id="{EBDAFF0B-353C-4E70-B3E1-E91C9DD736AD}"/>
                </a:ext>
              </a:extLst>
            </p:cNvPr>
            <p:cNvGrpSpPr/>
            <p:nvPr/>
          </p:nvGrpSpPr>
          <p:grpSpPr>
            <a:xfrm>
              <a:off x="7066309" y="4277276"/>
              <a:ext cx="2195910" cy="908538"/>
              <a:chOff x="1268227" y="1619185"/>
              <a:chExt cx="2195910" cy="908538"/>
            </a:xfrm>
          </p:grpSpPr>
          <p:sp>
            <p:nvSpPr>
              <p:cNvPr id="36" name="i$ḷîḍé">
                <a:extLst>
                  <a:ext uri="{FF2B5EF4-FFF2-40B4-BE49-F238E27FC236}">
                    <a16:creationId xmlns:a16="http://schemas.microsoft.com/office/drawing/2014/main" xmlns="" id="{47D9A424-7638-4BAA-AC96-8DE56A57CFC8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íṩľïḋê">
                <a:extLst>
                  <a:ext uri="{FF2B5EF4-FFF2-40B4-BE49-F238E27FC236}">
                    <a16:creationId xmlns:a16="http://schemas.microsoft.com/office/drawing/2014/main" xmlns="" id="{1BC07C52-DC37-4236-8810-97E04FC00B78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7" name="îṥľïḑé">
              <a:extLst>
                <a:ext uri="{FF2B5EF4-FFF2-40B4-BE49-F238E27FC236}">
                  <a16:creationId xmlns:a16="http://schemas.microsoft.com/office/drawing/2014/main" xmlns="" id="{0071A5DF-1AB9-4158-B9FA-B215F6451FD1}"/>
                </a:ext>
              </a:extLst>
            </p:cNvPr>
            <p:cNvGrpSpPr/>
            <p:nvPr/>
          </p:nvGrpSpPr>
          <p:grpSpPr>
            <a:xfrm>
              <a:off x="9250395" y="3864850"/>
              <a:ext cx="2195910" cy="908538"/>
              <a:chOff x="1268227" y="1619185"/>
              <a:chExt cx="2195910" cy="908538"/>
            </a:xfrm>
          </p:grpSpPr>
          <p:sp>
            <p:nvSpPr>
              <p:cNvPr id="34" name="ïŝliḑê">
                <a:extLst>
                  <a:ext uri="{FF2B5EF4-FFF2-40B4-BE49-F238E27FC236}">
                    <a16:creationId xmlns:a16="http://schemas.microsoft.com/office/drawing/2014/main" xmlns="" id="{805B83D5-3CB9-4791-898C-B22B452576F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îşḻiḍê">
                <a:extLst>
                  <a:ext uri="{FF2B5EF4-FFF2-40B4-BE49-F238E27FC236}">
                    <a16:creationId xmlns:a16="http://schemas.microsoft.com/office/drawing/2014/main" xmlns="" id="{53BE3F1D-BE74-4E96-B21C-8F75938487A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3DADF16-19C1-4812-B048-56C7DE70C5DA}"/>
                </a:ext>
              </a:extLst>
            </p:cNvPr>
            <p:cNvCxnSpPr>
              <a:cxnSpLocks/>
            </p:cNvCxnSpPr>
            <p:nvPr/>
          </p:nvCxnSpPr>
          <p:spPr>
            <a:xfrm>
              <a:off x="9250395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BCCCED10-30AF-4D34-BAA6-3894CB51AE2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895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B31BA83-FF26-4186-996A-AAFDDD6DB1DE}"/>
                </a:ext>
              </a:extLst>
            </p:cNvPr>
            <p:cNvCxnSpPr>
              <a:cxnSpLocks/>
            </p:cNvCxnSpPr>
            <p:nvPr/>
          </p:nvCxnSpPr>
          <p:spPr>
            <a:xfrm>
              <a:off x="3844816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ïṩḻïdé">
              <a:extLst>
                <a:ext uri="{FF2B5EF4-FFF2-40B4-BE49-F238E27FC236}">
                  <a16:creationId xmlns:a16="http://schemas.microsoft.com/office/drawing/2014/main" xmlns="" id="{061B4673-667D-4206-A371-791836A1DF48}"/>
                </a:ext>
              </a:extLst>
            </p:cNvPr>
            <p:cNvSpPr txBox="1"/>
            <p:nvPr/>
          </p:nvSpPr>
          <p:spPr>
            <a:xfrm>
              <a:off x="3396739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32" name="iṣļiḍè">
              <a:extLst>
                <a:ext uri="{FF2B5EF4-FFF2-40B4-BE49-F238E27FC236}">
                  <a16:creationId xmlns:a16="http://schemas.microsoft.com/office/drawing/2014/main" xmlns="" id="{EB2B1543-0B3F-43E1-AE78-4D05AFC2EDCA}"/>
                </a:ext>
              </a:extLst>
            </p:cNvPr>
            <p:cNvSpPr txBox="1"/>
            <p:nvPr/>
          </p:nvSpPr>
          <p:spPr>
            <a:xfrm>
              <a:off x="6316915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33" name="îśḷiḍe">
              <a:extLst>
                <a:ext uri="{FF2B5EF4-FFF2-40B4-BE49-F238E27FC236}">
                  <a16:creationId xmlns:a16="http://schemas.microsoft.com/office/drawing/2014/main" xmlns="" id="{8A89E172-A23B-4998-B91D-ED7178A02F6D}"/>
                </a:ext>
              </a:extLst>
            </p:cNvPr>
            <p:cNvSpPr txBox="1"/>
            <p:nvPr/>
          </p:nvSpPr>
          <p:spPr>
            <a:xfrm>
              <a:off x="8793195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3818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1B671C-08E3-4400-86AA-4D57DEC9B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D44898A-43FA-4992-AE62-B165261A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5E22F2-4746-4F47-897C-8719B0F8B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108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5D6F3B-CF09-42E9-82F6-4574D111924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10072"/>
            <a:ext cx="10848975" cy="4267200"/>
            <a:chOff x="669925" y="1610072"/>
            <a:chExt cx="10848975" cy="4267200"/>
          </a:xfrm>
        </p:grpSpPr>
        <p:sp>
          <p:nvSpPr>
            <p:cNvPr id="6" name="iŝlïďê">
              <a:extLst>
                <a:ext uri="{FF2B5EF4-FFF2-40B4-BE49-F238E27FC236}">
                  <a16:creationId xmlns:a16="http://schemas.microsoft.com/office/drawing/2014/main" xmlns="" id="{F66CA9FE-A2F2-4789-8BDD-78CF57FE9580}"/>
                </a:ext>
              </a:extLst>
            </p:cNvPr>
            <p:cNvSpPr/>
            <p:nvPr/>
          </p:nvSpPr>
          <p:spPr bwMode="auto">
            <a:xfrm>
              <a:off x="8040216" y="5085184"/>
              <a:ext cx="3441700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i$lîḍè">
              <a:extLst>
                <a:ext uri="{FF2B5EF4-FFF2-40B4-BE49-F238E27FC236}">
                  <a16:creationId xmlns:a16="http://schemas.microsoft.com/office/drawing/2014/main" xmlns="" id="{F29B49A6-9065-462B-B445-7093CB1A5436}"/>
                </a:ext>
              </a:extLst>
            </p:cNvPr>
            <p:cNvSpPr/>
            <p:nvPr/>
          </p:nvSpPr>
          <p:spPr bwMode="auto">
            <a:xfrm flipV="1">
              <a:off x="8040217" y="2204863"/>
              <a:ext cx="3441700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" name="iṩḻîḋé">
              <a:extLst>
                <a:ext uri="{FF2B5EF4-FFF2-40B4-BE49-F238E27FC236}">
                  <a16:creationId xmlns:a16="http://schemas.microsoft.com/office/drawing/2014/main" xmlns="" id="{3E91A048-FBE9-4438-81E0-6B61731C16F1}"/>
                </a:ext>
              </a:extLst>
            </p:cNvPr>
            <p:cNvSpPr/>
            <p:nvPr/>
          </p:nvSpPr>
          <p:spPr bwMode="auto">
            <a:xfrm flipH="1" flipV="1">
              <a:off x="741933" y="2204863"/>
              <a:ext cx="3481859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íšlíḋê">
              <a:extLst>
                <a:ext uri="{FF2B5EF4-FFF2-40B4-BE49-F238E27FC236}">
                  <a16:creationId xmlns:a16="http://schemas.microsoft.com/office/drawing/2014/main" xmlns="" id="{4CCF368A-EA97-4EF2-AB39-BA42247A7D6E}"/>
                </a:ext>
              </a:extLst>
            </p:cNvPr>
            <p:cNvSpPr/>
            <p:nvPr/>
          </p:nvSpPr>
          <p:spPr bwMode="auto">
            <a:xfrm flipH="1">
              <a:off x="669925" y="5085185"/>
              <a:ext cx="3481859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dirty="0"/>
                <a:t> </a:t>
              </a:r>
            </a:p>
          </p:txBody>
        </p:sp>
        <p:sp>
          <p:nvSpPr>
            <p:cNvPr id="10" name="ïṥľiḋè">
              <a:extLst>
                <a:ext uri="{FF2B5EF4-FFF2-40B4-BE49-F238E27FC236}">
                  <a16:creationId xmlns:a16="http://schemas.microsoft.com/office/drawing/2014/main" xmlns="" id="{DA60C879-12B7-4810-A29D-36B827C0EC4B}"/>
                </a:ext>
              </a:extLst>
            </p:cNvPr>
            <p:cNvSpPr/>
            <p:nvPr/>
          </p:nvSpPr>
          <p:spPr bwMode="auto">
            <a:xfrm>
              <a:off x="4030191" y="1610072"/>
              <a:ext cx="4267200" cy="4267200"/>
            </a:xfrm>
            <a:custGeom>
              <a:avLst/>
              <a:gdLst>
                <a:gd name="T0" fmla="*/ 672 w 1344"/>
                <a:gd name="T1" fmla="*/ 1344 h 1344"/>
                <a:gd name="T2" fmla="*/ 0 w 1344"/>
                <a:gd name="T3" fmla="*/ 672 h 1344"/>
                <a:gd name="T4" fmla="*/ 672 w 1344"/>
                <a:gd name="T5" fmla="*/ 0 h 1344"/>
                <a:gd name="T6" fmla="*/ 1344 w 1344"/>
                <a:gd name="T7" fmla="*/ 672 h 1344"/>
                <a:gd name="T8" fmla="*/ 672 w 1344"/>
                <a:gd name="T9" fmla="*/ 1344 h 1344"/>
                <a:gd name="T10" fmla="*/ 672 w 1344"/>
                <a:gd name="T11" fmla="*/ 40 h 1344"/>
                <a:gd name="T12" fmla="*/ 40 w 1344"/>
                <a:gd name="T13" fmla="*/ 672 h 1344"/>
                <a:gd name="T14" fmla="*/ 672 w 1344"/>
                <a:gd name="T15" fmla="*/ 1304 h 1344"/>
                <a:gd name="T16" fmla="*/ 1304 w 1344"/>
                <a:gd name="T17" fmla="*/ 672 h 1344"/>
                <a:gd name="T18" fmla="*/ 672 w 1344"/>
                <a:gd name="T19" fmla="*/ 4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4" h="1344">
                  <a:moveTo>
                    <a:pt x="672" y="1344"/>
                  </a:moveTo>
                  <a:cubicBezTo>
                    <a:pt x="301" y="1344"/>
                    <a:pt x="0" y="1042"/>
                    <a:pt x="0" y="672"/>
                  </a:cubicBezTo>
                  <a:cubicBezTo>
                    <a:pt x="0" y="301"/>
                    <a:pt x="301" y="0"/>
                    <a:pt x="672" y="0"/>
                  </a:cubicBezTo>
                  <a:cubicBezTo>
                    <a:pt x="1043" y="0"/>
                    <a:pt x="1344" y="301"/>
                    <a:pt x="1344" y="672"/>
                  </a:cubicBezTo>
                  <a:cubicBezTo>
                    <a:pt x="1344" y="1042"/>
                    <a:pt x="1043" y="1344"/>
                    <a:pt x="672" y="1344"/>
                  </a:cubicBezTo>
                  <a:close/>
                  <a:moveTo>
                    <a:pt x="672" y="40"/>
                  </a:moveTo>
                  <a:cubicBezTo>
                    <a:pt x="324" y="40"/>
                    <a:pt x="40" y="323"/>
                    <a:pt x="40" y="672"/>
                  </a:cubicBezTo>
                  <a:cubicBezTo>
                    <a:pt x="40" y="1020"/>
                    <a:pt x="324" y="1304"/>
                    <a:pt x="672" y="1304"/>
                  </a:cubicBezTo>
                  <a:cubicBezTo>
                    <a:pt x="1020" y="1304"/>
                    <a:pt x="1304" y="1020"/>
                    <a:pt x="1304" y="672"/>
                  </a:cubicBezTo>
                  <a:cubicBezTo>
                    <a:pt x="1304" y="323"/>
                    <a:pt x="1020" y="40"/>
                    <a:pt x="672" y="4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îŝ1ïde">
              <a:extLst>
                <a:ext uri="{FF2B5EF4-FFF2-40B4-BE49-F238E27FC236}">
                  <a16:creationId xmlns:a16="http://schemas.microsoft.com/office/drawing/2014/main" xmlns="" id="{0F5CB555-DFBC-4838-A78D-69224F923942}"/>
                </a:ext>
              </a:extLst>
            </p:cNvPr>
            <p:cNvSpPr/>
            <p:nvPr/>
          </p:nvSpPr>
          <p:spPr bwMode="auto">
            <a:xfrm>
              <a:off x="4858866" y="2438747"/>
              <a:ext cx="2609850" cy="2609850"/>
            </a:xfrm>
            <a:custGeom>
              <a:avLst/>
              <a:gdLst>
                <a:gd name="T0" fmla="*/ 411 w 822"/>
                <a:gd name="T1" fmla="*/ 822 h 822"/>
                <a:gd name="T2" fmla="*/ 0 w 822"/>
                <a:gd name="T3" fmla="*/ 411 h 822"/>
                <a:gd name="T4" fmla="*/ 411 w 822"/>
                <a:gd name="T5" fmla="*/ 0 h 822"/>
                <a:gd name="T6" fmla="*/ 822 w 822"/>
                <a:gd name="T7" fmla="*/ 411 h 822"/>
                <a:gd name="T8" fmla="*/ 411 w 822"/>
                <a:gd name="T9" fmla="*/ 822 h 822"/>
                <a:gd name="T10" fmla="*/ 411 w 822"/>
                <a:gd name="T11" fmla="*/ 40 h 822"/>
                <a:gd name="T12" fmla="*/ 40 w 822"/>
                <a:gd name="T13" fmla="*/ 411 h 822"/>
                <a:gd name="T14" fmla="*/ 411 w 822"/>
                <a:gd name="T15" fmla="*/ 782 h 822"/>
                <a:gd name="T16" fmla="*/ 782 w 822"/>
                <a:gd name="T17" fmla="*/ 411 h 822"/>
                <a:gd name="T18" fmla="*/ 411 w 822"/>
                <a:gd name="T19" fmla="*/ 4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2" h="822">
                  <a:moveTo>
                    <a:pt x="411" y="822"/>
                  </a:moveTo>
                  <a:cubicBezTo>
                    <a:pt x="184" y="822"/>
                    <a:pt x="0" y="638"/>
                    <a:pt x="0" y="411"/>
                  </a:cubicBezTo>
                  <a:cubicBezTo>
                    <a:pt x="0" y="184"/>
                    <a:pt x="184" y="0"/>
                    <a:pt x="411" y="0"/>
                  </a:cubicBezTo>
                  <a:cubicBezTo>
                    <a:pt x="638" y="0"/>
                    <a:pt x="822" y="184"/>
                    <a:pt x="822" y="411"/>
                  </a:cubicBezTo>
                  <a:cubicBezTo>
                    <a:pt x="822" y="638"/>
                    <a:pt x="638" y="822"/>
                    <a:pt x="411" y="822"/>
                  </a:cubicBezTo>
                  <a:close/>
                  <a:moveTo>
                    <a:pt x="411" y="40"/>
                  </a:moveTo>
                  <a:cubicBezTo>
                    <a:pt x="206" y="40"/>
                    <a:pt x="40" y="206"/>
                    <a:pt x="40" y="411"/>
                  </a:cubicBezTo>
                  <a:cubicBezTo>
                    <a:pt x="40" y="616"/>
                    <a:pt x="206" y="782"/>
                    <a:pt x="411" y="782"/>
                  </a:cubicBezTo>
                  <a:cubicBezTo>
                    <a:pt x="616" y="782"/>
                    <a:pt x="782" y="616"/>
                    <a:pt x="782" y="411"/>
                  </a:cubicBezTo>
                  <a:cubicBezTo>
                    <a:pt x="782" y="206"/>
                    <a:pt x="616" y="40"/>
                    <a:pt x="411" y="4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íśľîďê">
              <a:extLst>
                <a:ext uri="{FF2B5EF4-FFF2-40B4-BE49-F238E27FC236}">
                  <a16:creationId xmlns:a16="http://schemas.microsoft.com/office/drawing/2014/main" xmlns="" id="{823E1457-E6BC-4CF8-8266-CA4C41BE925A}"/>
                </a:ext>
              </a:extLst>
            </p:cNvPr>
            <p:cNvSpPr/>
            <p:nvPr/>
          </p:nvSpPr>
          <p:spPr bwMode="auto">
            <a:xfrm>
              <a:off x="4442941" y="2022822"/>
              <a:ext cx="3441700" cy="3438525"/>
            </a:xfrm>
            <a:custGeom>
              <a:avLst/>
              <a:gdLst>
                <a:gd name="T0" fmla="*/ 542 w 1084"/>
                <a:gd name="T1" fmla="*/ 1083 h 1083"/>
                <a:gd name="T2" fmla="*/ 0 w 1084"/>
                <a:gd name="T3" fmla="*/ 542 h 1083"/>
                <a:gd name="T4" fmla="*/ 542 w 1084"/>
                <a:gd name="T5" fmla="*/ 0 h 1083"/>
                <a:gd name="T6" fmla="*/ 1084 w 1084"/>
                <a:gd name="T7" fmla="*/ 542 h 1083"/>
                <a:gd name="T8" fmla="*/ 542 w 1084"/>
                <a:gd name="T9" fmla="*/ 1083 h 1083"/>
                <a:gd name="T10" fmla="*/ 542 w 1084"/>
                <a:gd name="T11" fmla="*/ 40 h 1083"/>
                <a:gd name="T12" fmla="*/ 40 w 1084"/>
                <a:gd name="T13" fmla="*/ 542 h 1083"/>
                <a:gd name="T14" fmla="*/ 542 w 1084"/>
                <a:gd name="T15" fmla="*/ 1043 h 1083"/>
                <a:gd name="T16" fmla="*/ 1044 w 1084"/>
                <a:gd name="T17" fmla="*/ 542 h 1083"/>
                <a:gd name="T18" fmla="*/ 542 w 1084"/>
                <a:gd name="T19" fmla="*/ 4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4" h="1083">
                  <a:moveTo>
                    <a:pt x="542" y="1083"/>
                  </a:moveTo>
                  <a:cubicBezTo>
                    <a:pt x="243" y="1083"/>
                    <a:pt x="0" y="841"/>
                    <a:pt x="0" y="542"/>
                  </a:cubicBezTo>
                  <a:cubicBezTo>
                    <a:pt x="0" y="243"/>
                    <a:pt x="243" y="0"/>
                    <a:pt x="542" y="0"/>
                  </a:cubicBezTo>
                  <a:cubicBezTo>
                    <a:pt x="841" y="0"/>
                    <a:pt x="1084" y="243"/>
                    <a:pt x="1084" y="542"/>
                  </a:cubicBezTo>
                  <a:cubicBezTo>
                    <a:pt x="1084" y="841"/>
                    <a:pt x="841" y="1083"/>
                    <a:pt x="542" y="1083"/>
                  </a:cubicBezTo>
                  <a:close/>
                  <a:moveTo>
                    <a:pt x="542" y="40"/>
                  </a:moveTo>
                  <a:cubicBezTo>
                    <a:pt x="265" y="40"/>
                    <a:pt x="40" y="265"/>
                    <a:pt x="40" y="542"/>
                  </a:cubicBezTo>
                  <a:cubicBezTo>
                    <a:pt x="40" y="818"/>
                    <a:pt x="265" y="1043"/>
                    <a:pt x="542" y="1043"/>
                  </a:cubicBezTo>
                  <a:cubicBezTo>
                    <a:pt x="819" y="1043"/>
                    <a:pt x="1044" y="818"/>
                    <a:pt x="1044" y="542"/>
                  </a:cubicBezTo>
                  <a:cubicBezTo>
                    <a:pt x="1044" y="265"/>
                    <a:pt x="819" y="40"/>
                    <a:pt x="542" y="4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îṣlîḍè">
              <a:extLst>
                <a:ext uri="{FF2B5EF4-FFF2-40B4-BE49-F238E27FC236}">
                  <a16:creationId xmlns:a16="http://schemas.microsoft.com/office/drawing/2014/main" xmlns="" id="{3CF7F576-167C-48E1-9651-96DBC000496C}"/>
                </a:ext>
              </a:extLst>
            </p:cNvPr>
            <p:cNvSpPr txBox="1"/>
            <p:nvPr/>
          </p:nvSpPr>
          <p:spPr>
            <a:xfrm>
              <a:off x="5532797" y="3262643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4" name="íṣḻîdê">
              <a:extLst>
                <a:ext uri="{FF2B5EF4-FFF2-40B4-BE49-F238E27FC236}">
                  <a16:creationId xmlns:a16="http://schemas.microsoft.com/office/drawing/2014/main" xmlns="" id="{F8FC2099-056A-4038-A084-E94B27145309}"/>
                </a:ext>
              </a:extLst>
            </p:cNvPr>
            <p:cNvSpPr/>
            <p:nvPr/>
          </p:nvSpPr>
          <p:spPr bwMode="auto">
            <a:xfrm>
              <a:off x="4158439" y="2132856"/>
              <a:ext cx="1913928" cy="1611878"/>
            </a:xfrm>
            <a:custGeom>
              <a:avLst/>
              <a:gdLst>
                <a:gd name="T0" fmla="*/ 663 w 678"/>
                <a:gd name="T1" fmla="*/ 379 h 571"/>
                <a:gd name="T2" fmla="*/ 586 w 678"/>
                <a:gd name="T3" fmla="*/ 334 h 571"/>
                <a:gd name="T4" fmla="*/ 556 w 678"/>
                <a:gd name="T5" fmla="*/ 334 h 571"/>
                <a:gd name="T6" fmla="*/ 504 w 678"/>
                <a:gd name="T7" fmla="*/ 364 h 571"/>
                <a:gd name="T8" fmla="*/ 474 w 678"/>
                <a:gd name="T9" fmla="*/ 364 h 571"/>
                <a:gd name="T10" fmla="*/ 454 w 678"/>
                <a:gd name="T11" fmla="*/ 352 h 571"/>
                <a:gd name="T12" fmla="*/ 439 w 678"/>
                <a:gd name="T13" fmla="*/ 326 h 571"/>
                <a:gd name="T14" fmla="*/ 439 w 678"/>
                <a:gd name="T15" fmla="*/ 150 h 571"/>
                <a:gd name="T16" fmla="*/ 414 w 678"/>
                <a:gd name="T17" fmla="*/ 106 h 571"/>
                <a:gd name="T18" fmla="*/ 244 w 678"/>
                <a:gd name="T19" fmla="*/ 9 h 571"/>
                <a:gd name="T20" fmla="*/ 194 w 678"/>
                <a:gd name="T21" fmla="*/ 9 h 571"/>
                <a:gd name="T22" fmla="*/ 25 w 678"/>
                <a:gd name="T23" fmla="*/ 106 h 571"/>
                <a:gd name="T24" fmla="*/ 0 w 678"/>
                <a:gd name="T25" fmla="*/ 150 h 571"/>
                <a:gd name="T26" fmla="*/ 0 w 678"/>
                <a:gd name="T27" fmla="*/ 345 h 571"/>
                <a:gd name="T28" fmla="*/ 25 w 678"/>
                <a:gd name="T29" fmla="*/ 388 h 571"/>
                <a:gd name="T30" fmla="*/ 194 w 678"/>
                <a:gd name="T31" fmla="*/ 486 h 571"/>
                <a:gd name="T32" fmla="*/ 244 w 678"/>
                <a:gd name="T33" fmla="*/ 486 h 571"/>
                <a:gd name="T34" fmla="*/ 397 w 678"/>
                <a:gd name="T35" fmla="*/ 398 h 571"/>
                <a:gd name="T36" fmla="*/ 427 w 678"/>
                <a:gd name="T37" fmla="*/ 398 h 571"/>
                <a:gd name="T38" fmla="*/ 448 w 678"/>
                <a:gd name="T39" fmla="*/ 410 h 571"/>
                <a:gd name="T40" fmla="*/ 463 w 678"/>
                <a:gd name="T41" fmla="*/ 436 h 571"/>
                <a:gd name="T42" fmla="*/ 463 w 678"/>
                <a:gd name="T43" fmla="*/ 495 h 571"/>
                <a:gd name="T44" fmla="*/ 478 w 678"/>
                <a:gd name="T45" fmla="*/ 521 h 571"/>
                <a:gd name="T46" fmla="*/ 556 w 678"/>
                <a:gd name="T47" fmla="*/ 566 h 571"/>
                <a:gd name="T48" fmla="*/ 586 w 678"/>
                <a:gd name="T49" fmla="*/ 566 h 571"/>
                <a:gd name="T50" fmla="*/ 663 w 678"/>
                <a:gd name="T51" fmla="*/ 521 h 571"/>
                <a:gd name="T52" fmla="*/ 678 w 678"/>
                <a:gd name="T53" fmla="*/ 495 h 571"/>
                <a:gd name="T54" fmla="*/ 678 w 678"/>
                <a:gd name="T55" fmla="*/ 405 h 571"/>
                <a:gd name="T56" fmla="*/ 663 w 678"/>
                <a:gd name="T57" fmla="*/ 379 h 571"/>
                <a:gd name="T58" fmla="*/ 571 w 678"/>
                <a:gd name="T59" fmla="*/ 514 h 571"/>
                <a:gd name="T60" fmla="*/ 506 w 678"/>
                <a:gd name="T61" fmla="*/ 450 h 571"/>
                <a:gd name="T62" fmla="*/ 571 w 678"/>
                <a:gd name="T63" fmla="*/ 386 h 571"/>
                <a:gd name="T64" fmla="*/ 635 w 678"/>
                <a:gd name="T65" fmla="*/ 450 h 571"/>
                <a:gd name="T66" fmla="*/ 571 w 678"/>
                <a:gd name="T67" fmla="*/ 514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1">
                  <a:moveTo>
                    <a:pt x="663" y="379"/>
                  </a:moveTo>
                  <a:cubicBezTo>
                    <a:pt x="586" y="334"/>
                    <a:pt x="586" y="334"/>
                    <a:pt x="586" y="334"/>
                  </a:cubicBezTo>
                  <a:cubicBezTo>
                    <a:pt x="576" y="329"/>
                    <a:pt x="565" y="329"/>
                    <a:pt x="556" y="334"/>
                  </a:cubicBezTo>
                  <a:cubicBezTo>
                    <a:pt x="504" y="364"/>
                    <a:pt x="504" y="364"/>
                    <a:pt x="504" y="364"/>
                  </a:cubicBezTo>
                  <a:cubicBezTo>
                    <a:pt x="495" y="369"/>
                    <a:pt x="483" y="369"/>
                    <a:pt x="474" y="364"/>
                  </a:cubicBezTo>
                  <a:cubicBezTo>
                    <a:pt x="454" y="352"/>
                    <a:pt x="454" y="352"/>
                    <a:pt x="454" y="352"/>
                  </a:cubicBezTo>
                  <a:cubicBezTo>
                    <a:pt x="444" y="346"/>
                    <a:pt x="439" y="337"/>
                    <a:pt x="439" y="326"/>
                  </a:cubicBezTo>
                  <a:cubicBezTo>
                    <a:pt x="439" y="150"/>
                    <a:pt x="439" y="150"/>
                    <a:pt x="439" y="150"/>
                  </a:cubicBezTo>
                  <a:cubicBezTo>
                    <a:pt x="439" y="132"/>
                    <a:pt x="429" y="115"/>
                    <a:pt x="414" y="106"/>
                  </a:cubicBezTo>
                  <a:cubicBezTo>
                    <a:pt x="244" y="9"/>
                    <a:pt x="244" y="9"/>
                    <a:pt x="244" y="9"/>
                  </a:cubicBezTo>
                  <a:cubicBezTo>
                    <a:pt x="229" y="0"/>
                    <a:pt x="210" y="0"/>
                    <a:pt x="194" y="9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10" y="115"/>
                    <a:pt x="0" y="132"/>
                    <a:pt x="0" y="150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63"/>
                    <a:pt x="10" y="379"/>
                    <a:pt x="25" y="388"/>
                  </a:cubicBezTo>
                  <a:cubicBezTo>
                    <a:pt x="194" y="486"/>
                    <a:pt x="194" y="486"/>
                    <a:pt x="194" y="486"/>
                  </a:cubicBezTo>
                  <a:cubicBezTo>
                    <a:pt x="210" y="495"/>
                    <a:pt x="229" y="495"/>
                    <a:pt x="244" y="486"/>
                  </a:cubicBezTo>
                  <a:cubicBezTo>
                    <a:pt x="397" y="398"/>
                    <a:pt x="397" y="398"/>
                    <a:pt x="397" y="398"/>
                  </a:cubicBezTo>
                  <a:cubicBezTo>
                    <a:pt x="406" y="392"/>
                    <a:pt x="418" y="392"/>
                    <a:pt x="427" y="398"/>
                  </a:cubicBezTo>
                  <a:cubicBezTo>
                    <a:pt x="448" y="410"/>
                    <a:pt x="448" y="410"/>
                    <a:pt x="448" y="410"/>
                  </a:cubicBezTo>
                  <a:cubicBezTo>
                    <a:pt x="457" y="415"/>
                    <a:pt x="463" y="425"/>
                    <a:pt x="463" y="436"/>
                  </a:cubicBezTo>
                  <a:cubicBezTo>
                    <a:pt x="463" y="495"/>
                    <a:pt x="463" y="495"/>
                    <a:pt x="463" y="495"/>
                  </a:cubicBezTo>
                  <a:cubicBezTo>
                    <a:pt x="463" y="506"/>
                    <a:pt x="468" y="515"/>
                    <a:pt x="478" y="521"/>
                  </a:cubicBezTo>
                  <a:cubicBezTo>
                    <a:pt x="556" y="566"/>
                    <a:pt x="556" y="566"/>
                    <a:pt x="556" y="566"/>
                  </a:cubicBezTo>
                  <a:cubicBezTo>
                    <a:pt x="565" y="571"/>
                    <a:pt x="576" y="571"/>
                    <a:pt x="586" y="566"/>
                  </a:cubicBezTo>
                  <a:cubicBezTo>
                    <a:pt x="663" y="521"/>
                    <a:pt x="663" y="521"/>
                    <a:pt x="663" y="521"/>
                  </a:cubicBezTo>
                  <a:cubicBezTo>
                    <a:pt x="673" y="515"/>
                    <a:pt x="678" y="506"/>
                    <a:pt x="678" y="495"/>
                  </a:cubicBezTo>
                  <a:cubicBezTo>
                    <a:pt x="678" y="405"/>
                    <a:pt x="678" y="405"/>
                    <a:pt x="678" y="405"/>
                  </a:cubicBezTo>
                  <a:cubicBezTo>
                    <a:pt x="678" y="394"/>
                    <a:pt x="673" y="384"/>
                    <a:pt x="663" y="379"/>
                  </a:cubicBezTo>
                  <a:close/>
                  <a:moveTo>
                    <a:pt x="571" y="514"/>
                  </a:moveTo>
                  <a:cubicBezTo>
                    <a:pt x="535" y="514"/>
                    <a:pt x="506" y="485"/>
                    <a:pt x="506" y="450"/>
                  </a:cubicBezTo>
                  <a:cubicBezTo>
                    <a:pt x="506" y="414"/>
                    <a:pt x="535" y="386"/>
                    <a:pt x="571" y="386"/>
                  </a:cubicBezTo>
                  <a:cubicBezTo>
                    <a:pt x="606" y="386"/>
                    <a:pt x="635" y="414"/>
                    <a:pt x="635" y="450"/>
                  </a:cubicBezTo>
                  <a:cubicBezTo>
                    <a:pt x="635" y="485"/>
                    <a:pt x="606" y="514"/>
                    <a:pt x="571" y="5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iṧļíďè">
              <a:extLst>
                <a:ext uri="{FF2B5EF4-FFF2-40B4-BE49-F238E27FC236}">
                  <a16:creationId xmlns:a16="http://schemas.microsoft.com/office/drawing/2014/main" xmlns="" id="{A9192343-9BBB-402C-9DA1-70F1A2FCC96F}"/>
                </a:ext>
              </a:extLst>
            </p:cNvPr>
            <p:cNvSpPr/>
            <p:nvPr/>
          </p:nvSpPr>
          <p:spPr bwMode="auto">
            <a:xfrm>
              <a:off x="4522593" y="2590740"/>
              <a:ext cx="510945" cy="513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íşḻïďê">
              <a:extLst>
                <a:ext uri="{FF2B5EF4-FFF2-40B4-BE49-F238E27FC236}">
                  <a16:creationId xmlns:a16="http://schemas.microsoft.com/office/drawing/2014/main" xmlns="" id="{6214AA2C-2B66-49E4-A034-1D93BBC83EC6}"/>
                </a:ext>
              </a:extLst>
            </p:cNvPr>
            <p:cNvSpPr/>
            <p:nvPr/>
          </p:nvSpPr>
          <p:spPr bwMode="auto">
            <a:xfrm>
              <a:off x="4663739" y="2692364"/>
              <a:ext cx="225832" cy="327457"/>
            </a:xfrm>
            <a:custGeom>
              <a:avLst/>
              <a:gdLst>
                <a:gd name="T0" fmla="*/ 22 w 80"/>
                <a:gd name="T1" fmla="*/ 90 h 116"/>
                <a:gd name="T2" fmla="*/ 23 w 80"/>
                <a:gd name="T3" fmla="*/ 95 h 116"/>
                <a:gd name="T4" fmla="*/ 40 w 80"/>
                <a:gd name="T5" fmla="*/ 99 h 116"/>
                <a:gd name="T6" fmla="*/ 58 w 80"/>
                <a:gd name="T7" fmla="*/ 96 h 116"/>
                <a:gd name="T8" fmla="*/ 59 w 80"/>
                <a:gd name="T9" fmla="*/ 90 h 116"/>
                <a:gd name="T10" fmla="*/ 40 w 80"/>
                <a:gd name="T11" fmla="*/ 93 h 116"/>
                <a:gd name="T12" fmla="*/ 22 w 80"/>
                <a:gd name="T13" fmla="*/ 90 h 116"/>
                <a:gd name="T14" fmla="*/ 40 w 80"/>
                <a:gd name="T15" fmla="*/ 0 h 116"/>
                <a:gd name="T16" fmla="*/ 0 w 80"/>
                <a:gd name="T17" fmla="*/ 40 h 116"/>
                <a:gd name="T18" fmla="*/ 20 w 80"/>
                <a:gd name="T19" fmla="*/ 74 h 116"/>
                <a:gd name="T20" fmla="*/ 21 w 80"/>
                <a:gd name="T21" fmla="*/ 84 h 116"/>
                <a:gd name="T22" fmla="*/ 40 w 80"/>
                <a:gd name="T23" fmla="*/ 88 h 116"/>
                <a:gd name="T24" fmla="*/ 60 w 80"/>
                <a:gd name="T25" fmla="*/ 84 h 116"/>
                <a:gd name="T26" fmla="*/ 61 w 80"/>
                <a:gd name="T27" fmla="*/ 74 h 116"/>
                <a:gd name="T28" fmla="*/ 80 w 80"/>
                <a:gd name="T29" fmla="*/ 40 h 116"/>
                <a:gd name="T30" fmla="*/ 40 w 80"/>
                <a:gd name="T31" fmla="*/ 0 h 116"/>
                <a:gd name="T32" fmla="*/ 55 w 80"/>
                <a:gd name="T33" fmla="*/ 70 h 116"/>
                <a:gd name="T34" fmla="*/ 54 w 80"/>
                <a:gd name="T35" fmla="*/ 79 h 116"/>
                <a:gd name="T36" fmla="*/ 40 w 80"/>
                <a:gd name="T37" fmla="*/ 81 h 116"/>
                <a:gd name="T38" fmla="*/ 27 w 80"/>
                <a:gd name="T39" fmla="*/ 79 h 116"/>
                <a:gd name="T40" fmla="*/ 26 w 80"/>
                <a:gd name="T41" fmla="*/ 70 h 116"/>
                <a:gd name="T42" fmla="*/ 8 w 80"/>
                <a:gd name="T43" fmla="*/ 40 h 116"/>
                <a:gd name="T44" fmla="*/ 40 w 80"/>
                <a:gd name="T45" fmla="*/ 7 h 116"/>
                <a:gd name="T46" fmla="*/ 73 w 80"/>
                <a:gd name="T47" fmla="*/ 40 h 116"/>
                <a:gd name="T48" fmla="*/ 55 w 80"/>
                <a:gd name="T49" fmla="*/ 70 h 116"/>
                <a:gd name="T50" fmla="*/ 24 w 80"/>
                <a:gd name="T51" fmla="*/ 101 h 116"/>
                <a:gd name="T52" fmla="*/ 24 w 80"/>
                <a:gd name="T53" fmla="*/ 107 h 116"/>
                <a:gd name="T54" fmla="*/ 30 w 80"/>
                <a:gd name="T55" fmla="*/ 110 h 116"/>
                <a:gd name="T56" fmla="*/ 30 w 80"/>
                <a:gd name="T57" fmla="*/ 114 h 116"/>
                <a:gd name="T58" fmla="*/ 40 w 80"/>
                <a:gd name="T59" fmla="*/ 116 h 116"/>
                <a:gd name="T60" fmla="*/ 51 w 80"/>
                <a:gd name="T61" fmla="*/ 114 h 116"/>
                <a:gd name="T62" fmla="*/ 51 w 80"/>
                <a:gd name="T63" fmla="*/ 110 h 116"/>
                <a:gd name="T64" fmla="*/ 56 w 80"/>
                <a:gd name="T65" fmla="*/ 107 h 116"/>
                <a:gd name="T66" fmla="*/ 57 w 80"/>
                <a:gd name="T67" fmla="*/ 101 h 116"/>
                <a:gd name="T68" fmla="*/ 40 w 80"/>
                <a:gd name="T69" fmla="*/ 104 h 116"/>
                <a:gd name="T70" fmla="*/ 24 w 80"/>
                <a:gd name="T71" fmla="*/ 101 h 116"/>
                <a:gd name="T72" fmla="*/ 49 w 80"/>
                <a:gd name="T73" fmla="*/ 55 h 116"/>
                <a:gd name="T74" fmla="*/ 40 w 80"/>
                <a:gd name="T75" fmla="*/ 39 h 116"/>
                <a:gd name="T76" fmla="*/ 32 w 80"/>
                <a:gd name="T77" fmla="*/ 55 h 116"/>
                <a:gd name="T78" fmla="*/ 28 w 80"/>
                <a:gd name="T79" fmla="*/ 47 h 116"/>
                <a:gd name="T80" fmla="*/ 22 w 80"/>
                <a:gd name="T81" fmla="*/ 50 h 116"/>
                <a:gd name="T82" fmla="*/ 31 w 80"/>
                <a:gd name="T83" fmla="*/ 69 h 116"/>
                <a:gd name="T84" fmla="*/ 40 w 80"/>
                <a:gd name="T85" fmla="*/ 52 h 116"/>
                <a:gd name="T86" fmla="*/ 50 w 80"/>
                <a:gd name="T87" fmla="*/ 69 h 116"/>
                <a:gd name="T88" fmla="*/ 59 w 80"/>
                <a:gd name="T89" fmla="*/ 50 h 116"/>
                <a:gd name="T90" fmla="*/ 53 w 80"/>
                <a:gd name="T91" fmla="*/ 47 h 116"/>
                <a:gd name="T92" fmla="*/ 49 w 80"/>
                <a:gd name="T93" fmla="*/ 55 h 116"/>
                <a:gd name="T94" fmla="*/ 40 w 80"/>
                <a:gd name="T95" fmla="*/ 17 h 116"/>
                <a:gd name="T96" fmla="*/ 43 w 80"/>
                <a:gd name="T97" fmla="*/ 14 h 116"/>
                <a:gd name="T98" fmla="*/ 40 w 80"/>
                <a:gd name="T99" fmla="*/ 12 h 116"/>
                <a:gd name="T100" fmla="*/ 13 w 80"/>
                <a:gd name="T101" fmla="*/ 40 h 116"/>
                <a:gd name="T102" fmla="*/ 15 w 80"/>
                <a:gd name="T103" fmla="*/ 42 h 116"/>
                <a:gd name="T104" fmla="*/ 17 w 80"/>
                <a:gd name="T105" fmla="*/ 40 h 116"/>
                <a:gd name="T106" fmla="*/ 40 w 80"/>
                <a:gd name="T107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116">
                  <a:moveTo>
                    <a:pt x="22" y="90"/>
                  </a:moveTo>
                  <a:cubicBezTo>
                    <a:pt x="23" y="95"/>
                    <a:pt x="23" y="95"/>
                    <a:pt x="23" y="95"/>
                  </a:cubicBezTo>
                  <a:cubicBezTo>
                    <a:pt x="28" y="98"/>
                    <a:pt x="34" y="99"/>
                    <a:pt x="40" y="99"/>
                  </a:cubicBezTo>
                  <a:cubicBezTo>
                    <a:pt x="47" y="99"/>
                    <a:pt x="53" y="98"/>
                    <a:pt x="58" y="96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3" y="92"/>
                    <a:pt x="47" y="93"/>
                    <a:pt x="40" y="93"/>
                  </a:cubicBezTo>
                  <a:cubicBezTo>
                    <a:pt x="34" y="93"/>
                    <a:pt x="28" y="92"/>
                    <a:pt x="22" y="90"/>
                  </a:cubicBez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5"/>
                    <a:pt x="8" y="67"/>
                    <a:pt x="20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7" y="87"/>
                    <a:pt x="33" y="88"/>
                    <a:pt x="40" y="88"/>
                  </a:cubicBezTo>
                  <a:cubicBezTo>
                    <a:pt x="47" y="88"/>
                    <a:pt x="54" y="87"/>
                    <a:pt x="60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3" y="67"/>
                    <a:pt x="80" y="55"/>
                    <a:pt x="80" y="40"/>
                  </a:cubicBezTo>
                  <a:cubicBezTo>
                    <a:pt x="80" y="18"/>
                    <a:pt x="63" y="0"/>
                    <a:pt x="40" y="0"/>
                  </a:cubicBezTo>
                  <a:close/>
                  <a:moveTo>
                    <a:pt x="55" y="70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1" y="81"/>
                    <a:pt x="40" y="81"/>
                  </a:cubicBezTo>
                  <a:cubicBezTo>
                    <a:pt x="30" y="81"/>
                    <a:pt x="27" y="79"/>
                    <a:pt x="27" y="7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15" y="64"/>
                    <a:pt x="8" y="53"/>
                    <a:pt x="8" y="40"/>
                  </a:cubicBezTo>
                  <a:cubicBezTo>
                    <a:pt x="8" y="22"/>
                    <a:pt x="22" y="7"/>
                    <a:pt x="40" y="7"/>
                  </a:cubicBezTo>
                  <a:cubicBezTo>
                    <a:pt x="59" y="7"/>
                    <a:pt x="73" y="22"/>
                    <a:pt x="73" y="40"/>
                  </a:cubicBezTo>
                  <a:cubicBezTo>
                    <a:pt x="73" y="53"/>
                    <a:pt x="66" y="64"/>
                    <a:pt x="55" y="70"/>
                  </a:cubicBezTo>
                  <a:close/>
                  <a:moveTo>
                    <a:pt x="24" y="101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6" y="109"/>
                    <a:pt x="30" y="11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3" y="116"/>
                    <a:pt x="40" y="116"/>
                  </a:cubicBezTo>
                  <a:cubicBezTo>
                    <a:pt x="48" y="116"/>
                    <a:pt x="51" y="114"/>
                    <a:pt x="51" y="114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5" y="109"/>
                    <a:pt x="56" y="107"/>
                    <a:pt x="56" y="107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2" y="103"/>
                    <a:pt x="46" y="104"/>
                    <a:pt x="40" y="104"/>
                  </a:cubicBezTo>
                  <a:cubicBezTo>
                    <a:pt x="34" y="104"/>
                    <a:pt x="29" y="103"/>
                    <a:pt x="24" y="101"/>
                  </a:cubicBezTo>
                  <a:close/>
                  <a:moveTo>
                    <a:pt x="49" y="55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49" y="55"/>
                  </a:lnTo>
                  <a:close/>
                  <a:moveTo>
                    <a:pt x="40" y="17"/>
                  </a:moveTo>
                  <a:cubicBezTo>
                    <a:pt x="42" y="17"/>
                    <a:pt x="43" y="16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25" y="12"/>
                    <a:pt x="13" y="25"/>
                    <a:pt x="13" y="40"/>
                  </a:cubicBezTo>
                  <a:cubicBezTo>
                    <a:pt x="13" y="41"/>
                    <a:pt x="14" y="42"/>
                    <a:pt x="15" y="42"/>
                  </a:cubicBezTo>
                  <a:cubicBezTo>
                    <a:pt x="16" y="42"/>
                    <a:pt x="17" y="41"/>
                    <a:pt x="17" y="40"/>
                  </a:cubicBezTo>
                  <a:cubicBezTo>
                    <a:pt x="17" y="27"/>
                    <a:pt x="27" y="17"/>
                    <a:pt x="40" y="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i$ľïḋê">
              <a:extLst>
                <a:ext uri="{FF2B5EF4-FFF2-40B4-BE49-F238E27FC236}">
                  <a16:creationId xmlns:a16="http://schemas.microsoft.com/office/drawing/2014/main" xmlns="" id="{F5915E6E-AB9B-4F88-B0E1-C14F43AEA6E5}"/>
                </a:ext>
              </a:extLst>
            </p:cNvPr>
            <p:cNvSpPr txBox="1"/>
            <p:nvPr/>
          </p:nvSpPr>
          <p:spPr>
            <a:xfrm>
              <a:off x="6265736" y="3262643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2</a:t>
              </a:r>
            </a:p>
          </p:txBody>
        </p:sp>
        <p:sp>
          <p:nvSpPr>
            <p:cNvPr id="18" name="iš1iḓé">
              <a:extLst>
                <a:ext uri="{FF2B5EF4-FFF2-40B4-BE49-F238E27FC236}">
                  <a16:creationId xmlns:a16="http://schemas.microsoft.com/office/drawing/2014/main" xmlns="" id="{6DAF0893-FF0F-4C61-A276-E527AD359229}"/>
                </a:ext>
              </a:extLst>
            </p:cNvPr>
            <p:cNvSpPr/>
            <p:nvPr/>
          </p:nvSpPr>
          <p:spPr bwMode="auto">
            <a:xfrm>
              <a:off x="6202221" y="2132856"/>
              <a:ext cx="1913928" cy="1611878"/>
            </a:xfrm>
            <a:custGeom>
              <a:avLst/>
              <a:gdLst>
                <a:gd name="T0" fmla="*/ 653 w 678"/>
                <a:gd name="T1" fmla="*/ 106 h 571"/>
                <a:gd name="T2" fmla="*/ 484 w 678"/>
                <a:gd name="T3" fmla="*/ 9 h 571"/>
                <a:gd name="T4" fmla="*/ 434 w 678"/>
                <a:gd name="T5" fmla="*/ 9 h 571"/>
                <a:gd name="T6" fmla="*/ 264 w 678"/>
                <a:gd name="T7" fmla="*/ 106 h 571"/>
                <a:gd name="T8" fmla="*/ 239 w 678"/>
                <a:gd name="T9" fmla="*/ 150 h 571"/>
                <a:gd name="T10" fmla="*/ 239 w 678"/>
                <a:gd name="T11" fmla="*/ 326 h 571"/>
                <a:gd name="T12" fmla="*/ 224 w 678"/>
                <a:gd name="T13" fmla="*/ 352 h 571"/>
                <a:gd name="T14" fmla="*/ 204 w 678"/>
                <a:gd name="T15" fmla="*/ 364 h 571"/>
                <a:gd name="T16" fmla="*/ 174 w 678"/>
                <a:gd name="T17" fmla="*/ 364 h 571"/>
                <a:gd name="T18" fmla="*/ 122 w 678"/>
                <a:gd name="T19" fmla="*/ 334 h 571"/>
                <a:gd name="T20" fmla="*/ 92 w 678"/>
                <a:gd name="T21" fmla="*/ 334 h 571"/>
                <a:gd name="T22" fmla="*/ 15 w 678"/>
                <a:gd name="T23" fmla="*/ 379 h 571"/>
                <a:gd name="T24" fmla="*/ 0 w 678"/>
                <a:gd name="T25" fmla="*/ 405 h 571"/>
                <a:gd name="T26" fmla="*/ 0 w 678"/>
                <a:gd name="T27" fmla="*/ 495 h 571"/>
                <a:gd name="T28" fmla="*/ 15 w 678"/>
                <a:gd name="T29" fmla="*/ 521 h 571"/>
                <a:gd name="T30" fmla="*/ 92 w 678"/>
                <a:gd name="T31" fmla="*/ 566 h 571"/>
                <a:gd name="T32" fmla="*/ 122 w 678"/>
                <a:gd name="T33" fmla="*/ 566 h 571"/>
                <a:gd name="T34" fmla="*/ 200 w 678"/>
                <a:gd name="T35" fmla="*/ 521 h 571"/>
                <a:gd name="T36" fmla="*/ 215 w 678"/>
                <a:gd name="T37" fmla="*/ 495 h 571"/>
                <a:gd name="T38" fmla="*/ 215 w 678"/>
                <a:gd name="T39" fmla="*/ 436 h 571"/>
                <a:gd name="T40" fmla="*/ 230 w 678"/>
                <a:gd name="T41" fmla="*/ 410 h 571"/>
                <a:gd name="T42" fmla="*/ 251 w 678"/>
                <a:gd name="T43" fmla="*/ 398 h 571"/>
                <a:gd name="T44" fmla="*/ 281 w 678"/>
                <a:gd name="T45" fmla="*/ 398 h 571"/>
                <a:gd name="T46" fmla="*/ 434 w 678"/>
                <a:gd name="T47" fmla="*/ 486 h 571"/>
                <a:gd name="T48" fmla="*/ 484 w 678"/>
                <a:gd name="T49" fmla="*/ 486 h 571"/>
                <a:gd name="T50" fmla="*/ 653 w 678"/>
                <a:gd name="T51" fmla="*/ 388 h 571"/>
                <a:gd name="T52" fmla="*/ 678 w 678"/>
                <a:gd name="T53" fmla="*/ 345 h 571"/>
                <a:gd name="T54" fmla="*/ 678 w 678"/>
                <a:gd name="T55" fmla="*/ 150 h 571"/>
                <a:gd name="T56" fmla="*/ 653 w 678"/>
                <a:gd name="T57" fmla="*/ 106 h 571"/>
                <a:gd name="T58" fmla="*/ 107 w 678"/>
                <a:gd name="T59" fmla="*/ 514 h 571"/>
                <a:gd name="T60" fmla="*/ 43 w 678"/>
                <a:gd name="T61" fmla="*/ 450 h 571"/>
                <a:gd name="T62" fmla="*/ 107 w 678"/>
                <a:gd name="T63" fmla="*/ 386 h 571"/>
                <a:gd name="T64" fmla="*/ 172 w 678"/>
                <a:gd name="T65" fmla="*/ 450 h 571"/>
                <a:gd name="T66" fmla="*/ 107 w 678"/>
                <a:gd name="T67" fmla="*/ 514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1">
                  <a:moveTo>
                    <a:pt x="653" y="106"/>
                  </a:moveTo>
                  <a:cubicBezTo>
                    <a:pt x="484" y="9"/>
                    <a:pt x="484" y="9"/>
                    <a:pt x="484" y="9"/>
                  </a:cubicBezTo>
                  <a:cubicBezTo>
                    <a:pt x="468" y="0"/>
                    <a:pt x="449" y="0"/>
                    <a:pt x="434" y="9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49" y="115"/>
                    <a:pt x="239" y="132"/>
                    <a:pt x="239" y="150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37"/>
                    <a:pt x="234" y="346"/>
                    <a:pt x="224" y="352"/>
                  </a:cubicBezTo>
                  <a:cubicBezTo>
                    <a:pt x="204" y="364"/>
                    <a:pt x="204" y="364"/>
                    <a:pt x="204" y="364"/>
                  </a:cubicBezTo>
                  <a:cubicBezTo>
                    <a:pt x="195" y="369"/>
                    <a:pt x="183" y="369"/>
                    <a:pt x="174" y="364"/>
                  </a:cubicBezTo>
                  <a:cubicBezTo>
                    <a:pt x="122" y="334"/>
                    <a:pt x="122" y="334"/>
                    <a:pt x="122" y="334"/>
                  </a:cubicBezTo>
                  <a:cubicBezTo>
                    <a:pt x="113" y="329"/>
                    <a:pt x="102" y="329"/>
                    <a:pt x="92" y="334"/>
                  </a:cubicBezTo>
                  <a:cubicBezTo>
                    <a:pt x="15" y="379"/>
                    <a:pt x="15" y="379"/>
                    <a:pt x="15" y="379"/>
                  </a:cubicBezTo>
                  <a:cubicBezTo>
                    <a:pt x="5" y="384"/>
                    <a:pt x="0" y="394"/>
                    <a:pt x="0" y="40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06"/>
                    <a:pt x="5" y="516"/>
                    <a:pt x="15" y="521"/>
                  </a:cubicBezTo>
                  <a:cubicBezTo>
                    <a:pt x="92" y="566"/>
                    <a:pt x="92" y="566"/>
                    <a:pt x="92" y="566"/>
                  </a:cubicBezTo>
                  <a:cubicBezTo>
                    <a:pt x="102" y="571"/>
                    <a:pt x="113" y="571"/>
                    <a:pt x="122" y="566"/>
                  </a:cubicBezTo>
                  <a:cubicBezTo>
                    <a:pt x="200" y="521"/>
                    <a:pt x="200" y="521"/>
                    <a:pt x="200" y="521"/>
                  </a:cubicBezTo>
                  <a:cubicBezTo>
                    <a:pt x="210" y="516"/>
                    <a:pt x="215" y="506"/>
                    <a:pt x="215" y="495"/>
                  </a:cubicBezTo>
                  <a:cubicBezTo>
                    <a:pt x="215" y="436"/>
                    <a:pt x="215" y="436"/>
                    <a:pt x="215" y="436"/>
                  </a:cubicBezTo>
                  <a:cubicBezTo>
                    <a:pt x="215" y="425"/>
                    <a:pt x="221" y="415"/>
                    <a:pt x="230" y="410"/>
                  </a:cubicBezTo>
                  <a:cubicBezTo>
                    <a:pt x="251" y="398"/>
                    <a:pt x="251" y="398"/>
                    <a:pt x="251" y="398"/>
                  </a:cubicBezTo>
                  <a:cubicBezTo>
                    <a:pt x="260" y="392"/>
                    <a:pt x="272" y="392"/>
                    <a:pt x="281" y="398"/>
                  </a:cubicBezTo>
                  <a:cubicBezTo>
                    <a:pt x="434" y="486"/>
                    <a:pt x="434" y="486"/>
                    <a:pt x="434" y="486"/>
                  </a:cubicBezTo>
                  <a:cubicBezTo>
                    <a:pt x="449" y="495"/>
                    <a:pt x="468" y="495"/>
                    <a:pt x="484" y="486"/>
                  </a:cubicBezTo>
                  <a:cubicBezTo>
                    <a:pt x="653" y="388"/>
                    <a:pt x="653" y="388"/>
                    <a:pt x="653" y="388"/>
                  </a:cubicBezTo>
                  <a:cubicBezTo>
                    <a:pt x="668" y="379"/>
                    <a:pt x="678" y="363"/>
                    <a:pt x="678" y="345"/>
                  </a:cubicBezTo>
                  <a:cubicBezTo>
                    <a:pt x="678" y="150"/>
                    <a:pt x="678" y="150"/>
                    <a:pt x="678" y="150"/>
                  </a:cubicBezTo>
                  <a:cubicBezTo>
                    <a:pt x="678" y="132"/>
                    <a:pt x="668" y="115"/>
                    <a:pt x="653" y="106"/>
                  </a:cubicBezTo>
                  <a:close/>
                  <a:moveTo>
                    <a:pt x="107" y="514"/>
                  </a:moveTo>
                  <a:cubicBezTo>
                    <a:pt x="72" y="514"/>
                    <a:pt x="43" y="485"/>
                    <a:pt x="43" y="450"/>
                  </a:cubicBezTo>
                  <a:cubicBezTo>
                    <a:pt x="43" y="414"/>
                    <a:pt x="72" y="386"/>
                    <a:pt x="107" y="386"/>
                  </a:cubicBezTo>
                  <a:cubicBezTo>
                    <a:pt x="143" y="386"/>
                    <a:pt x="172" y="414"/>
                    <a:pt x="172" y="450"/>
                  </a:cubicBezTo>
                  <a:cubicBezTo>
                    <a:pt x="172" y="485"/>
                    <a:pt x="143" y="514"/>
                    <a:pt x="107" y="5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î$1iḓé">
              <a:extLst>
                <a:ext uri="{FF2B5EF4-FFF2-40B4-BE49-F238E27FC236}">
                  <a16:creationId xmlns:a16="http://schemas.microsoft.com/office/drawing/2014/main" xmlns="" id="{DF9479FF-3C46-42F3-8A03-AB71E4DA54D2}"/>
                </a:ext>
              </a:extLst>
            </p:cNvPr>
            <p:cNvSpPr/>
            <p:nvPr/>
          </p:nvSpPr>
          <p:spPr bwMode="auto">
            <a:xfrm>
              <a:off x="7241049" y="2590740"/>
              <a:ext cx="510945" cy="513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îSļiḓè">
              <a:extLst>
                <a:ext uri="{FF2B5EF4-FFF2-40B4-BE49-F238E27FC236}">
                  <a16:creationId xmlns:a16="http://schemas.microsoft.com/office/drawing/2014/main" xmlns="" id="{65DE8431-91A9-4BC6-8A81-C2D607602A72}"/>
                </a:ext>
              </a:extLst>
            </p:cNvPr>
            <p:cNvSpPr/>
            <p:nvPr/>
          </p:nvSpPr>
          <p:spPr bwMode="auto">
            <a:xfrm>
              <a:off x="7356788" y="2686719"/>
              <a:ext cx="279467" cy="287936"/>
            </a:xfrm>
            <a:custGeom>
              <a:avLst/>
              <a:gdLst>
                <a:gd name="T0" fmla="*/ 69 w 99"/>
                <a:gd name="T1" fmla="*/ 85 h 102"/>
                <a:gd name="T2" fmla="*/ 72 w 99"/>
                <a:gd name="T3" fmla="*/ 87 h 102"/>
                <a:gd name="T4" fmla="*/ 99 w 99"/>
                <a:gd name="T5" fmla="*/ 102 h 102"/>
                <a:gd name="T6" fmla="*/ 98 w 99"/>
                <a:gd name="T7" fmla="*/ 71 h 102"/>
                <a:gd name="T8" fmla="*/ 97 w 99"/>
                <a:gd name="T9" fmla="*/ 68 h 102"/>
                <a:gd name="T10" fmla="*/ 94 w 99"/>
                <a:gd name="T11" fmla="*/ 63 h 102"/>
                <a:gd name="T12" fmla="*/ 66 w 99"/>
                <a:gd name="T13" fmla="*/ 80 h 102"/>
                <a:gd name="T14" fmla="*/ 69 w 99"/>
                <a:gd name="T15" fmla="*/ 85 h 102"/>
                <a:gd name="T16" fmla="*/ 85 w 99"/>
                <a:gd name="T17" fmla="*/ 64 h 102"/>
                <a:gd name="T18" fmla="*/ 92 w 99"/>
                <a:gd name="T19" fmla="*/ 59 h 102"/>
                <a:gd name="T20" fmla="*/ 63 w 99"/>
                <a:gd name="T21" fmla="*/ 12 h 102"/>
                <a:gd name="T22" fmla="*/ 56 w 99"/>
                <a:gd name="T23" fmla="*/ 16 h 102"/>
                <a:gd name="T24" fmla="*/ 85 w 99"/>
                <a:gd name="T25" fmla="*/ 64 h 102"/>
                <a:gd name="T26" fmla="*/ 82 w 99"/>
                <a:gd name="T27" fmla="*/ 65 h 102"/>
                <a:gd name="T28" fmla="*/ 53 w 99"/>
                <a:gd name="T29" fmla="*/ 18 h 102"/>
                <a:gd name="T30" fmla="*/ 45 w 99"/>
                <a:gd name="T31" fmla="*/ 23 h 102"/>
                <a:gd name="T32" fmla="*/ 74 w 99"/>
                <a:gd name="T33" fmla="*/ 70 h 102"/>
                <a:gd name="T34" fmla="*/ 82 w 99"/>
                <a:gd name="T35" fmla="*/ 65 h 102"/>
                <a:gd name="T36" fmla="*/ 35 w 99"/>
                <a:gd name="T37" fmla="*/ 29 h 102"/>
                <a:gd name="T38" fmla="*/ 64 w 99"/>
                <a:gd name="T39" fmla="*/ 76 h 102"/>
                <a:gd name="T40" fmla="*/ 71 w 99"/>
                <a:gd name="T41" fmla="*/ 72 h 102"/>
                <a:gd name="T42" fmla="*/ 42 w 99"/>
                <a:gd name="T43" fmla="*/ 24 h 102"/>
                <a:gd name="T44" fmla="*/ 35 w 99"/>
                <a:gd name="T45" fmla="*/ 29 h 102"/>
                <a:gd name="T46" fmla="*/ 33 w 99"/>
                <a:gd name="T47" fmla="*/ 25 h 102"/>
                <a:gd name="T48" fmla="*/ 61 w 99"/>
                <a:gd name="T49" fmla="*/ 8 h 102"/>
                <a:gd name="T50" fmla="*/ 59 w 99"/>
                <a:gd name="T51" fmla="*/ 4 h 102"/>
                <a:gd name="T52" fmla="*/ 50 w 99"/>
                <a:gd name="T53" fmla="*/ 2 h 102"/>
                <a:gd name="T54" fmla="*/ 33 w 99"/>
                <a:gd name="T55" fmla="*/ 12 h 102"/>
                <a:gd name="T56" fmla="*/ 31 w 99"/>
                <a:gd name="T57" fmla="*/ 21 h 102"/>
                <a:gd name="T58" fmla="*/ 33 w 99"/>
                <a:gd name="T59" fmla="*/ 25 h 102"/>
                <a:gd name="T60" fmla="*/ 0 w 99"/>
                <a:gd name="T61" fmla="*/ 102 h 102"/>
                <a:gd name="T62" fmla="*/ 76 w 99"/>
                <a:gd name="T63" fmla="*/ 102 h 102"/>
                <a:gd name="T64" fmla="*/ 76 w 99"/>
                <a:gd name="T65" fmla="*/ 96 h 102"/>
                <a:gd name="T66" fmla="*/ 0 w 99"/>
                <a:gd name="T67" fmla="*/ 96 h 102"/>
                <a:gd name="T68" fmla="*/ 0 w 99"/>
                <a:gd name="T6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" h="102">
                  <a:moveTo>
                    <a:pt x="69" y="85"/>
                  </a:moveTo>
                  <a:cubicBezTo>
                    <a:pt x="70" y="86"/>
                    <a:pt x="71" y="87"/>
                    <a:pt x="72" y="87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8" y="70"/>
                    <a:pt x="98" y="69"/>
                    <a:pt x="97" y="68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66" y="80"/>
                    <a:pt x="66" y="80"/>
                    <a:pt x="66" y="80"/>
                  </a:cubicBezTo>
                  <a:lnTo>
                    <a:pt x="69" y="85"/>
                  </a:lnTo>
                  <a:close/>
                  <a:moveTo>
                    <a:pt x="85" y="64"/>
                  </a:moveTo>
                  <a:cubicBezTo>
                    <a:pt x="92" y="59"/>
                    <a:pt x="92" y="59"/>
                    <a:pt x="92" y="59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56" y="16"/>
                    <a:pt x="56" y="16"/>
                    <a:pt x="56" y="16"/>
                  </a:cubicBezTo>
                  <a:lnTo>
                    <a:pt x="85" y="64"/>
                  </a:lnTo>
                  <a:close/>
                  <a:moveTo>
                    <a:pt x="82" y="65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74" y="70"/>
                    <a:pt x="74" y="70"/>
                    <a:pt x="74" y="70"/>
                  </a:cubicBezTo>
                  <a:lnTo>
                    <a:pt x="82" y="65"/>
                  </a:lnTo>
                  <a:close/>
                  <a:moveTo>
                    <a:pt x="35" y="29"/>
                  </a:moveTo>
                  <a:cubicBezTo>
                    <a:pt x="64" y="76"/>
                    <a:pt x="64" y="76"/>
                    <a:pt x="64" y="76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42" y="24"/>
                    <a:pt x="42" y="24"/>
                    <a:pt x="42" y="24"/>
                  </a:cubicBezTo>
                  <a:lnTo>
                    <a:pt x="35" y="29"/>
                  </a:lnTo>
                  <a:close/>
                  <a:moveTo>
                    <a:pt x="33" y="25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7" y="1"/>
                    <a:pt x="53" y="0"/>
                    <a:pt x="50" y="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0" y="14"/>
                    <a:pt x="29" y="18"/>
                    <a:pt x="31" y="21"/>
                  </a:cubicBezTo>
                  <a:lnTo>
                    <a:pt x="33" y="25"/>
                  </a:lnTo>
                  <a:close/>
                  <a:moveTo>
                    <a:pt x="0" y="102"/>
                  </a:moveTo>
                  <a:cubicBezTo>
                    <a:pt x="76" y="102"/>
                    <a:pt x="76" y="102"/>
                    <a:pt x="76" y="102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îşľidê">
              <a:extLst>
                <a:ext uri="{FF2B5EF4-FFF2-40B4-BE49-F238E27FC236}">
                  <a16:creationId xmlns:a16="http://schemas.microsoft.com/office/drawing/2014/main" xmlns="" id="{5AB025E1-9F5F-4B8A-AF02-D0C649C6AF05}"/>
                </a:ext>
              </a:extLst>
            </p:cNvPr>
            <p:cNvSpPr txBox="1"/>
            <p:nvPr/>
          </p:nvSpPr>
          <p:spPr>
            <a:xfrm>
              <a:off x="5532797" y="4035221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3</a:t>
              </a:r>
            </a:p>
          </p:txBody>
        </p:sp>
        <p:sp>
          <p:nvSpPr>
            <p:cNvPr id="22" name="iṧḷíḍe">
              <a:extLst>
                <a:ext uri="{FF2B5EF4-FFF2-40B4-BE49-F238E27FC236}">
                  <a16:creationId xmlns:a16="http://schemas.microsoft.com/office/drawing/2014/main" xmlns="" id="{271047A8-E1B6-43EC-8AB3-92D76F053A71}"/>
                </a:ext>
              </a:extLst>
            </p:cNvPr>
            <p:cNvSpPr/>
            <p:nvPr/>
          </p:nvSpPr>
          <p:spPr bwMode="auto">
            <a:xfrm>
              <a:off x="4158439" y="3830524"/>
              <a:ext cx="1913928" cy="1614701"/>
            </a:xfrm>
            <a:custGeom>
              <a:avLst/>
              <a:gdLst>
                <a:gd name="T0" fmla="*/ 663 w 678"/>
                <a:gd name="T1" fmla="*/ 50 h 572"/>
                <a:gd name="T2" fmla="*/ 586 w 678"/>
                <a:gd name="T3" fmla="*/ 5 h 572"/>
                <a:gd name="T4" fmla="*/ 556 w 678"/>
                <a:gd name="T5" fmla="*/ 5 h 572"/>
                <a:gd name="T6" fmla="*/ 478 w 678"/>
                <a:gd name="T7" fmla="*/ 50 h 572"/>
                <a:gd name="T8" fmla="*/ 463 w 678"/>
                <a:gd name="T9" fmla="*/ 76 h 572"/>
                <a:gd name="T10" fmla="*/ 463 w 678"/>
                <a:gd name="T11" fmla="*/ 136 h 572"/>
                <a:gd name="T12" fmla="*/ 448 w 678"/>
                <a:gd name="T13" fmla="*/ 162 h 572"/>
                <a:gd name="T14" fmla="*/ 427 w 678"/>
                <a:gd name="T15" fmla="*/ 173 h 572"/>
                <a:gd name="T16" fmla="*/ 397 w 678"/>
                <a:gd name="T17" fmla="*/ 173 h 572"/>
                <a:gd name="T18" fmla="*/ 244 w 678"/>
                <a:gd name="T19" fmla="*/ 85 h 572"/>
                <a:gd name="T20" fmla="*/ 194 w 678"/>
                <a:gd name="T21" fmla="*/ 85 h 572"/>
                <a:gd name="T22" fmla="*/ 25 w 678"/>
                <a:gd name="T23" fmla="*/ 183 h 572"/>
                <a:gd name="T24" fmla="*/ 0 w 678"/>
                <a:gd name="T25" fmla="*/ 226 h 572"/>
                <a:gd name="T26" fmla="*/ 0 w 678"/>
                <a:gd name="T27" fmla="*/ 422 h 572"/>
                <a:gd name="T28" fmla="*/ 25 w 678"/>
                <a:gd name="T29" fmla="*/ 465 h 572"/>
                <a:gd name="T30" fmla="*/ 194 w 678"/>
                <a:gd name="T31" fmla="*/ 563 h 572"/>
                <a:gd name="T32" fmla="*/ 244 w 678"/>
                <a:gd name="T33" fmla="*/ 563 h 572"/>
                <a:gd name="T34" fmla="*/ 414 w 678"/>
                <a:gd name="T35" fmla="*/ 465 h 572"/>
                <a:gd name="T36" fmla="*/ 439 w 678"/>
                <a:gd name="T37" fmla="*/ 422 h 572"/>
                <a:gd name="T38" fmla="*/ 439 w 678"/>
                <a:gd name="T39" fmla="*/ 245 h 572"/>
                <a:gd name="T40" fmla="*/ 454 w 678"/>
                <a:gd name="T41" fmla="*/ 219 h 572"/>
                <a:gd name="T42" fmla="*/ 474 w 678"/>
                <a:gd name="T43" fmla="*/ 208 h 572"/>
                <a:gd name="T44" fmla="*/ 504 w 678"/>
                <a:gd name="T45" fmla="*/ 208 h 572"/>
                <a:gd name="T46" fmla="*/ 556 w 678"/>
                <a:gd name="T47" fmla="*/ 237 h 572"/>
                <a:gd name="T48" fmla="*/ 586 w 678"/>
                <a:gd name="T49" fmla="*/ 237 h 572"/>
                <a:gd name="T50" fmla="*/ 663 w 678"/>
                <a:gd name="T51" fmla="*/ 192 h 572"/>
                <a:gd name="T52" fmla="*/ 678 w 678"/>
                <a:gd name="T53" fmla="*/ 166 h 572"/>
                <a:gd name="T54" fmla="*/ 678 w 678"/>
                <a:gd name="T55" fmla="*/ 76 h 572"/>
                <a:gd name="T56" fmla="*/ 663 w 678"/>
                <a:gd name="T57" fmla="*/ 50 h 572"/>
                <a:gd name="T58" fmla="*/ 571 w 678"/>
                <a:gd name="T59" fmla="*/ 185 h 572"/>
                <a:gd name="T60" fmla="*/ 506 w 678"/>
                <a:gd name="T61" fmla="*/ 121 h 572"/>
                <a:gd name="T62" fmla="*/ 571 w 678"/>
                <a:gd name="T63" fmla="*/ 57 h 572"/>
                <a:gd name="T64" fmla="*/ 635 w 678"/>
                <a:gd name="T65" fmla="*/ 121 h 572"/>
                <a:gd name="T66" fmla="*/ 571 w 678"/>
                <a:gd name="T67" fmla="*/ 185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2">
                  <a:moveTo>
                    <a:pt x="663" y="50"/>
                  </a:moveTo>
                  <a:cubicBezTo>
                    <a:pt x="586" y="5"/>
                    <a:pt x="586" y="5"/>
                    <a:pt x="586" y="5"/>
                  </a:cubicBezTo>
                  <a:cubicBezTo>
                    <a:pt x="576" y="0"/>
                    <a:pt x="565" y="0"/>
                    <a:pt x="556" y="5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68" y="56"/>
                    <a:pt x="463" y="66"/>
                    <a:pt x="463" y="76"/>
                  </a:cubicBezTo>
                  <a:cubicBezTo>
                    <a:pt x="463" y="136"/>
                    <a:pt x="463" y="136"/>
                    <a:pt x="463" y="136"/>
                  </a:cubicBezTo>
                  <a:cubicBezTo>
                    <a:pt x="463" y="146"/>
                    <a:pt x="457" y="156"/>
                    <a:pt x="448" y="162"/>
                  </a:cubicBezTo>
                  <a:cubicBezTo>
                    <a:pt x="427" y="173"/>
                    <a:pt x="427" y="173"/>
                    <a:pt x="427" y="173"/>
                  </a:cubicBezTo>
                  <a:cubicBezTo>
                    <a:pt x="418" y="179"/>
                    <a:pt x="406" y="179"/>
                    <a:pt x="397" y="173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29" y="76"/>
                    <a:pt x="210" y="76"/>
                    <a:pt x="194" y="85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10" y="192"/>
                    <a:pt x="0" y="208"/>
                    <a:pt x="0" y="226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39"/>
                    <a:pt x="10" y="456"/>
                    <a:pt x="25" y="465"/>
                  </a:cubicBezTo>
                  <a:cubicBezTo>
                    <a:pt x="194" y="563"/>
                    <a:pt x="194" y="563"/>
                    <a:pt x="194" y="563"/>
                  </a:cubicBezTo>
                  <a:cubicBezTo>
                    <a:pt x="210" y="572"/>
                    <a:pt x="229" y="572"/>
                    <a:pt x="244" y="563"/>
                  </a:cubicBezTo>
                  <a:cubicBezTo>
                    <a:pt x="414" y="465"/>
                    <a:pt x="414" y="465"/>
                    <a:pt x="414" y="465"/>
                  </a:cubicBezTo>
                  <a:cubicBezTo>
                    <a:pt x="429" y="456"/>
                    <a:pt x="439" y="439"/>
                    <a:pt x="439" y="42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39" y="235"/>
                    <a:pt x="444" y="225"/>
                    <a:pt x="454" y="219"/>
                  </a:cubicBezTo>
                  <a:cubicBezTo>
                    <a:pt x="474" y="208"/>
                    <a:pt x="474" y="208"/>
                    <a:pt x="474" y="208"/>
                  </a:cubicBezTo>
                  <a:cubicBezTo>
                    <a:pt x="483" y="202"/>
                    <a:pt x="495" y="202"/>
                    <a:pt x="504" y="208"/>
                  </a:cubicBezTo>
                  <a:cubicBezTo>
                    <a:pt x="556" y="237"/>
                    <a:pt x="556" y="237"/>
                    <a:pt x="556" y="237"/>
                  </a:cubicBezTo>
                  <a:cubicBezTo>
                    <a:pt x="565" y="243"/>
                    <a:pt x="576" y="243"/>
                    <a:pt x="586" y="237"/>
                  </a:cubicBezTo>
                  <a:cubicBezTo>
                    <a:pt x="663" y="192"/>
                    <a:pt x="663" y="192"/>
                    <a:pt x="663" y="192"/>
                  </a:cubicBezTo>
                  <a:cubicBezTo>
                    <a:pt x="673" y="187"/>
                    <a:pt x="678" y="177"/>
                    <a:pt x="678" y="166"/>
                  </a:cubicBezTo>
                  <a:cubicBezTo>
                    <a:pt x="678" y="76"/>
                    <a:pt x="678" y="76"/>
                    <a:pt x="678" y="76"/>
                  </a:cubicBezTo>
                  <a:cubicBezTo>
                    <a:pt x="678" y="66"/>
                    <a:pt x="673" y="56"/>
                    <a:pt x="663" y="50"/>
                  </a:cubicBezTo>
                  <a:close/>
                  <a:moveTo>
                    <a:pt x="571" y="185"/>
                  </a:moveTo>
                  <a:cubicBezTo>
                    <a:pt x="535" y="185"/>
                    <a:pt x="506" y="157"/>
                    <a:pt x="506" y="121"/>
                  </a:cubicBezTo>
                  <a:cubicBezTo>
                    <a:pt x="506" y="86"/>
                    <a:pt x="535" y="57"/>
                    <a:pt x="571" y="57"/>
                  </a:cubicBezTo>
                  <a:cubicBezTo>
                    <a:pt x="606" y="57"/>
                    <a:pt x="635" y="86"/>
                    <a:pt x="635" y="121"/>
                  </a:cubicBezTo>
                  <a:cubicBezTo>
                    <a:pt x="635" y="157"/>
                    <a:pt x="606" y="185"/>
                    <a:pt x="571" y="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ïṩľïḍe">
              <a:extLst>
                <a:ext uri="{FF2B5EF4-FFF2-40B4-BE49-F238E27FC236}">
                  <a16:creationId xmlns:a16="http://schemas.microsoft.com/office/drawing/2014/main" xmlns="" id="{37A91859-5215-4889-B1BD-89F5DBA61EA9}"/>
                </a:ext>
              </a:extLst>
            </p:cNvPr>
            <p:cNvSpPr/>
            <p:nvPr/>
          </p:nvSpPr>
          <p:spPr bwMode="auto">
            <a:xfrm>
              <a:off x="4522593" y="4511417"/>
              <a:ext cx="510945" cy="513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ïš1iďé">
              <a:extLst>
                <a:ext uri="{FF2B5EF4-FFF2-40B4-BE49-F238E27FC236}">
                  <a16:creationId xmlns:a16="http://schemas.microsoft.com/office/drawing/2014/main" xmlns="" id="{E53066B9-FAF2-404C-AB85-C0079B10D9F7}"/>
                </a:ext>
              </a:extLst>
            </p:cNvPr>
            <p:cNvSpPr/>
            <p:nvPr/>
          </p:nvSpPr>
          <p:spPr bwMode="auto">
            <a:xfrm>
              <a:off x="4655270" y="4629979"/>
              <a:ext cx="245593" cy="310519"/>
            </a:xfrm>
            <a:custGeom>
              <a:avLst/>
              <a:gdLst>
                <a:gd name="T0" fmla="*/ 87 w 87"/>
                <a:gd name="T1" fmla="*/ 17 h 110"/>
                <a:gd name="T2" fmla="*/ 82 w 87"/>
                <a:gd name="T3" fmla="*/ 11 h 110"/>
                <a:gd name="T4" fmla="*/ 61 w 87"/>
                <a:gd name="T5" fmla="*/ 53 h 110"/>
                <a:gd name="T6" fmla="*/ 55 w 87"/>
                <a:gd name="T7" fmla="*/ 49 h 110"/>
                <a:gd name="T8" fmla="*/ 76 w 87"/>
                <a:gd name="T9" fmla="*/ 6 h 110"/>
                <a:gd name="T10" fmla="*/ 70 w 87"/>
                <a:gd name="T11" fmla="*/ 0 h 110"/>
                <a:gd name="T12" fmla="*/ 17 w 87"/>
                <a:gd name="T13" fmla="*/ 0 h 110"/>
                <a:gd name="T14" fmla="*/ 11 w 87"/>
                <a:gd name="T15" fmla="*/ 6 h 110"/>
                <a:gd name="T16" fmla="*/ 32 w 87"/>
                <a:gd name="T17" fmla="*/ 49 h 110"/>
                <a:gd name="T18" fmla="*/ 26 w 87"/>
                <a:gd name="T19" fmla="*/ 53 h 110"/>
                <a:gd name="T20" fmla="*/ 5 w 87"/>
                <a:gd name="T21" fmla="*/ 11 h 110"/>
                <a:gd name="T22" fmla="*/ 0 w 87"/>
                <a:gd name="T23" fmla="*/ 17 h 110"/>
                <a:gd name="T24" fmla="*/ 20 w 87"/>
                <a:gd name="T25" fmla="*/ 58 h 110"/>
                <a:gd name="T26" fmla="*/ 12 w 87"/>
                <a:gd name="T27" fmla="*/ 79 h 110"/>
                <a:gd name="T28" fmla="*/ 43 w 87"/>
                <a:gd name="T29" fmla="*/ 110 h 110"/>
                <a:gd name="T30" fmla="*/ 75 w 87"/>
                <a:gd name="T31" fmla="*/ 79 h 110"/>
                <a:gd name="T32" fmla="*/ 67 w 87"/>
                <a:gd name="T33" fmla="*/ 58 h 110"/>
                <a:gd name="T34" fmla="*/ 87 w 87"/>
                <a:gd name="T35" fmla="*/ 17 h 110"/>
                <a:gd name="T36" fmla="*/ 21 w 87"/>
                <a:gd name="T37" fmla="*/ 8 h 110"/>
                <a:gd name="T38" fmla="*/ 66 w 87"/>
                <a:gd name="T39" fmla="*/ 8 h 110"/>
                <a:gd name="T40" fmla="*/ 62 w 87"/>
                <a:gd name="T41" fmla="*/ 16 h 110"/>
                <a:gd name="T42" fmla="*/ 24 w 87"/>
                <a:gd name="T43" fmla="*/ 16 h 110"/>
                <a:gd name="T44" fmla="*/ 21 w 87"/>
                <a:gd name="T45" fmla="*/ 8 h 110"/>
                <a:gd name="T46" fmla="*/ 28 w 87"/>
                <a:gd name="T47" fmla="*/ 24 h 110"/>
                <a:gd name="T48" fmla="*/ 59 w 87"/>
                <a:gd name="T49" fmla="*/ 24 h 110"/>
                <a:gd name="T50" fmla="*/ 47 w 87"/>
                <a:gd name="T51" fmla="*/ 48 h 110"/>
                <a:gd name="T52" fmla="*/ 43 w 87"/>
                <a:gd name="T53" fmla="*/ 47 h 110"/>
                <a:gd name="T54" fmla="*/ 40 w 87"/>
                <a:gd name="T55" fmla="*/ 48 h 110"/>
                <a:gd name="T56" fmla="*/ 28 w 87"/>
                <a:gd name="T57" fmla="*/ 24 h 110"/>
                <a:gd name="T58" fmla="*/ 68 w 87"/>
                <a:gd name="T59" fmla="*/ 79 h 110"/>
                <a:gd name="T60" fmla="*/ 43 w 87"/>
                <a:gd name="T61" fmla="*/ 103 h 110"/>
                <a:gd name="T62" fmla="*/ 19 w 87"/>
                <a:gd name="T63" fmla="*/ 79 h 110"/>
                <a:gd name="T64" fmla="*/ 43 w 87"/>
                <a:gd name="T65" fmla="*/ 54 h 110"/>
                <a:gd name="T66" fmla="*/ 68 w 87"/>
                <a:gd name="T67" fmla="*/ 79 h 110"/>
                <a:gd name="T68" fmla="*/ 43 w 87"/>
                <a:gd name="T69" fmla="*/ 56 h 110"/>
                <a:gd name="T70" fmla="*/ 21 w 87"/>
                <a:gd name="T71" fmla="*/ 79 h 110"/>
                <a:gd name="T72" fmla="*/ 43 w 87"/>
                <a:gd name="T73" fmla="*/ 101 h 110"/>
                <a:gd name="T74" fmla="*/ 66 w 87"/>
                <a:gd name="T75" fmla="*/ 79 h 110"/>
                <a:gd name="T76" fmla="*/ 43 w 87"/>
                <a:gd name="T77" fmla="*/ 56 h 110"/>
                <a:gd name="T78" fmla="*/ 43 w 87"/>
                <a:gd name="T79" fmla="*/ 99 h 110"/>
                <a:gd name="T80" fmla="*/ 23 w 87"/>
                <a:gd name="T81" fmla="*/ 79 h 110"/>
                <a:gd name="T82" fmla="*/ 43 w 87"/>
                <a:gd name="T83" fmla="*/ 59 h 110"/>
                <a:gd name="T84" fmla="*/ 64 w 87"/>
                <a:gd name="T85" fmla="*/ 79 h 110"/>
                <a:gd name="T86" fmla="*/ 43 w 87"/>
                <a:gd name="T87" fmla="*/ 99 h 110"/>
                <a:gd name="T88" fmla="*/ 47 w 87"/>
                <a:gd name="T89" fmla="*/ 65 h 110"/>
                <a:gd name="T90" fmla="*/ 44 w 87"/>
                <a:gd name="T91" fmla="*/ 65 h 110"/>
                <a:gd name="T92" fmla="*/ 36 w 87"/>
                <a:gd name="T93" fmla="*/ 69 h 110"/>
                <a:gd name="T94" fmla="*/ 36 w 87"/>
                <a:gd name="T95" fmla="*/ 73 h 110"/>
                <a:gd name="T96" fmla="*/ 42 w 87"/>
                <a:gd name="T97" fmla="*/ 73 h 110"/>
                <a:gd name="T98" fmla="*/ 42 w 87"/>
                <a:gd name="T99" fmla="*/ 89 h 110"/>
                <a:gd name="T100" fmla="*/ 39 w 87"/>
                <a:gd name="T101" fmla="*/ 89 h 110"/>
                <a:gd name="T102" fmla="*/ 39 w 87"/>
                <a:gd name="T103" fmla="*/ 92 h 110"/>
                <a:gd name="T104" fmla="*/ 50 w 87"/>
                <a:gd name="T105" fmla="*/ 92 h 110"/>
                <a:gd name="T106" fmla="*/ 50 w 87"/>
                <a:gd name="T107" fmla="*/ 89 h 110"/>
                <a:gd name="T108" fmla="*/ 47 w 87"/>
                <a:gd name="T109" fmla="*/ 89 h 110"/>
                <a:gd name="T110" fmla="*/ 47 w 87"/>
                <a:gd name="T111" fmla="*/ 6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" h="110">
                  <a:moveTo>
                    <a:pt x="87" y="17"/>
                  </a:moveTo>
                  <a:cubicBezTo>
                    <a:pt x="82" y="11"/>
                    <a:pt x="82" y="11"/>
                    <a:pt x="82" y="11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59" y="51"/>
                    <a:pt x="57" y="50"/>
                    <a:pt x="55" y="49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0" y="50"/>
                    <a:pt x="28" y="51"/>
                    <a:pt x="26" y="5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64"/>
                    <a:pt x="12" y="71"/>
                    <a:pt x="12" y="79"/>
                  </a:cubicBezTo>
                  <a:cubicBezTo>
                    <a:pt x="12" y="96"/>
                    <a:pt x="26" y="110"/>
                    <a:pt x="43" y="110"/>
                  </a:cubicBezTo>
                  <a:cubicBezTo>
                    <a:pt x="61" y="110"/>
                    <a:pt x="75" y="96"/>
                    <a:pt x="75" y="79"/>
                  </a:cubicBezTo>
                  <a:cubicBezTo>
                    <a:pt x="75" y="71"/>
                    <a:pt x="72" y="64"/>
                    <a:pt x="67" y="58"/>
                  </a:cubicBezTo>
                  <a:lnTo>
                    <a:pt x="87" y="17"/>
                  </a:lnTo>
                  <a:close/>
                  <a:moveTo>
                    <a:pt x="21" y="8"/>
                  </a:moveTo>
                  <a:cubicBezTo>
                    <a:pt x="66" y="8"/>
                    <a:pt x="66" y="8"/>
                    <a:pt x="66" y="8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24" y="16"/>
                    <a:pt x="24" y="16"/>
                    <a:pt x="24" y="16"/>
                  </a:cubicBezTo>
                  <a:lnTo>
                    <a:pt x="21" y="8"/>
                  </a:lnTo>
                  <a:close/>
                  <a:moveTo>
                    <a:pt x="28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7"/>
                    <a:pt x="45" y="47"/>
                    <a:pt x="43" y="47"/>
                  </a:cubicBezTo>
                  <a:cubicBezTo>
                    <a:pt x="42" y="47"/>
                    <a:pt x="41" y="47"/>
                    <a:pt x="40" y="48"/>
                  </a:cubicBezTo>
                  <a:lnTo>
                    <a:pt x="28" y="24"/>
                  </a:lnTo>
                  <a:close/>
                  <a:moveTo>
                    <a:pt x="68" y="79"/>
                  </a:moveTo>
                  <a:cubicBezTo>
                    <a:pt x="68" y="92"/>
                    <a:pt x="57" y="103"/>
                    <a:pt x="43" y="103"/>
                  </a:cubicBezTo>
                  <a:cubicBezTo>
                    <a:pt x="30" y="103"/>
                    <a:pt x="19" y="92"/>
                    <a:pt x="19" y="79"/>
                  </a:cubicBezTo>
                  <a:cubicBezTo>
                    <a:pt x="19" y="65"/>
                    <a:pt x="30" y="54"/>
                    <a:pt x="43" y="54"/>
                  </a:cubicBezTo>
                  <a:cubicBezTo>
                    <a:pt x="57" y="54"/>
                    <a:pt x="68" y="65"/>
                    <a:pt x="68" y="79"/>
                  </a:cubicBezTo>
                  <a:close/>
                  <a:moveTo>
                    <a:pt x="43" y="56"/>
                  </a:moveTo>
                  <a:cubicBezTo>
                    <a:pt x="31" y="56"/>
                    <a:pt x="21" y="66"/>
                    <a:pt x="21" y="79"/>
                  </a:cubicBezTo>
                  <a:cubicBezTo>
                    <a:pt x="21" y="91"/>
                    <a:pt x="31" y="101"/>
                    <a:pt x="43" y="101"/>
                  </a:cubicBezTo>
                  <a:cubicBezTo>
                    <a:pt x="56" y="101"/>
                    <a:pt x="66" y="91"/>
                    <a:pt x="66" y="79"/>
                  </a:cubicBezTo>
                  <a:cubicBezTo>
                    <a:pt x="66" y="66"/>
                    <a:pt x="56" y="56"/>
                    <a:pt x="43" y="56"/>
                  </a:cubicBezTo>
                  <a:close/>
                  <a:moveTo>
                    <a:pt x="43" y="99"/>
                  </a:moveTo>
                  <a:cubicBezTo>
                    <a:pt x="32" y="99"/>
                    <a:pt x="23" y="90"/>
                    <a:pt x="23" y="79"/>
                  </a:cubicBezTo>
                  <a:cubicBezTo>
                    <a:pt x="23" y="68"/>
                    <a:pt x="32" y="59"/>
                    <a:pt x="43" y="59"/>
                  </a:cubicBezTo>
                  <a:cubicBezTo>
                    <a:pt x="55" y="59"/>
                    <a:pt x="64" y="68"/>
                    <a:pt x="64" y="79"/>
                  </a:cubicBezTo>
                  <a:cubicBezTo>
                    <a:pt x="64" y="90"/>
                    <a:pt x="55" y="99"/>
                    <a:pt x="43" y="99"/>
                  </a:cubicBezTo>
                  <a:close/>
                  <a:moveTo>
                    <a:pt x="47" y="65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2" y="69"/>
                    <a:pt x="36" y="69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47" y="89"/>
                    <a:pt x="47" y="89"/>
                    <a:pt x="47" y="89"/>
                  </a:cubicBezTo>
                  <a:lnTo>
                    <a:pt x="47" y="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íślíḋê">
              <a:extLst>
                <a:ext uri="{FF2B5EF4-FFF2-40B4-BE49-F238E27FC236}">
                  <a16:creationId xmlns:a16="http://schemas.microsoft.com/office/drawing/2014/main" xmlns="" id="{FFB9FAE9-3B31-43B4-8227-2A3E56684675}"/>
                </a:ext>
              </a:extLst>
            </p:cNvPr>
            <p:cNvSpPr txBox="1"/>
            <p:nvPr/>
          </p:nvSpPr>
          <p:spPr>
            <a:xfrm>
              <a:off x="6265736" y="4035221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4</a:t>
              </a:r>
            </a:p>
          </p:txBody>
        </p:sp>
        <p:sp>
          <p:nvSpPr>
            <p:cNvPr id="26" name="isľiḍè">
              <a:extLst>
                <a:ext uri="{FF2B5EF4-FFF2-40B4-BE49-F238E27FC236}">
                  <a16:creationId xmlns:a16="http://schemas.microsoft.com/office/drawing/2014/main" xmlns="" id="{18B28FED-9565-4C0F-979E-D429244256EC}"/>
                </a:ext>
              </a:extLst>
            </p:cNvPr>
            <p:cNvSpPr/>
            <p:nvPr/>
          </p:nvSpPr>
          <p:spPr bwMode="auto">
            <a:xfrm>
              <a:off x="6202221" y="3830524"/>
              <a:ext cx="1913928" cy="1614701"/>
            </a:xfrm>
            <a:custGeom>
              <a:avLst/>
              <a:gdLst>
                <a:gd name="T0" fmla="*/ 653 w 678"/>
                <a:gd name="T1" fmla="*/ 183 h 572"/>
                <a:gd name="T2" fmla="*/ 484 w 678"/>
                <a:gd name="T3" fmla="*/ 85 h 572"/>
                <a:gd name="T4" fmla="*/ 434 w 678"/>
                <a:gd name="T5" fmla="*/ 85 h 572"/>
                <a:gd name="T6" fmla="*/ 281 w 678"/>
                <a:gd name="T7" fmla="*/ 173 h 572"/>
                <a:gd name="T8" fmla="*/ 251 w 678"/>
                <a:gd name="T9" fmla="*/ 173 h 572"/>
                <a:gd name="T10" fmla="*/ 230 w 678"/>
                <a:gd name="T11" fmla="*/ 162 h 572"/>
                <a:gd name="T12" fmla="*/ 215 w 678"/>
                <a:gd name="T13" fmla="*/ 136 h 572"/>
                <a:gd name="T14" fmla="*/ 215 w 678"/>
                <a:gd name="T15" fmla="*/ 76 h 572"/>
                <a:gd name="T16" fmla="*/ 200 w 678"/>
                <a:gd name="T17" fmla="*/ 50 h 572"/>
                <a:gd name="T18" fmla="*/ 122 w 678"/>
                <a:gd name="T19" fmla="*/ 5 h 572"/>
                <a:gd name="T20" fmla="*/ 92 w 678"/>
                <a:gd name="T21" fmla="*/ 5 h 572"/>
                <a:gd name="T22" fmla="*/ 15 w 678"/>
                <a:gd name="T23" fmla="*/ 50 h 572"/>
                <a:gd name="T24" fmla="*/ 0 w 678"/>
                <a:gd name="T25" fmla="*/ 76 h 572"/>
                <a:gd name="T26" fmla="*/ 0 w 678"/>
                <a:gd name="T27" fmla="*/ 166 h 572"/>
                <a:gd name="T28" fmla="*/ 15 w 678"/>
                <a:gd name="T29" fmla="*/ 192 h 572"/>
                <a:gd name="T30" fmla="*/ 92 w 678"/>
                <a:gd name="T31" fmla="*/ 237 h 572"/>
                <a:gd name="T32" fmla="*/ 122 w 678"/>
                <a:gd name="T33" fmla="*/ 237 h 572"/>
                <a:gd name="T34" fmla="*/ 174 w 678"/>
                <a:gd name="T35" fmla="*/ 208 h 572"/>
                <a:gd name="T36" fmla="*/ 204 w 678"/>
                <a:gd name="T37" fmla="*/ 208 h 572"/>
                <a:gd name="T38" fmla="*/ 224 w 678"/>
                <a:gd name="T39" fmla="*/ 219 h 572"/>
                <a:gd name="T40" fmla="*/ 239 w 678"/>
                <a:gd name="T41" fmla="*/ 245 h 572"/>
                <a:gd name="T42" fmla="*/ 239 w 678"/>
                <a:gd name="T43" fmla="*/ 422 h 572"/>
                <a:gd name="T44" fmla="*/ 264 w 678"/>
                <a:gd name="T45" fmla="*/ 465 h 572"/>
                <a:gd name="T46" fmla="*/ 434 w 678"/>
                <a:gd name="T47" fmla="*/ 563 h 572"/>
                <a:gd name="T48" fmla="*/ 484 w 678"/>
                <a:gd name="T49" fmla="*/ 563 h 572"/>
                <a:gd name="T50" fmla="*/ 653 w 678"/>
                <a:gd name="T51" fmla="*/ 465 h 572"/>
                <a:gd name="T52" fmla="*/ 678 w 678"/>
                <a:gd name="T53" fmla="*/ 422 h 572"/>
                <a:gd name="T54" fmla="*/ 678 w 678"/>
                <a:gd name="T55" fmla="*/ 226 h 572"/>
                <a:gd name="T56" fmla="*/ 653 w 678"/>
                <a:gd name="T57" fmla="*/ 183 h 572"/>
                <a:gd name="T58" fmla="*/ 107 w 678"/>
                <a:gd name="T59" fmla="*/ 185 h 572"/>
                <a:gd name="T60" fmla="*/ 43 w 678"/>
                <a:gd name="T61" fmla="*/ 121 h 572"/>
                <a:gd name="T62" fmla="*/ 107 w 678"/>
                <a:gd name="T63" fmla="*/ 57 h 572"/>
                <a:gd name="T64" fmla="*/ 172 w 678"/>
                <a:gd name="T65" fmla="*/ 121 h 572"/>
                <a:gd name="T66" fmla="*/ 107 w 678"/>
                <a:gd name="T67" fmla="*/ 185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2">
                  <a:moveTo>
                    <a:pt x="653" y="183"/>
                  </a:moveTo>
                  <a:cubicBezTo>
                    <a:pt x="484" y="85"/>
                    <a:pt x="484" y="85"/>
                    <a:pt x="484" y="85"/>
                  </a:cubicBezTo>
                  <a:cubicBezTo>
                    <a:pt x="468" y="76"/>
                    <a:pt x="449" y="76"/>
                    <a:pt x="434" y="85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72" y="179"/>
                    <a:pt x="260" y="179"/>
                    <a:pt x="251" y="173"/>
                  </a:cubicBezTo>
                  <a:cubicBezTo>
                    <a:pt x="230" y="162"/>
                    <a:pt x="230" y="162"/>
                    <a:pt x="230" y="162"/>
                  </a:cubicBezTo>
                  <a:cubicBezTo>
                    <a:pt x="221" y="156"/>
                    <a:pt x="215" y="146"/>
                    <a:pt x="215" y="136"/>
                  </a:cubicBezTo>
                  <a:cubicBezTo>
                    <a:pt x="215" y="76"/>
                    <a:pt x="215" y="76"/>
                    <a:pt x="215" y="76"/>
                  </a:cubicBezTo>
                  <a:cubicBezTo>
                    <a:pt x="215" y="66"/>
                    <a:pt x="210" y="56"/>
                    <a:pt x="200" y="50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13" y="0"/>
                    <a:pt x="102" y="0"/>
                    <a:pt x="92" y="5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5" y="56"/>
                    <a:pt x="0" y="66"/>
                    <a:pt x="0" y="7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7"/>
                    <a:pt x="5" y="187"/>
                    <a:pt x="15" y="192"/>
                  </a:cubicBezTo>
                  <a:cubicBezTo>
                    <a:pt x="92" y="237"/>
                    <a:pt x="92" y="237"/>
                    <a:pt x="92" y="237"/>
                  </a:cubicBezTo>
                  <a:cubicBezTo>
                    <a:pt x="102" y="243"/>
                    <a:pt x="113" y="243"/>
                    <a:pt x="122" y="237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83" y="202"/>
                    <a:pt x="195" y="202"/>
                    <a:pt x="204" y="208"/>
                  </a:cubicBezTo>
                  <a:cubicBezTo>
                    <a:pt x="224" y="219"/>
                    <a:pt x="224" y="219"/>
                    <a:pt x="224" y="219"/>
                  </a:cubicBezTo>
                  <a:cubicBezTo>
                    <a:pt x="234" y="225"/>
                    <a:pt x="239" y="235"/>
                    <a:pt x="239" y="24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39" y="439"/>
                    <a:pt x="249" y="456"/>
                    <a:pt x="264" y="465"/>
                  </a:cubicBezTo>
                  <a:cubicBezTo>
                    <a:pt x="434" y="563"/>
                    <a:pt x="434" y="563"/>
                    <a:pt x="434" y="563"/>
                  </a:cubicBezTo>
                  <a:cubicBezTo>
                    <a:pt x="449" y="572"/>
                    <a:pt x="468" y="572"/>
                    <a:pt x="484" y="563"/>
                  </a:cubicBezTo>
                  <a:cubicBezTo>
                    <a:pt x="653" y="465"/>
                    <a:pt x="653" y="465"/>
                    <a:pt x="653" y="465"/>
                  </a:cubicBezTo>
                  <a:cubicBezTo>
                    <a:pt x="668" y="456"/>
                    <a:pt x="678" y="439"/>
                    <a:pt x="678" y="422"/>
                  </a:cubicBezTo>
                  <a:cubicBezTo>
                    <a:pt x="678" y="226"/>
                    <a:pt x="678" y="226"/>
                    <a:pt x="678" y="226"/>
                  </a:cubicBezTo>
                  <a:cubicBezTo>
                    <a:pt x="678" y="208"/>
                    <a:pt x="668" y="192"/>
                    <a:pt x="653" y="183"/>
                  </a:cubicBezTo>
                  <a:close/>
                  <a:moveTo>
                    <a:pt x="107" y="185"/>
                  </a:moveTo>
                  <a:cubicBezTo>
                    <a:pt x="72" y="185"/>
                    <a:pt x="43" y="157"/>
                    <a:pt x="43" y="121"/>
                  </a:cubicBezTo>
                  <a:cubicBezTo>
                    <a:pt x="43" y="86"/>
                    <a:pt x="72" y="57"/>
                    <a:pt x="107" y="57"/>
                  </a:cubicBezTo>
                  <a:cubicBezTo>
                    <a:pt x="143" y="57"/>
                    <a:pt x="172" y="86"/>
                    <a:pt x="172" y="121"/>
                  </a:cubicBezTo>
                  <a:cubicBezTo>
                    <a:pt x="172" y="157"/>
                    <a:pt x="143" y="185"/>
                    <a:pt x="107" y="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îsḷiḋê">
              <a:extLst>
                <a:ext uri="{FF2B5EF4-FFF2-40B4-BE49-F238E27FC236}">
                  <a16:creationId xmlns:a16="http://schemas.microsoft.com/office/drawing/2014/main" xmlns="" id="{FC7A972D-5B37-443E-AE65-1554394AE083}"/>
                </a:ext>
              </a:extLst>
            </p:cNvPr>
            <p:cNvSpPr/>
            <p:nvPr/>
          </p:nvSpPr>
          <p:spPr bwMode="auto">
            <a:xfrm>
              <a:off x="7241049" y="4511417"/>
              <a:ext cx="510945" cy="513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ïSḷïḋè">
              <a:extLst>
                <a:ext uri="{FF2B5EF4-FFF2-40B4-BE49-F238E27FC236}">
                  <a16:creationId xmlns:a16="http://schemas.microsoft.com/office/drawing/2014/main" xmlns="" id="{0521D7D4-940E-4EF8-A793-749C843FE46E}"/>
                </a:ext>
              </a:extLst>
            </p:cNvPr>
            <p:cNvSpPr/>
            <p:nvPr/>
          </p:nvSpPr>
          <p:spPr bwMode="auto">
            <a:xfrm>
              <a:off x="7348319" y="4649740"/>
              <a:ext cx="293582" cy="248416"/>
            </a:xfrm>
            <a:custGeom>
              <a:avLst/>
              <a:gdLst>
                <a:gd name="T0" fmla="*/ 37 w 104"/>
                <a:gd name="T1" fmla="*/ 57 h 88"/>
                <a:gd name="T2" fmla="*/ 37 w 104"/>
                <a:gd name="T3" fmla="*/ 88 h 88"/>
                <a:gd name="T4" fmla="*/ 60 w 104"/>
                <a:gd name="T5" fmla="*/ 88 h 88"/>
                <a:gd name="T6" fmla="*/ 60 w 104"/>
                <a:gd name="T7" fmla="*/ 60 h 88"/>
                <a:gd name="T8" fmla="*/ 50 w 104"/>
                <a:gd name="T9" fmla="*/ 70 h 88"/>
                <a:gd name="T10" fmla="*/ 37 w 104"/>
                <a:gd name="T11" fmla="*/ 57 h 88"/>
                <a:gd name="T12" fmla="*/ 5 w 104"/>
                <a:gd name="T13" fmla="*/ 84 h 88"/>
                <a:gd name="T14" fmla="*/ 9 w 104"/>
                <a:gd name="T15" fmla="*/ 88 h 88"/>
                <a:gd name="T16" fmla="*/ 28 w 104"/>
                <a:gd name="T17" fmla="*/ 88 h 88"/>
                <a:gd name="T18" fmla="*/ 28 w 104"/>
                <a:gd name="T19" fmla="*/ 48 h 88"/>
                <a:gd name="T20" fmla="*/ 5 w 104"/>
                <a:gd name="T21" fmla="*/ 71 h 88"/>
                <a:gd name="T22" fmla="*/ 5 w 104"/>
                <a:gd name="T23" fmla="*/ 84 h 88"/>
                <a:gd name="T24" fmla="*/ 84 w 104"/>
                <a:gd name="T25" fmla="*/ 1 h 88"/>
                <a:gd name="T26" fmla="*/ 80 w 104"/>
                <a:gd name="T27" fmla="*/ 6 h 88"/>
                <a:gd name="T28" fmla="*/ 84 w 104"/>
                <a:gd name="T29" fmla="*/ 10 h 88"/>
                <a:gd name="T30" fmla="*/ 89 w 104"/>
                <a:gd name="T31" fmla="*/ 9 h 88"/>
                <a:gd name="T32" fmla="*/ 50 w 104"/>
                <a:gd name="T33" fmla="*/ 48 h 88"/>
                <a:gd name="T34" fmla="*/ 28 w 104"/>
                <a:gd name="T35" fmla="*/ 25 h 88"/>
                <a:gd name="T36" fmla="*/ 2 w 104"/>
                <a:gd name="T37" fmla="*/ 51 h 88"/>
                <a:gd name="T38" fmla="*/ 2 w 104"/>
                <a:gd name="T39" fmla="*/ 57 h 88"/>
                <a:gd name="T40" fmla="*/ 8 w 104"/>
                <a:gd name="T41" fmla="*/ 57 h 88"/>
                <a:gd name="T42" fmla="*/ 28 w 104"/>
                <a:gd name="T43" fmla="*/ 37 h 88"/>
                <a:gd name="T44" fmla="*/ 50 w 104"/>
                <a:gd name="T45" fmla="*/ 59 h 88"/>
                <a:gd name="T46" fmla="*/ 95 w 104"/>
                <a:gd name="T47" fmla="*/ 15 h 88"/>
                <a:gd name="T48" fmla="*/ 94 w 104"/>
                <a:gd name="T49" fmla="*/ 20 h 88"/>
                <a:gd name="T50" fmla="*/ 98 w 104"/>
                <a:gd name="T51" fmla="*/ 24 h 88"/>
                <a:gd name="T52" fmla="*/ 98 w 104"/>
                <a:gd name="T53" fmla="*/ 24 h 88"/>
                <a:gd name="T54" fmla="*/ 102 w 104"/>
                <a:gd name="T55" fmla="*/ 20 h 88"/>
                <a:gd name="T56" fmla="*/ 104 w 104"/>
                <a:gd name="T57" fmla="*/ 0 h 88"/>
                <a:gd name="T58" fmla="*/ 84 w 104"/>
                <a:gd name="T59" fmla="*/ 1 h 88"/>
                <a:gd name="T60" fmla="*/ 70 w 104"/>
                <a:gd name="T61" fmla="*/ 51 h 88"/>
                <a:gd name="T62" fmla="*/ 70 w 104"/>
                <a:gd name="T63" fmla="*/ 88 h 88"/>
                <a:gd name="T64" fmla="*/ 89 w 104"/>
                <a:gd name="T65" fmla="*/ 88 h 88"/>
                <a:gd name="T66" fmla="*/ 93 w 104"/>
                <a:gd name="T67" fmla="*/ 84 h 88"/>
                <a:gd name="T68" fmla="*/ 93 w 104"/>
                <a:gd name="T69" fmla="*/ 28 h 88"/>
                <a:gd name="T70" fmla="*/ 73 w 104"/>
                <a:gd name="T71" fmla="*/ 48 h 88"/>
                <a:gd name="T72" fmla="*/ 70 w 104"/>
                <a:gd name="T73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88">
                  <a:moveTo>
                    <a:pt x="37" y="57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37" y="57"/>
                  </a:lnTo>
                  <a:close/>
                  <a:moveTo>
                    <a:pt x="5" y="84"/>
                  </a:moveTo>
                  <a:cubicBezTo>
                    <a:pt x="5" y="86"/>
                    <a:pt x="7" y="88"/>
                    <a:pt x="9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5" y="71"/>
                    <a:pt x="5" y="71"/>
                    <a:pt x="5" y="71"/>
                  </a:cubicBezTo>
                  <a:lnTo>
                    <a:pt x="5" y="84"/>
                  </a:lnTo>
                  <a:close/>
                  <a:moveTo>
                    <a:pt x="84" y="1"/>
                  </a:moveTo>
                  <a:cubicBezTo>
                    <a:pt x="81" y="2"/>
                    <a:pt x="80" y="4"/>
                    <a:pt x="80" y="6"/>
                  </a:cubicBezTo>
                  <a:cubicBezTo>
                    <a:pt x="80" y="8"/>
                    <a:pt x="82" y="10"/>
                    <a:pt x="84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3"/>
                    <a:pt x="0" y="55"/>
                    <a:pt x="2" y="57"/>
                  </a:cubicBezTo>
                  <a:cubicBezTo>
                    <a:pt x="4" y="59"/>
                    <a:pt x="6" y="59"/>
                    <a:pt x="8" y="5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2"/>
                    <a:pt x="96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0" y="24"/>
                    <a:pt x="102" y="22"/>
                    <a:pt x="102" y="20"/>
                  </a:cubicBezTo>
                  <a:cubicBezTo>
                    <a:pt x="104" y="0"/>
                    <a:pt x="104" y="0"/>
                    <a:pt x="104" y="0"/>
                  </a:cubicBezTo>
                  <a:lnTo>
                    <a:pt x="84" y="1"/>
                  </a:lnTo>
                  <a:close/>
                  <a:moveTo>
                    <a:pt x="70" y="51"/>
                  </a:moveTo>
                  <a:cubicBezTo>
                    <a:pt x="70" y="88"/>
                    <a:pt x="70" y="88"/>
                    <a:pt x="7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91" y="88"/>
                    <a:pt x="93" y="86"/>
                    <a:pt x="93" y="84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73" y="48"/>
                    <a:pt x="73" y="48"/>
                    <a:pt x="73" y="48"/>
                  </a:cubicBezTo>
                  <a:lnTo>
                    <a:pt x="70" y="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9" name="ísḷídè">
              <a:extLst>
                <a:ext uri="{FF2B5EF4-FFF2-40B4-BE49-F238E27FC236}">
                  <a16:creationId xmlns:a16="http://schemas.microsoft.com/office/drawing/2014/main" xmlns="" id="{007DBA18-3CFE-4471-8D7E-843C63770D28}"/>
                </a:ext>
              </a:extLst>
            </p:cNvPr>
            <p:cNvGrpSpPr/>
            <p:nvPr/>
          </p:nvGrpSpPr>
          <p:grpSpPr>
            <a:xfrm>
              <a:off x="673100" y="1769074"/>
              <a:ext cx="2938462" cy="1143004"/>
              <a:chOff x="7487844" y="2259660"/>
              <a:chExt cx="2352572" cy="1143004"/>
            </a:xfrm>
          </p:grpSpPr>
          <p:sp>
            <p:nvSpPr>
              <p:cNvPr id="37" name="íṣļíḋê">
                <a:extLst>
                  <a:ext uri="{FF2B5EF4-FFF2-40B4-BE49-F238E27FC236}">
                    <a16:creationId xmlns:a16="http://schemas.microsoft.com/office/drawing/2014/main" xmlns="" id="{0CDCE86A-86AC-4DCE-9A29-51FB3B190D78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8" name="iṥ1îḑê">
                <a:extLst>
                  <a:ext uri="{FF2B5EF4-FFF2-40B4-BE49-F238E27FC236}">
                    <a16:creationId xmlns:a16="http://schemas.microsoft.com/office/drawing/2014/main" xmlns="" id="{68F3F376-FF6E-42C7-8B7C-7CD695C3430C}"/>
                  </a:ext>
                </a:extLst>
              </p:cNvPr>
              <p:cNvSpPr txBox="1"/>
              <p:nvPr/>
            </p:nvSpPr>
            <p:spPr>
              <a:xfrm>
                <a:off x="7487844" y="2709360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30" name="i$liďè">
              <a:extLst>
                <a:ext uri="{FF2B5EF4-FFF2-40B4-BE49-F238E27FC236}">
                  <a16:creationId xmlns:a16="http://schemas.microsoft.com/office/drawing/2014/main" xmlns="" id="{25F50A83-C2F6-4F37-A63F-C2F83EE4C5FC}"/>
                </a:ext>
              </a:extLst>
            </p:cNvPr>
            <p:cNvGrpSpPr/>
            <p:nvPr/>
          </p:nvGrpSpPr>
          <p:grpSpPr>
            <a:xfrm>
              <a:off x="8580438" y="1769074"/>
              <a:ext cx="2938462" cy="1143004"/>
              <a:chOff x="7487844" y="2259660"/>
              <a:chExt cx="2352572" cy="1143004"/>
            </a:xfrm>
          </p:grpSpPr>
          <p:sp>
            <p:nvSpPr>
              <p:cNvPr id="35" name="îṧľîḍè">
                <a:extLst>
                  <a:ext uri="{FF2B5EF4-FFF2-40B4-BE49-F238E27FC236}">
                    <a16:creationId xmlns:a16="http://schemas.microsoft.com/office/drawing/2014/main" xmlns="" id="{3BCD500C-4D34-4675-A173-ECDD56EF33AB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6" name="ïṧ1iḋè">
                <a:extLst>
                  <a:ext uri="{FF2B5EF4-FFF2-40B4-BE49-F238E27FC236}">
                    <a16:creationId xmlns:a16="http://schemas.microsoft.com/office/drawing/2014/main" xmlns="" id="{D92A387B-33CC-4DD4-8A54-C14D64F21725}"/>
                  </a:ext>
                </a:extLst>
              </p:cNvPr>
              <p:cNvSpPr txBox="1"/>
              <p:nvPr/>
            </p:nvSpPr>
            <p:spPr>
              <a:xfrm>
                <a:off x="7487844" y="2709360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31" name="îṧḷiḋê">
              <a:extLst>
                <a:ext uri="{FF2B5EF4-FFF2-40B4-BE49-F238E27FC236}">
                  <a16:creationId xmlns:a16="http://schemas.microsoft.com/office/drawing/2014/main" xmlns="" id="{DF6F70B2-9A66-4DC3-BAFF-6E62AD6718FA}"/>
                </a:ext>
              </a:extLst>
            </p:cNvPr>
            <p:cNvSpPr txBox="1"/>
            <p:nvPr/>
          </p:nvSpPr>
          <p:spPr>
            <a:xfrm>
              <a:off x="673100" y="5373217"/>
              <a:ext cx="293846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32" name="iṥ1ïďé">
              <a:extLst>
                <a:ext uri="{FF2B5EF4-FFF2-40B4-BE49-F238E27FC236}">
                  <a16:creationId xmlns:a16="http://schemas.microsoft.com/office/drawing/2014/main" xmlns="" id="{8A195C68-24A3-4496-BC8C-A3033855CD55}"/>
                </a:ext>
              </a:extLst>
            </p:cNvPr>
            <p:cNvSpPr txBox="1"/>
            <p:nvPr/>
          </p:nvSpPr>
          <p:spPr>
            <a:xfrm>
              <a:off x="673100" y="4678534"/>
              <a:ext cx="293846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33" name="íŝḻîďê">
              <a:extLst>
                <a:ext uri="{FF2B5EF4-FFF2-40B4-BE49-F238E27FC236}">
                  <a16:creationId xmlns:a16="http://schemas.microsoft.com/office/drawing/2014/main" xmlns="" id="{13B6CD03-5333-405F-9673-665C98AE74A5}"/>
                </a:ext>
              </a:extLst>
            </p:cNvPr>
            <p:cNvSpPr txBox="1"/>
            <p:nvPr/>
          </p:nvSpPr>
          <p:spPr>
            <a:xfrm>
              <a:off x="8580438" y="5373217"/>
              <a:ext cx="293846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34" name="işľïḍè">
              <a:extLst>
                <a:ext uri="{FF2B5EF4-FFF2-40B4-BE49-F238E27FC236}">
                  <a16:creationId xmlns:a16="http://schemas.microsoft.com/office/drawing/2014/main" xmlns="" id="{DE04D6CB-7816-4E1E-BDE7-C8D9D04BD343}"/>
                </a:ext>
              </a:extLst>
            </p:cNvPr>
            <p:cNvSpPr txBox="1"/>
            <p:nvPr/>
          </p:nvSpPr>
          <p:spPr>
            <a:xfrm>
              <a:off x="8580438" y="4678534"/>
              <a:ext cx="293846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11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962915-B10C-497E-BD1B-66E692BBC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B162D6D-5E42-47A4-BFAB-A5C3454AC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10DFEA-FB6A-4667-BF94-6E9C2302C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6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02BDA76-9664-40E1-B90C-26D599BE968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8950" y="1793541"/>
            <a:ext cx="9522039" cy="4283897"/>
            <a:chOff x="1368950" y="1793541"/>
            <a:chExt cx="9522039" cy="4283897"/>
          </a:xfrm>
        </p:grpSpPr>
        <p:grpSp>
          <p:nvGrpSpPr>
            <p:cNvPr id="6" name="iŝḻîḋê">
              <a:extLst>
                <a:ext uri="{FF2B5EF4-FFF2-40B4-BE49-F238E27FC236}">
                  <a16:creationId xmlns:a16="http://schemas.microsoft.com/office/drawing/2014/main" xmlns="" id="{632E48F0-605A-4D5C-96AE-5702A23F1970}"/>
                </a:ext>
              </a:extLst>
            </p:cNvPr>
            <p:cNvGrpSpPr/>
            <p:nvPr/>
          </p:nvGrpSpPr>
          <p:grpSpPr>
            <a:xfrm>
              <a:off x="1368950" y="4392813"/>
              <a:ext cx="2407615" cy="962645"/>
              <a:chOff x="609599" y="3012455"/>
              <a:chExt cx="2407615" cy="962645"/>
            </a:xfrm>
          </p:grpSpPr>
          <p:sp>
            <p:nvSpPr>
              <p:cNvPr id="32" name="íṡļîḑè">
                <a:extLst>
                  <a:ext uri="{FF2B5EF4-FFF2-40B4-BE49-F238E27FC236}">
                    <a16:creationId xmlns:a16="http://schemas.microsoft.com/office/drawing/2014/main" xmlns="" id="{C3A69D79-FA41-4E31-A5FF-FC4E74D7A528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33" name="ï$ḷïḓé">
                <a:extLst>
                  <a:ext uri="{FF2B5EF4-FFF2-40B4-BE49-F238E27FC236}">
                    <a16:creationId xmlns:a16="http://schemas.microsoft.com/office/drawing/2014/main" xmlns="" id="{989BF900-A4B9-46F3-8085-BF22636BA1B5}"/>
                  </a:ext>
                </a:extLst>
              </p:cNvPr>
              <p:cNvSpPr/>
              <p:nvPr/>
            </p:nvSpPr>
            <p:spPr>
              <a:xfrm>
                <a:off x="609599" y="3012455"/>
                <a:ext cx="2407615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7" name="isḻiďé">
              <a:extLst>
                <a:ext uri="{FF2B5EF4-FFF2-40B4-BE49-F238E27FC236}">
                  <a16:creationId xmlns:a16="http://schemas.microsoft.com/office/drawing/2014/main" xmlns="" id="{072EEA61-C209-470F-AEFC-9E3180F57832}"/>
                </a:ext>
              </a:extLst>
            </p:cNvPr>
            <p:cNvGrpSpPr/>
            <p:nvPr/>
          </p:nvGrpSpPr>
          <p:grpSpPr>
            <a:xfrm>
              <a:off x="8433660" y="4392813"/>
              <a:ext cx="2457329" cy="962645"/>
              <a:chOff x="9029821" y="3012455"/>
              <a:chExt cx="2457329" cy="962645"/>
            </a:xfrm>
          </p:grpSpPr>
          <p:sp>
            <p:nvSpPr>
              <p:cNvPr id="30" name="íśḷïḓé">
                <a:extLst>
                  <a:ext uri="{FF2B5EF4-FFF2-40B4-BE49-F238E27FC236}">
                    <a16:creationId xmlns:a16="http://schemas.microsoft.com/office/drawing/2014/main" xmlns="" id="{DD9394DD-EDA1-4E47-897D-D1E9B24B3956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31" name="iṩlîḋè">
                <a:extLst>
                  <a:ext uri="{FF2B5EF4-FFF2-40B4-BE49-F238E27FC236}">
                    <a16:creationId xmlns:a16="http://schemas.microsoft.com/office/drawing/2014/main" xmlns="" id="{F3C5BC44-A5A8-4170-B3C3-D06A4767E0A1}"/>
                  </a:ext>
                </a:extLst>
              </p:cNvPr>
              <p:cNvSpPr/>
              <p:nvPr/>
            </p:nvSpPr>
            <p:spPr>
              <a:xfrm>
                <a:off x="9029821" y="3012455"/>
                <a:ext cx="2457329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8" name="iṩľíďe">
              <a:extLst>
                <a:ext uri="{FF2B5EF4-FFF2-40B4-BE49-F238E27FC236}">
                  <a16:creationId xmlns:a16="http://schemas.microsoft.com/office/drawing/2014/main" xmlns="" id="{3155B039-8390-434D-BEFE-5C64C53EF3A1}"/>
                </a:ext>
              </a:extLst>
            </p:cNvPr>
            <p:cNvGrpSpPr/>
            <p:nvPr/>
          </p:nvGrpSpPr>
          <p:grpSpPr>
            <a:xfrm>
              <a:off x="4250448" y="2373757"/>
              <a:ext cx="3904467" cy="3703681"/>
              <a:chOff x="3882406" y="907348"/>
              <a:chExt cx="4763194" cy="4518250"/>
            </a:xfrm>
          </p:grpSpPr>
          <p:sp>
            <p:nvSpPr>
              <p:cNvPr id="24" name="iŝļídê">
                <a:extLst>
                  <a:ext uri="{FF2B5EF4-FFF2-40B4-BE49-F238E27FC236}">
                    <a16:creationId xmlns:a16="http://schemas.microsoft.com/office/drawing/2014/main" xmlns="" id="{9A22923A-B04F-4D65-A6F9-07C2C6B7FA3C}"/>
                  </a:ext>
                </a:extLst>
              </p:cNvPr>
              <p:cNvSpPr/>
              <p:nvPr/>
            </p:nvSpPr>
            <p:spPr>
              <a:xfrm>
                <a:off x="7418780" y="4017012"/>
                <a:ext cx="1226820" cy="1057603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ṡlíḓè">
                <a:extLst>
                  <a:ext uri="{FF2B5EF4-FFF2-40B4-BE49-F238E27FC236}">
                    <a16:creationId xmlns:a16="http://schemas.microsoft.com/office/drawing/2014/main" xmlns="" id="{96106107-81CA-4C8F-A08F-07875930B370}"/>
                  </a:ext>
                </a:extLst>
              </p:cNvPr>
              <p:cNvSpPr/>
              <p:nvPr/>
            </p:nvSpPr>
            <p:spPr>
              <a:xfrm>
                <a:off x="4847030" y="4017011"/>
                <a:ext cx="3185160" cy="1057603"/>
              </a:xfrm>
              <a:prstGeom prst="parallelogram">
                <a:avLst>
                  <a:gd name="adj" fmla="val 57722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Sľïḋe">
                <a:extLst>
                  <a:ext uri="{FF2B5EF4-FFF2-40B4-BE49-F238E27FC236}">
                    <a16:creationId xmlns:a16="http://schemas.microsoft.com/office/drawing/2014/main" xmlns="" id="{A4CD31A7-DF06-404C-AF83-4F1AC39E1F42}"/>
                  </a:ext>
                </a:extLst>
              </p:cNvPr>
              <p:cNvSpPr/>
              <p:nvPr/>
            </p:nvSpPr>
            <p:spPr>
              <a:xfrm rot="7176267">
                <a:off x="3798188" y="4283776"/>
                <a:ext cx="1226040" cy="1057603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$lïḍe">
                <a:extLst>
                  <a:ext uri="{FF2B5EF4-FFF2-40B4-BE49-F238E27FC236}">
                    <a16:creationId xmlns:a16="http://schemas.microsoft.com/office/drawing/2014/main" xmlns="" id="{AF496B69-7CDA-40DC-AC5D-0D04DA94C16E}"/>
                  </a:ext>
                </a:extLst>
              </p:cNvPr>
              <p:cNvSpPr/>
              <p:nvPr/>
            </p:nvSpPr>
            <p:spPr>
              <a:xfrm rot="7176267">
                <a:off x="3599284" y="2888630"/>
                <a:ext cx="3209239" cy="1057603"/>
              </a:xfrm>
              <a:prstGeom prst="parallelogram">
                <a:avLst>
                  <a:gd name="adj" fmla="val 5732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ṩ1ïḑê">
                <a:extLst>
                  <a:ext uri="{FF2B5EF4-FFF2-40B4-BE49-F238E27FC236}">
                    <a16:creationId xmlns:a16="http://schemas.microsoft.com/office/drawing/2014/main" xmlns="" id="{B8C5E077-9E69-4025-9287-9C748827C6BC}"/>
                  </a:ext>
                </a:extLst>
              </p:cNvPr>
              <p:cNvSpPr/>
              <p:nvPr/>
            </p:nvSpPr>
            <p:spPr>
              <a:xfrm rot="14409079">
                <a:off x="5375029" y="991566"/>
                <a:ext cx="1226040" cy="1057603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ṧ1iḑê">
                <a:extLst>
                  <a:ext uri="{FF2B5EF4-FFF2-40B4-BE49-F238E27FC236}">
                    <a16:creationId xmlns:a16="http://schemas.microsoft.com/office/drawing/2014/main" xmlns="" id="{58077DD0-6580-44FD-848C-23906B0239B8}"/>
                  </a:ext>
                </a:extLst>
              </p:cNvPr>
              <p:cNvSpPr/>
              <p:nvPr/>
            </p:nvSpPr>
            <p:spPr>
              <a:xfrm rot="14409079">
                <a:off x="5188621" y="2372001"/>
                <a:ext cx="3183135" cy="1057603"/>
              </a:xfrm>
              <a:prstGeom prst="parallelogram">
                <a:avLst>
                  <a:gd name="adj" fmla="val 5732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ïṣlïḋè">
              <a:extLst>
                <a:ext uri="{FF2B5EF4-FFF2-40B4-BE49-F238E27FC236}">
                  <a16:creationId xmlns:a16="http://schemas.microsoft.com/office/drawing/2014/main" xmlns="" id="{2DD18A0D-15F6-4D98-B921-C592E5B8F07F}"/>
                </a:ext>
              </a:extLst>
            </p:cNvPr>
            <p:cNvSpPr/>
            <p:nvPr/>
          </p:nvSpPr>
          <p:spPr bwMode="auto">
            <a:xfrm>
              <a:off x="7428016" y="5329620"/>
              <a:ext cx="446169" cy="36671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Sľîdé">
              <a:extLst>
                <a:ext uri="{FF2B5EF4-FFF2-40B4-BE49-F238E27FC236}">
                  <a16:creationId xmlns:a16="http://schemas.microsoft.com/office/drawing/2014/main" xmlns="" id="{677BC3C6-ECA2-413F-B36C-94964044725C}"/>
                </a:ext>
              </a:extLst>
            </p:cNvPr>
            <p:cNvSpPr/>
            <p:nvPr/>
          </p:nvSpPr>
          <p:spPr bwMode="auto">
            <a:xfrm>
              <a:off x="5897308" y="2560660"/>
              <a:ext cx="401262" cy="40084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sliḓe">
              <a:extLst>
                <a:ext uri="{FF2B5EF4-FFF2-40B4-BE49-F238E27FC236}">
                  <a16:creationId xmlns:a16="http://schemas.microsoft.com/office/drawing/2014/main" xmlns="" id="{021B18B8-7A70-4EA9-9AD8-607C1ABF35DB}"/>
                </a:ext>
              </a:extLst>
            </p:cNvPr>
            <p:cNvSpPr/>
            <p:nvPr/>
          </p:nvSpPr>
          <p:spPr bwMode="auto">
            <a:xfrm>
              <a:off x="4367298" y="5329620"/>
              <a:ext cx="361663" cy="36099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grpSp>
          <p:nvGrpSpPr>
            <p:cNvPr id="12" name="islíďê">
              <a:extLst>
                <a:ext uri="{FF2B5EF4-FFF2-40B4-BE49-F238E27FC236}">
                  <a16:creationId xmlns:a16="http://schemas.microsoft.com/office/drawing/2014/main" xmlns="" id="{490A2B97-5DF2-4FE2-9525-7E68EC022CFE}"/>
                </a:ext>
              </a:extLst>
            </p:cNvPr>
            <p:cNvGrpSpPr/>
            <p:nvPr/>
          </p:nvGrpSpPr>
          <p:grpSpPr>
            <a:xfrm>
              <a:off x="7653845" y="3093177"/>
              <a:ext cx="2457329" cy="962645"/>
              <a:chOff x="9029821" y="3012455"/>
              <a:chExt cx="2457329" cy="962645"/>
            </a:xfrm>
          </p:grpSpPr>
          <p:sp>
            <p:nvSpPr>
              <p:cNvPr id="22" name="iṡľîḑé">
                <a:extLst>
                  <a:ext uri="{FF2B5EF4-FFF2-40B4-BE49-F238E27FC236}">
                    <a16:creationId xmlns:a16="http://schemas.microsoft.com/office/drawing/2014/main" xmlns="" id="{552F72EF-7F61-4C81-963E-1876F6E53422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23" name="ïşḷîḓe">
                <a:extLst>
                  <a:ext uri="{FF2B5EF4-FFF2-40B4-BE49-F238E27FC236}">
                    <a16:creationId xmlns:a16="http://schemas.microsoft.com/office/drawing/2014/main" xmlns="" id="{3316EEA6-0DA5-4887-9230-CE0A37B75FA2}"/>
                  </a:ext>
                </a:extLst>
              </p:cNvPr>
              <p:cNvSpPr/>
              <p:nvPr/>
            </p:nvSpPr>
            <p:spPr>
              <a:xfrm>
                <a:off x="9029821" y="3012455"/>
                <a:ext cx="2457329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3" name="îśḻïḋé">
              <a:extLst>
                <a:ext uri="{FF2B5EF4-FFF2-40B4-BE49-F238E27FC236}">
                  <a16:creationId xmlns:a16="http://schemas.microsoft.com/office/drawing/2014/main" xmlns="" id="{2EA4045C-0444-44F6-B000-1C641EAE4BAF}"/>
                </a:ext>
              </a:extLst>
            </p:cNvPr>
            <p:cNvGrpSpPr/>
            <p:nvPr/>
          </p:nvGrpSpPr>
          <p:grpSpPr>
            <a:xfrm>
              <a:off x="6874030" y="1793541"/>
              <a:ext cx="2457329" cy="962645"/>
              <a:chOff x="9029821" y="3012455"/>
              <a:chExt cx="2457329" cy="962645"/>
            </a:xfrm>
          </p:grpSpPr>
          <p:sp>
            <p:nvSpPr>
              <p:cNvPr id="20" name="iṡļîdé">
                <a:extLst>
                  <a:ext uri="{FF2B5EF4-FFF2-40B4-BE49-F238E27FC236}">
                    <a16:creationId xmlns:a16="http://schemas.microsoft.com/office/drawing/2014/main" xmlns="" id="{5F7B073D-3DEF-4293-9ECC-4E0E316B9618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21" name="ïşḻïḍè">
                <a:extLst>
                  <a:ext uri="{FF2B5EF4-FFF2-40B4-BE49-F238E27FC236}">
                    <a16:creationId xmlns:a16="http://schemas.microsoft.com/office/drawing/2014/main" xmlns="" id="{C1E7A64F-1288-406E-AD0E-F534A5B55746}"/>
                  </a:ext>
                </a:extLst>
              </p:cNvPr>
              <p:cNvSpPr/>
              <p:nvPr/>
            </p:nvSpPr>
            <p:spPr>
              <a:xfrm>
                <a:off x="9029821" y="3012455"/>
                <a:ext cx="2457329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4" name="isḷîḋê">
              <a:extLst>
                <a:ext uri="{FF2B5EF4-FFF2-40B4-BE49-F238E27FC236}">
                  <a16:creationId xmlns:a16="http://schemas.microsoft.com/office/drawing/2014/main" xmlns="" id="{D8CC481A-D993-429E-907A-1433D671A830}"/>
                </a:ext>
              </a:extLst>
            </p:cNvPr>
            <p:cNvGrpSpPr/>
            <p:nvPr/>
          </p:nvGrpSpPr>
          <p:grpSpPr>
            <a:xfrm>
              <a:off x="1987716" y="3093177"/>
              <a:ext cx="2407615" cy="962645"/>
              <a:chOff x="609599" y="3012455"/>
              <a:chExt cx="2407615" cy="962645"/>
            </a:xfrm>
          </p:grpSpPr>
          <p:sp>
            <p:nvSpPr>
              <p:cNvPr id="18" name="îslíḑè">
                <a:extLst>
                  <a:ext uri="{FF2B5EF4-FFF2-40B4-BE49-F238E27FC236}">
                    <a16:creationId xmlns:a16="http://schemas.microsoft.com/office/drawing/2014/main" xmlns="" id="{CF1FBF38-517D-42D0-ABB0-DAAC2C86A696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19" name="îṥḻide">
                <a:extLst>
                  <a:ext uri="{FF2B5EF4-FFF2-40B4-BE49-F238E27FC236}">
                    <a16:creationId xmlns:a16="http://schemas.microsoft.com/office/drawing/2014/main" xmlns="" id="{4BC1DA6F-E577-4350-9D6C-531E02F4BB2E}"/>
                  </a:ext>
                </a:extLst>
              </p:cNvPr>
              <p:cNvSpPr/>
              <p:nvPr/>
            </p:nvSpPr>
            <p:spPr>
              <a:xfrm>
                <a:off x="609599" y="3012455"/>
                <a:ext cx="2407615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5" name="íṧľiďe">
              <a:extLst>
                <a:ext uri="{FF2B5EF4-FFF2-40B4-BE49-F238E27FC236}">
                  <a16:creationId xmlns:a16="http://schemas.microsoft.com/office/drawing/2014/main" xmlns="" id="{F5063CCA-8C51-43B0-B43A-6A722E4F57AD}"/>
                </a:ext>
              </a:extLst>
            </p:cNvPr>
            <p:cNvGrpSpPr/>
            <p:nvPr/>
          </p:nvGrpSpPr>
          <p:grpSpPr>
            <a:xfrm>
              <a:off x="2606482" y="1793541"/>
              <a:ext cx="2407615" cy="962645"/>
              <a:chOff x="609599" y="3012455"/>
              <a:chExt cx="2407615" cy="962645"/>
            </a:xfrm>
          </p:grpSpPr>
          <p:sp>
            <p:nvSpPr>
              <p:cNvPr id="16" name="îśḻîde">
                <a:extLst>
                  <a:ext uri="{FF2B5EF4-FFF2-40B4-BE49-F238E27FC236}">
                    <a16:creationId xmlns:a16="http://schemas.microsoft.com/office/drawing/2014/main" xmlns="" id="{AB1A8D1C-0F66-44F5-A867-25572FBE1433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17" name="îšlíḍé">
                <a:extLst>
                  <a:ext uri="{FF2B5EF4-FFF2-40B4-BE49-F238E27FC236}">
                    <a16:creationId xmlns:a16="http://schemas.microsoft.com/office/drawing/2014/main" xmlns="" id="{2F672EFC-3032-413F-A32C-D82E832212E0}"/>
                  </a:ext>
                </a:extLst>
              </p:cNvPr>
              <p:cNvSpPr/>
              <p:nvPr/>
            </p:nvSpPr>
            <p:spPr>
              <a:xfrm>
                <a:off x="609599" y="3012455"/>
                <a:ext cx="2407615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21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70212" y="294258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32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6714B8-4169-4DFB-8697-4E7A972B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86C1494-BD23-46DA-934F-356753BD1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73614C-054C-467C-9CD2-2E2EC734B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833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25C8630-ABF7-49F4-B5D9-771DF0DBAD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23950"/>
            <a:ext cx="10847386" cy="5019675"/>
            <a:chOff x="673102" y="1123950"/>
            <a:chExt cx="10847386" cy="5019675"/>
          </a:xfrm>
        </p:grpSpPr>
        <p:grpSp>
          <p:nvGrpSpPr>
            <p:cNvPr id="6" name="iŝḻíďe">
              <a:extLst>
                <a:ext uri="{FF2B5EF4-FFF2-40B4-BE49-F238E27FC236}">
                  <a16:creationId xmlns:a16="http://schemas.microsoft.com/office/drawing/2014/main" xmlns="" id="{DD283EBE-2BE1-4260-AD30-A454D3E327BA}"/>
                </a:ext>
              </a:extLst>
            </p:cNvPr>
            <p:cNvGrpSpPr/>
            <p:nvPr/>
          </p:nvGrpSpPr>
          <p:grpSpPr>
            <a:xfrm>
              <a:off x="6664241" y="1776327"/>
              <a:ext cx="889806" cy="3813807"/>
              <a:chOff x="6334041" y="1776327"/>
              <a:chExt cx="889806" cy="3813807"/>
            </a:xfrm>
          </p:grpSpPr>
          <p:sp>
            <p:nvSpPr>
              <p:cNvPr id="19" name="ïṡliďe">
                <a:extLst>
                  <a:ext uri="{FF2B5EF4-FFF2-40B4-BE49-F238E27FC236}">
                    <a16:creationId xmlns:a16="http://schemas.microsoft.com/office/drawing/2014/main" xmlns="" id="{BE531E0A-BF6E-469D-A333-C7F7B603264F}"/>
                  </a:ext>
                </a:extLst>
              </p:cNvPr>
              <p:cNvSpPr/>
              <p:nvPr/>
            </p:nvSpPr>
            <p:spPr>
              <a:xfrm>
                <a:off x="6334041" y="3236127"/>
                <a:ext cx="889806" cy="889802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0" name="ísľîḍê">
                <a:extLst>
                  <a:ext uri="{FF2B5EF4-FFF2-40B4-BE49-F238E27FC236}">
                    <a16:creationId xmlns:a16="http://schemas.microsoft.com/office/drawing/2014/main" xmlns="" id="{79C60CA8-F892-4135-AEE1-A48B501979BD}"/>
                  </a:ext>
                </a:extLst>
              </p:cNvPr>
              <p:cNvSpPr/>
              <p:nvPr/>
            </p:nvSpPr>
            <p:spPr>
              <a:xfrm>
                <a:off x="6500668" y="3375057"/>
                <a:ext cx="585359" cy="594627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21" name="iSlîḍè">
                <a:extLst>
                  <a:ext uri="{FF2B5EF4-FFF2-40B4-BE49-F238E27FC236}">
                    <a16:creationId xmlns:a16="http://schemas.microsoft.com/office/drawing/2014/main" xmlns="" id="{6BE6BB74-E212-4A76-A2E4-71417BA41C57}"/>
                  </a:ext>
                </a:extLst>
              </p:cNvPr>
              <p:cNvSpPr/>
              <p:nvPr/>
            </p:nvSpPr>
            <p:spPr>
              <a:xfrm>
                <a:off x="6490019" y="1776327"/>
                <a:ext cx="577851" cy="577851"/>
              </a:xfrm>
              <a:prstGeom prst="roundRect">
                <a:avLst>
                  <a:gd name="adj" fmla="val 1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ïśľïḋé">
                <a:extLst>
                  <a:ext uri="{FF2B5EF4-FFF2-40B4-BE49-F238E27FC236}">
                    <a16:creationId xmlns:a16="http://schemas.microsoft.com/office/drawing/2014/main" xmlns="" id="{EC9E7953-C0FA-4152-9F78-01260CD6BA6E}"/>
                  </a:ext>
                </a:extLst>
              </p:cNvPr>
              <p:cNvSpPr/>
              <p:nvPr/>
            </p:nvSpPr>
            <p:spPr>
              <a:xfrm>
                <a:off x="6576352" y="1918162"/>
                <a:ext cx="423893" cy="30589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23" name="i$ḷiḓe">
                <a:extLst>
                  <a:ext uri="{FF2B5EF4-FFF2-40B4-BE49-F238E27FC236}">
                    <a16:creationId xmlns:a16="http://schemas.microsoft.com/office/drawing/2014/main" xmlns="" id="{12EE3684-E9BF-4265-B9FB-57B7980C365A}"/>
                  </a:ext>
                </a:extLst>
              </p:cNvPr>
              <p:cNvSpPr/>
              <p:nvPr/>
            </p:nvSpPr>
            <p:spPr>
              <a:xfrm>
                <a:off x="6490019" y="5012283"/>
                <a:ext cx="577851" cy="577851"/>
              </a:xfrm>
              <a:prstGeom prst="roundRect">
                <a:avLst>
                  <a:gd name="adj" fmla="val 1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endParaRPr sz="1600"/>
              </a:p>
            </p:txBody>
          </p:sp>
          <p:sp>
            <p:nvSpPr>
              <p:cNvPr id="24" name="ïşľïdé">
                <a:extLst>
                  <a:ext uri="{FF2B5EF4-FFF2-40B4-BE49-F238E27FC236}">
                    <a16:creationId xmlns:a16="http://schemas.microsoft.com/office/drawing/2014/main" xmlns="" id="{1D17F47D-4667-4BAB-AFB8-2F9A3FDD169F}"/>
                  </a:ext>
                </a:extLst>
              </p:cNvPr>
              <p:cNvSpPr/>
              <p:nvPr/>
            </p:nvSpPr>
            <p:spPr>
              <a:xfrm>
                <a:off x="6581922" y="5148457"/>
                <a:ext cx="412751" cy="290042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BD45C10B-1A47-4B7A-8920-82C9FFD9D648}"/>
                  </a:ext>
                </a:extLst>
              </p:cNvPr>
              <p:cNvCxnSpPr/>
              <p:nvPr/>
            </p:nvCxnSpPr>
            <p:spPr>
              <a:xfrm>
                <a:off x="6788297" y="2549769"/>
                <a:ext cx="0" cy="398209"/>
              </a:xfrm>
              <a:prstGeom prst="line">
                <a:avLst/>
              </a:prstGeom>
              <a:ln w="3175" cap="rnd">
                <a:solidFill>
                  <a:schemeClr val="tx1">
                    <a:lumMod val="40000"/>
                    <a:lumOff val="60000"/>
                  </a:schemeClr>
                </a:solidFill>
                <a:round/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3990590-83DF-46E6-84DC-C515BC0E6A31}"/>
                  </a:ext>
                </a:extLst>
              </p:cNvPr>
              <p:cNvCxnSpPr/>
              <p:nvPr/>
            </p:nvCxnSpPr>
            <p:spPr>
              <a:xfrm>
                <a:off x="6788297" y="4418483"/>
                <a:ext cx="0" cy="398209"/>
              </a:xfrm>
              <a:prstGeom prst="line">
                <a:avLst/>
              </a:prstGeom>
              <a:ln w="3175" cap="rnd">
                <a:solidFill>
                  <a:schemeClr val="tx1">
                    <a:lumMod val="40000"/>
                    <a:lumOff val="60000"/>
                  </a:schemeClr>
                </a:solidFill>
                <a:round/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íšḷîḓé">
              <a:extLst>
                <a:ext uri="{FF2B5EF4-FFF2-40B4-BE49-F238E27FC236}">
                  <a16:creationId xmlns:a16="http://schemas.microsoft.com/office/drawing/2014/main" xmlns="" id="{A210EE61-D0AF-4451-AE78-B370F9352250}"/>
                </a:ext>
              </a:extLst>
            </p:cNvPr>
            <p:cNvGrpSpPr/>
            <p:nvPr/>
          </p:nvGrpSpPr>
          <p:grpSpPr>
            <a:xfrm>
              <a:off x="7708899" y="1314000"/>
              <a:ext cx="3811589" cy="1633978"/>
              <a:chOff x="600814" y="3564001"/>
              <a:chExt cx="3096344" cy="1633978"/>
            </a:xfrm>
          </p:grpSpPr>
          <p:sp>
            <p:nvSpPr>
              <p:cNvPr id="17" name="îṧļiḓe">
                <a:extLst>
                  <a:ext uri="{FF2B5EF4-FFF2-40B4-BE49-F238E27FC236}">
                    <a16:creationId xmlns:a16="http://schemas.microsoft.com/office/drawing/2014/main" xmlns="" id="{CA8BC219-79D5-468F-9F0D-6663633932BA}"/>
                  </a:ext>
                </a:extLst>
              </p:cNvPr>
              <p:cNvSpPr txBox="1"/>
              <p:nvPr/>
            </p:nvSpPr>
            <p:spPr>
              <a:xfrm>
                <a:off x="600814" y="4035821"/>
                <a:ext cx="3096344" cy="11621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ïṥļiḓé">
                <a:extLst>
                  <a:ext uri="{FF2B5EF4-FFF2-40B4-BE49-F238E27FC236}">
                    <a16:creationId xmlns:a16="http://schemas.microsoft.com/office/drawing/2014/main" xmlns="" id="{0B93D96E-96FB-4A03-8000-262EB2965A90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</p:grpSp>
        <p:grpSp>
          <p:nvGrpSpPr>
            <p:cNvPr id="8" name="ïṡḷiḑé">
              <a:extLst>
                <a:ext uri="{FF2B5EF4-FFF2-40B4-BE49-F238E27FC236}">
                  <a16:creationId xmlns:a16="http://schemas.microsoft.com/office/drawing/2014/main" xmlns="" id="{85064947-85FF-42B7-80A3-A4FBE4CDECE1}"/>
                </a:ext>
              </a:extLst>
            </p:cNvPr>
            <p:cNvGrpSpPr/>
            <p:nvPr/>
          </p:nvGrpSpPr>
          <p:grpSpPr>
            <a:xfrm>
              <a:off x="7708899" y="4539127"/>
              <a:ext cx="3811589" cy="1604498"/>
              <a:chOff x="600814" y="3564001"/>
              <a:chExt cx="3096344" cy="1604498"/>
            </a:xfrm>
          </p:grpSpPr>
          <p:sp>
            <p:nvSpPr>
              <p:cNvPr id="15" name="î$ḻiďe">
                <a:extLst>
                  <a:ext uri="{FF2B5EF4-FFF2-40B4-BE49-F238E27FC236}">
                    <a16:creationId xmlns:a16="http://schemas.microsoft.com/office/drawing/2014/main" xmlns="" id="{2CB53DA7-49AF-4200-B586-E05DD899BC19}"/>
                  </a:ext>
                </a:extLst>
              </p:cNvPr>
              <p:cNvSpPr txBox="1"/>
              <p:nvPr/>
            </p:nvSpPr>
            <p:spPr>
              <a:xfrm>
                <a:off x="600814" y="4035821"/>
                <a:ext cx="3096344" cy="113267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ïš1îdê">
                <a:extLst>
                  <a:ext uri="{FF2B5EF4-FFF2-40B4-BE49-F238E27FC236}">
                    <a16:creationId xmlns:a16="http://schemas.microsoft.com/office/drawing/2014/main" xmlns="" id="{33ED6563-0C45-436E-80DD-230B3B26EFE5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</p:grpSp>
        <p:grpSp>
          <p:nvGrpSpPr>
            <p:cNvPr id="9" name="îSlíḍe">
              <a:extLst>
                <a:ext uri="{FF2B5EF4-FFF2-40B4-BE49-F238E27FC236}">
                  <a16:creationId xmlns:a16="http://schemas.microsoft.com/office/drawing/2014/main" xmlns="" id="{FDE4A504-CBEB-4FD4-A3D0-2EB8218266EC}"/>
                </a:ext>
              </a:extLst>
            </p:cNvPr>
            <p:cNvGrpSpPr/>
            <p:nvPr/>
          </p:nvGrpSpPr>
          <p:grpSpPr>
            <a:xfrm>
              <a:off x="7712626" y="3256219"/>
              <a:ext cx="3748827" cy="906499"/>
              <a:chOff x="3155538" y="4871732"/>
              <a:chExt cx="3492795" cy="906499"/>
            </a:xfrm>
          </p:grpSpPr>
          <p:sp>
            <p:nvSpPr>
              <p:cNvPr id="13" name="ísľíḓè">
                <a:extLst>
                  <a:ext uri="{FF2B5EF4-FFF2-40B4-BE49-F238E27FC236}">
                    <a16:creationId xmlns:a16="http://schemas.microsoft.com/office/drawing/2014/main" xmlns="" id="{4B6275ED-A875-4AC7-8C36-BB2BD3997D8B}"/>
                  </a:ext>
                </a:extLst>
              </p:cNvPr>
              <p:cNvSpPr/>
              <p:nvPr/>
            </p:nvSpPr>
            <p:spPr bwMode="auto">
              <a:xfrm>
                <a:off x="3155538" y="5222871"/>
                <a:ext cx="3492795" cy="5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14" name="îsḻîdé">
                <a:extLst>
                  <a:ext uri="{FF2B5EF4-FFF2-40B4-BE49-F238E27FC236}">
                    <a16:creationId xmlns:a16="http://schemas.microsoft.com/office/drawing/2014/main" xmlns="" id="{15BBE488-873D-485E-8BD9-6AFB61971BFD}"/>
                  </a:ext>
                </a:extLst>
              </p:cNvPr>
              <p:cNvSpPr txBox="1"/>
              <p:nvPr/>
            </p:nvSpPr>
            <p:spPr bwMode="auto">
              <a:xfrm>
                <a:off x="3155538" y="4871732"/>
                <a:ext cx="3492795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10" name="ïṧļíḋê">
              <a:extLst>
                <a:ext uri="{FF2B5EF4-FFF2-40B4-BE49-F238E27FC236}">
                  <a16:creationId xmlns:a16="http://schemas.microsoft.com/office/drawing/2014/main" xmlns="" id="{B711F57B-A51B-44C2-AD2E-6AA949F3E59D}"/>
                </a:ext>
              </a:extLst>
            </p:cNvPr>
            <p:cNvSpPr txBox="1"/>
            <p:nvPr/>
          </p:nvSpPr>
          <p:spPr>
            <a:xfrm>
              <a:off x="673103" y="2644794"/>
              <a:ext cx="4635497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1" name="ïsļiḍé">
              <a:extLst>
                <a:ext uri="{FF2B5EF4-FFF2-40B4-BE49-F238E27FC236}">
                  <a16:creationId xmlns:a16="http://schemas.microsoft.com/office/drawing/2014/main" xmlns="" id="{96E22C69-F0CF-44AF-A474-C355F58D12F6}"/>
                </a:ext>
              </a:extLst>
            </p:cNvPr>
            <p:cNvSpPr txBox="1"/>
            <p:nvPr/>
          </p:nvSpPr>
          <p:spPr>
            <a:xfrm>
              <a:off x="673102" y="3496955"/>
              <a:ext cx="4635498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CE3376FA-7FCD-4813-A733-F295D36916D8}"/>
                </a:ext>
              </a:extLst>
            </p:cNvPr>
            <p:cNvCxnSpPr/>
            <p:nvPr/>
          </p:nvCxnSpPr>
          <p:spPr>
            <a:xfrm>
              <a:off x="5740400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649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5439D4-E8F6-45E4-A4B7-CD75BC779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6D1746-0542-4B0E-BB22-F8936B12F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17522-56B4-4D7C-B6B9-DF8982278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96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28D9808-FC93-4908-BB6F-14BD498539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99392"/>
            <a:ext cx="10845800" cy="3415561"/>
            <a:chOff x="673100" y="1899392"/>
            <a:chExt cx="10845801" cy="3415561"/>
          </a:xfrm>
        </p:grpSpPr>
        <p:grpSp>
          <p:nvGrpSpPr>
            <p:cNvPr id="6" name="i$lîḓ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9F0D3B9-D980-4891-B071-860B1558B4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3100" y="1899392"/>
              <a:ext cx="10845801" cy="3415561"/>
              <a:chOff x="673100" y="1899396"/>
              <a:chExt cx="10845801" cy="3415561"/>
            </a:xfrm>
          </p:grpSpPr>
          <p:grpSp>
            <p:nvGrpSpPr>
              <p:cNvPr id="19" name="íš1ídé">
                <a:extLst>
                  <a:ext uri="{FF2B5EF4-FFF2-40B4-BE49-F238E27FC236}">
                    <a16:creationId xmlns:a16="http://schemas.microsoft.com/office/drawing/2014/main" xmlns="" id="{33898C91-1EC8-4C30-B38F-0B1EF028F64F}"/>
                  </a:ext>
                </a:extLst>
              </p:cNvPr>
              <p:cNvGrpSpPr/>
              <p:nvPr/>
            </p:nvGrpSpPr>
            <p:grpSpPr>
              <a:xfrm>
                <a:off x="3117555" y="1899396"/>
                <a:ext cx="6095918" cy="3415561"/>
                <a:chOff x="2542478" y="2148500"/>
                <a:chExt cx="6547738" cy="3668715"/>
              </a:xfrm>
            </p:grpSpPr>
            <p:grpSp>
              <p:nvGrpSpPr>
                <p:cNvPr id="23" name="íṧ1îďê">
                  <a:extLst>
                    <a:ext uri="{FF2B5EF4-FFF2-40B4-BE49-F238E27FC236}">
                      <a16:creationId xmlns:a16="http://schemas.microsoft.com/office/drawing/2014/main" xmlns="" id="{983CD388-DBFE-4A8B-AD77-9D9A90D2B21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3981989" y="708989"/>
                  <a:ext cx="3668715" cy="6547738"/>
                  <a:chOff x="2689" y="825"/>
                  <a:chExt cx="2311" cy="3300"/>
                </a:xfrm>
              </p:grpSpPr>
              <p:sp>
                <p:nvSpPr>
                  <p:cNvPr id="28" name="iṩlíḍé">
                    <a:extLst>
                      <a:ext uri="{FF2B5EF4-FFF2-40B4-BE49-F238E27FC236}">
                        <a16:creationId xmlns:a16="http://schemas.microsoft.com/office/drawing/2014/main" xmlns="" id="{80241A3B-0E09-4D3F-BFFD-E2F42DF992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11" y="1179"/>
                    <a:ext cx="462" cy="2068"/>
                  </a:xfrm>
                  <a:custGeom>
                    <a:avLst/>
                    <a:gdLst>
                      <a:gd name="T0" fmla="*/ 0 w 462"/>
                      <a:gd name="T1" fmla="*/ 0 h 2068"/>
                      <a:gd name="T2" fmla="*/ 0 w 462"/>
                      <a:gd name="T3" fmla="*/ 2068 h 2068"/>
                      <a:gd name="T4" fmla="*/ 462 w 462"/>
                      <a:gd name="T5" fmla="*/ 1702 h 2068"/>
                      <a:gd name="T6" fmla="*/ 462 w 462"/>
                      <a:gd name="T7" fmla="*/ 0 h 2068"/>
                      <a:gd name="T8" fmla="*/ 0 w 462"/>
                      <a:gd name="T9" fmla="*/ 0 h 20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2" h="2068">
                        <a:moveTo>
                          <a:pt x="0" y="0"/>
                        </a:moveTo>
                        <a:lnTo>
                          <a:pt x="0" y="2068"/>
                        </a:lnTo>
                        <a:lnTo>
                          <a:pt x="462" y="1702"/>
                        </a:lnTo>
                        <a:lnTo>
                          <a:pt x="46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ïśḻiḍe">
                    <a:extLst>
                      <a:ext uri="{FF2B5EF4-FFF2-40B4-BE49-F238E27FC236}">
                        <a16:creationId xmlns:a16="http://schemas.microsoft.com/office/drawing/2014/main" xmlns="" id="{AFFEE9BB-94D1-4E5D-88EE-A8E5B8EF4B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11" y="1179"/>
                    <a:ext cx="462" cy="2068"/>
                  </a:xfrm>
                  <a:custGeom>
                    <a:avLst/>
                    <a:gdLst>
                      <a:gd name="T0" fmla="*/ 0 w 462"/>
                      <a:gd name="T1" fmla="*/ 0 h 2068"/>
                      <a:gd name="T2" fmla="*/ 0 w 462"/>
                      <a:gd name="T3" fmla="*/ 2068 h 2068"/>
                      <a:gd name="T4" fmla="*/ 462 w 462"/>
                      <a:gd name="T5" fmla="*/ 1702 h 2068"/>
                      <a:gd name="T6" fmla="*/ 462 w 462"/>
                      <a:gd name="T7" fmla="*/ 0 h 2068"/>
                      <a:gd name="T8" fmla="*/ 0 w 462"/>
                      <a:gd name="T9" fmla="*/ 0 h 20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2" h="2068">
                        <a:moveTo>
                          <a:pt x="0" y="0"/>
                        </a:moveTo>
                        <a:lnTo>
                          <a:pt x="0" y="2068"/>
                        </a:lnTo>
                        <a:lnTo>
                          <a:pt x="462" y="1702"/>
                        </a:lnTo>
                        <a:lnTo>
                          <a:pt x="46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íṧḷidê">
                    <a:extLst>
                      <a:ext uri="{FF2B5EF4-FFF2-40B4-BE49-F238E27FC236}">
                        <a16:creationId xmlns:a16="http://schemas.microsoft.com/office/drawing/2014/main" xmlns="" id="{5758A601-6050-4CB2-94FF-0A031E33C7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4" y="825"/>
                    <a:ext cx="916" cy="395"/>
                  </a:xfrm>
                  <a:custGeom>
                    <a:avLst/>
                    <a:gdLst>
                      <a:gd name="T0" fmla="*/ 458 w 916"/>
                      <a:gd name="T1" fmla="*/ 0 h 395"/>
                      <a:gd name="T2" fmla="*/ 916 w 916"/>
                      <a:gd name="T3" fmla="*/ 395 h 395"/>
                      <a:gd name="T4" fmla="*/ 458 w 916"/>
                      <a:gd name="T5" fmla="*/ 395 h 395"/>
                      <a:gd name="T6" fmla="*/ 0 w 916"/>
                      <a:gd name="T7" fmla="*/ 395 h 395"/>
                      <a:gd name="T8" fmla="*/ 458 w 916"/>
                      <a:gd name="T9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6" h="395">
                        <a:moveTo>
                          <a:pt x="458" y="0"/>
                        </a:moveTo>
                        <a:lnTo>
                          <a:pt x="916" y="395"/>
                        </a:lnTo>
                        <a:lnTo>
                          <a:pt x="458" y="395"/>
                        </a:lnTo>
                        <a:lnTo>
                          <a:pt x="0" y="395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ïśḷídê">
                    <a:extLst>
                      <a:ext uri="{FF2B5EF4-FFF2-40B4-BE49-F238E27FC236}">
                        <a16:creationId xmlns:a16="http://schemas.microsoft.com/office/drawing/2014/main" xmlns="" id="{5BA7C6EA-074F-4C7C-B5CD-55C6504F41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4" y="825"/>
                    <a:ext cx="916" cy="395"/>
                  </a:xfrm>
                  <a:custGeom>
                    <a:avLst/>
                    <a:gdLst>
                      <a:gd name="T0" fmla="*/ 458 w 916"/>
                      <a:gd name="T1" fmla="*/ 0 h 395"/>
                      <a:gd name="T2" fmla="*/ 916 w 916"/>
                      <a:gd name="T3" fmla="*/ 395 h 395"/>
                      <a:gd name="T4" fmla="*/ 458 w 916"/>
                      <a:gd name="T5" fmla="*/ 395 h 395"/>
                      <a:gd name="T6" fmla="*/ 0 w 916"/>
                      <a:gd name="T7" fmla="*/ 395 h 395"/>
                      <a:gd name="T8" fmla="*/ 458 w 916"/>
                      <a:gd name="T9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6" h="395">
                        <a:moveTo>
                          <a:pt x="458" y="0"/>
                        </a:moveTo>
                        <a:lnTo>
                          <a:pt x="916" y="395"/>
                        </a:lnTo>
                        <a:lnTo>
                          <a:pt x="458" y="395"/>
                        </a:lnTo>
                        <a:lnTo>
                          <a:pt x="0" y="395"/>
                        </a:lnTo>
                        <a:lnTo>
                          <a:pt x="45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ïṣ1îďe">
                    <a:extLst>
                      <a:ext uri="{FF2B5EF4-FFF2-40B4-BE49-F238E27FC236}">
                        <a16:creationId xmlns:a16="http://schemas.microsoft.com/office/drawing/2014/main" xmlns="" id="{A7FDFAF6-EE92-4043-A8FE-9D02FA899C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4" y="825"/>
                    <a:ext cx="458" cy="395"/>
                  </a:xfrm>
                  <a:custGeom>
                    <a:avLst/>
                    <a:gdLst>
                      <a:gd name="T0" fmla="*/ 458 w 458"/>
                      <a:gd name="T1" fmla="*/ 0 h 395"/>
                      <a:gd name="T2" fmla="*/ 0 w 458"/>
                      <a:gd name="T3" fmla="*/ 395 h 395"/>
                      <a:gd name="T4" fmla="*/ 227 w 458"/>
                      <a:gd name="T5" fmla="*/ 395 h 395"/>
                      <a:gd name="T6" fmla="*/ 0 w 458"/>
                      <a:gd name="T7" fmla="*/ 395 h 395"/>
                      <a:gd name="T8" fmla="*/ 210 w 458"/>
                      <a:gd name="T9" fmla="*/ 214 h 395"/>
                      <a:gd name="T10" fmla="*/ 458 w 458"/>
                      <a:gd name="T11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8" h="395">
                        <a:moveTo>
                          <a:pt x="458" y="0"/>
                        </a:moveTo>
                        <a:lnTo>
                          <a:pt x="0" y="395"/>
                        </a:lnTo>
                        <a:lnTo>
                          <a:pt x="227" y="395"/>
                        </a:lnTo>
                        <a:lnTo>
                          <a:pt x="0" y="395"/>
                        </a:lnTo>
                        <a:lnTo>
                          <a:pt x="210" y="214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ïşlidè">
                    <a:extLst>
                      <a:ext uri="{FF2B5EF4-FFF2-40B4-BE49-F238E27FC236}">
                        <a16:creationId xmlns:a16="http://schemas.microsoft.com/office/drawing/2014/main" xmlns="" id="{3B9589B2-0A0B-456B-A700-F6B1BCEBF9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4" y="825"/>
                    <a:ext cx="458" cy="395"/>
                  </a:xfrm>
                  <a:custGeom>
                    <a:avLst/>
                    <a:gdLst>
                      <a:gd name="T0" fmla="*/ 458 w 458"/>
                      <a:gd name="T1" fmla="*/ 0 h 395"/>
                      <a:gd name="T2" fmla="*/ 0 w 458"/>
                      <a:gd name="T3" fmla="*/ 395 h 395"/>
                      <a:gd name="T4" fmla="*/ 227 w 458"/>
                      <a:gd name="T5" fmla="*/ 395 h 395"/>
                      <a:gd name="T6" fmla="*/ 0 w 458"/>
                      <a:gd name="T7" fmla="*/ 395 h 395"/>
                      <a:gd name="T8" fmla="*/ 210 w 458"/>
                      <a:gd name="T9" fmla="*/ 214 h 395"/>
                      <a:gd name="T10" fmla="*/ 458 w 458"/>
                      <a:gd name="T11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8" h="395">
                        <a:moveTo>
                          <a:pt x="458" y="0"/>
                        </a:moveTo>
                        <a:lnTo>
                          <a:pt x="0" y="395"/>
                        </a:lnTo>
                        <a:lnTo>
                          <a:pt x="227" y="395"/>
                        </a:lnTo>
                        <a:lnTo>
                          <a:pt x="0" y="395"/>
                        </a:lnTo>
                        <a:lnTo>
                          <a:pt x="210" y="214"/>
                        </a:lnTo>
                        <a:lnTo>
                          <a:pt x="45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sḻíďe">
                    <a:extLst>
                      <a:ext uri="{FF2B5EF4-FFF2-40B4-BE49-F238E27FC236}">
                        <a16:creationId xmlns:a16="http://schemas.microsoft.com/office/drawing/2014/main" xmlns="" id="{80EACB73-F102-4489-803A-13F76BAD3A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2" y="825"/>
                    <a:ext cx="458" cy="395"/>
                  </a:xfrm>
                  <a:custGeom>
                    <a:avLst/>
                    <a:gdLst>
                      <a:gd name="T0" fmla="*/ 0 w 458"/>
                      <a:gd name="T1" fmla="*/ 0 h 395"/>
                      <a:gd name="T2" fmla="*/ 0 w 458"/>
                      <a:gd name="T3" fmla="*/ 0 h 395"/>
                      <a:gd name="T4" fmla="*/ 458 w 458"/>
                      <a:gd name="T5" fmla="*/ 395 h 395"/>
                      <a:gd name="T6" fmla="*/ 458 w 458"/>
                      <a:gd name="T7" fmla="*/ 395 h 395"/>
                      <a:gd name="T8" fmla="*/ 0 w 458"/>
                      <a:gd name="T9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8" h="3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58" y="395"/>
                        </a:lnTo>
                        <a:lnTo>
                          <a:pt x="458" y="39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EADC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îšḷîdè">
                    <a:extLst>
                      <a:ext uri="{FF2B5EF4-FFF2-40B4-BE49-F238E27FC236}">
                        <a16:creationId xmlns:a16="http://schemas.microsoft.com/office/drawing/2014/main" xmlns="" id="{74501A32-1556-40E5-B47B-659BFC2C7F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2" y="825"/>
                    <a:ext cx="458" cy="395"/>
                  </a:xfrm>
                  <a:custGeom>
                    <a:avLst/>
                    <a:gdLst>
                      <a:gd name="T0" fmla="*/ 0 w 458"/>
                      <a:gd name="T1" fmla="*/ 0 h 395"/>
                      <a:gd name="T2" fmla="*/ 0 w 458"/>
                      <a:gd name="T3" fmla="*/ 0 h 395"/>
                      <a:gd name="T4" fmla="*/ 458 w 458"/>
                      <a:gd name="T5" fmla="*/ 395 h 395"/>
                      <a:gd name="T6" fmla="*/ 458 w 458"/>
                      <a:gd name="T7" fmla="*/ 395 h 395"/>
                      <a:gd name="T8" fmla="*/ 0 w 458"/>
                      <a:gd name="T9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8" h="3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58" y="395"/>
                        </a:lnTo>
                        <a:lnTo>
                          <a:pt x="458" y="39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ṩḷídé">
                    <a:extLst>
                      <a:ext uri="{FF2B5EF4-FFF2-40B4-BE49-F238E27FC236}">
                        <a16:creationId xmlns:a16="http://schemas.microsoft.com/office/drawing/2014/main" xmlns="" id="{F213D9A4-CD52-4B8C-8177-9288D64A4C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11" y="1220"/>
                    <a:ext cx="462" cy="2027"/>
                  </a:xfrm>
                  <a:custGeom>
                    <a:avLst/>
                    <a:gdLst>
                      <a:gd name="T0" fmla="*/ 462 w 462"/>
                      <a:gd name="T1" fmla="*/ 0 h 2027"/>
                      <a:gd name="T2" fmla="*/ 231 w 462"/>
                      <a:gd name="T3" fmla="*/ 0 h 2027"/>
                      <a:gd name="T4" fmla="*/ 0 w 462"/>
                      <a:gd name="T5" fmla="*/ 0 h 2027"/>
                      <a:gd name="T6" fmla="*/ 0 w 462"/>
                      <a:gd name="T7" fmla="*/ 2027 h 2027"/>
                      <a:gd name="T8" fmla="*/ 462 w 462"/>
                      <a:gd name="T9" fmla="*/ 1661 h 2027"/>
                      <a:gd name="T10" fmla="*/ 462 w 462"/>
                      <a:gd name="T11" fmla="*/ 0 h 20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62" h="2027">
                        <a:moveTo>
                          <a:pt x="462" y="0"/>
                        </a:moveTo>
                        <a:lnTo>
                          <a:pt x="231" y="0"/>
                        </a:lnTo>
                        <a:lnTo>
                          <a:pt x="0" y="0"/>
                        </a:lnTo>
                        <a:lnTo>
                          <a:pt x="0" y="2027"/>
                        </a:lnTo>
                        <a:lnTo>
                          <a:pt x="462" y="1661"/>
                        </a:lnTo>
                        <a:lnTo>
                          <a:pt x="462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išľîḓê">
                    <a:extLst>
                      <a:ext uri="{FF2B5EF4-FFF2-40B4-BE49-F238E27FC236}">
                        <a16:creationId xmlns:a16="http://schemas.microsoft.com/office/drawing/2014/main" xmlns="" id="{DAEF741A-E020-4FC9-BD89-1EDDAE8B79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11" y="1220"/>
                    <a:ext cx="462" cy="2027"/>
                  </a:xfrm>
                  <a:custGeom>
                    <a:avLst/>
                    <a:gdLst>
                      <a:gd name="T0" fmla="*/ 462 w 462"/>
                      <a:gd name="T1" fmla="*/ 0 h 2027"/>
                      <a:gd name="T2" fmla="*/ 231 w 462"/>
                      <a:gd name="T3" fmla="*/ 0 h 2027"/>
                      <a:gd name="T4" fmla="*/ 0 w 462"/>
                      <a:gd name="T5" fmla="*/ 0 h 2027"/>
                      <a:gd name="T6" fmla="*/ 0 w 462"/>
                      <a:gd name="T7" fmla="*/ 2027 h 2027"/>
                      <a:gd name="T8" fmla="*/ 462 w 462"/>
                      <a:gd name="T9" fmla="*/ 1661 h 2027"/>
                      <a:gd name="T10" fmla="*/ 462 w 462"/>
                      <a:gd name="T11" fmla="*/ 0 h 20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62" h="2027">
                        <a:moveTo>
                          <a:pt x="462" y="0"/>
                        </a:moveTo>
                        <a:lnTo>
                          <a:pt x="231" y="0"/>
                        </a:lnTo>
                        <a:lnTo>
                          <a:pt x="0" y="0"/>
                        </a:lnTo>
                        <a:lnTo>
                          <a:pt x="0" y="2027"/>
                        </a:lnTo>
                        <a:lnTo>
                          <a:pt x="462" y="1661"/>
                        </a:lnTo>
                        <a:lnTo>
                          <a:pt x="46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í$ľîḋè">
                    <a:extLst>
                      <a:ext uri="{FF2B5EF4-FFF2-40B4-BE49-F238E27FC236}">
                        <a16:creationId xmlns:a16="http://schemas.microsoft.com/office/drawing/2014/main" xmlns="" id="{254EB993-06F4-4914-A9B1-102BC4FE80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4" y="825"/>
                    <a:ext cx="916" cy="395"/>
                  </a:xfrm>
                  <a:custGeom>
                    <a:avLst/>
                    <a:gdLst>
                      <a:gd name="T0" fmla="*/ 458 w 916"/>
                      <a:gd name="T1" fmla="*/ 0 h 395"/>
                      <a:gd name="T2" fmla="*/ 458 w 916"/>
                      <a:gd name="T3" fmla="*/ 0 h 395"/>
                      <a:gd name="T4" fmla="*/ 210 w 916"/>
                      <a:gd name="T5" fmla="*/ 214 h 395"/>
                      <a:gd name="T6" fmla="*/ 0 w 916"/>
                      <a:gd name="T7" fmla="*/ 395 h 395"/>
                      <a:gd name="T8" fmla="*/ 227 w 916"/>
                      <a:gd name="T9" fmla="*/ 395 h 395"/>
                      <a:gd name="T10" fmla="*/ 458 w 916"/>
                      <a:gd name="T11" fmla="*/ 395 h 395"/>
                      <a:gd name="T12" fmla="*/ 689 w 916"/>
                      <a:gd name="T13" fmla="*/ 395 h 395"/>
                      <a:gd name="T14" fmla="*/ 916 w 916"/>
                      <a:gd name="T15" fmla="*/ 395 h 395"/>
                      <a:gd name="T16" fmla="*/ 458 w 916"/>
                      <a:gd name="T17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6" h="395">
                        <a:moveTo>
                          <a:pt x="458" y="0"/>
                        </a:moveTo>
                        <a:lnTo>
                          <a:pt x="458" y="0"/>
                        </a:lnTo>
                        <a:lnTo>
                          <a:pt x="210" y="214"/>
                        </a:lnTo>
                        <a:lnTo>
                          <a:pt x="0" y="395"/>
                        </a:lnTo>
                        <a:lnTo>
                          <a:pt x="227" y="395"/>
                        </a:lnTo>
                        <a:lnTo>
                          <a:pt x="458" y="395"/>
                        </a:lnTo>
                        <a:lnTo>
                          <a:pt x="689" y="395"/>
                        </a:lnTo>
                        <a:lnTo>
                          <a:pt x="916" y="395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iśḷíḍê">
                    <a:extLst>
                      <a:ext uri="{FF2B5EF4-FFF2-40B4-BE49-F238E27FC236}">
                        <a16:creationId xmlns:a16="http://schemas.microsoft.com/office/drawing/2014/main" xmlns="" id="{480D63DF-77B5-4E3A-80E8-DA4F209D10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4" y="825"/>
                    <a:ext cx="916" cy="395"/>
                  </a:xfrm>
                  <a:custGeom>
                    <a:avLst/>
                    <a:gdLst>
                      <a:gd name="T0" fmla="*/ 458 w 916"/>
                      <a:gd name="T1" fmla="*/ 0 h 395"/>
                      <a:gd name="T2" fmla="*/ 458 w 916"/>
                      <a:gd name="T3" fmla="*/ 0 h 395"/>
                      <a:gd name="T4" fmla="*/ 210 w 916"/>
                      <a:gd name="T5" fmla="*/ 214 h 395"/>
                      <a:gd name="T6" fmla="*/ 0 w 916"/>
                      <a:gd name="T7" fmla="*/ 395 h 395"/>
                      <a:gd name="T8" fmla="*/ 227 w 916"/>
                      <a:gd name="T9" fmla="*/ 395 h 395"/>
                      <a:gd name="T10" fmla="*/ 458 w 916"/>
                      <a:gd name="T11" fmla="*/ 395 h 395"/>
                      <a:gd name="T12" fmla="*/ 689 w 916"/>
                      <a:gd name="T13" fmla="*/ 395 h 395"/>
                      <a:gd name="T14" fmla="*/ 916 w 916"/>
                      <a:gd name="T15" fmla="*/ 395 h 395"/>
                      <a:gd name="T16" fmla="*/ 458 w 916"/>
                      <a:gd name="T17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6" h="395">
                        <a:moveTo>
                          <a:pt x="458" y="0"/>
                        </a:moveTo>
                        <a:lnTo>
                          <a:pt x="458" y="0"/>
                        </a:lnTo>
                        <a:lnTo>
                          <a:pt x="210" y="214"/>
                        </a:lnTo>
                        <a:lnTo>
                          <a:pt x="0" y="395"/>
                        </a:lnTo>
                        <a:lnTo>
                          <a:pt x="227" y="395"/>
                        </a:lnTo>
                        <a:lnTo>
                          <a:pt x="458" y="395"/>
                        </a:lnTo>
                        <a:lnTo>
                          <a:pt x="689" y="395"/>
                        </a:lnTo>
                        <a:lnTo>
                          <a:pt x="916" y="395"/>
                        </a:lnTo>
                        <a:lnTo>
                          <a:pt x="45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iŝľïḑe">
                    <a:extLst>
                      <a:ext uri="{FF2B5EF4-FFF2-40B4-BE49-F238E27FC236}">
                        <a16:creationId xmlns:a16="http://schemas.microsoft.com/office/drawing/2014/main" xmlns="" id="{C1738DCA-A579-4114-82D2-95F08B07D0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44" y="1950"/>
                    <a:ext cx="467" cy="1532"/>
                  </a:xfrm>
                  <a:custGeom>
                    <a:avLst/>
                    <a:gdLst>
                      <a:gd name="T0" fmla="*/ 0 w 467"/>
                      <a:gd name="T1" fmla="*/ 1532 h 1532"/>
                      <a:gd name="T2" fmla="*/ 0 w 467"/>
                      <a:gd name="T3" fmla="*/ 0 h 1532"/>
                      <a:gd name="T4" fmla="*/ 467 w 467"/>
                      <a:gd name="T5" fmla="*/ 366 h 1532"/>
                      <a:gd name="T6" fmla="*/ 467 w 467"/>
                      <a:gd name="T7" fmla="*/ 1532 h 1532"/>
                      <a:gd name="T8" fmla="*/ 0 w 467"/>
                      <a:gd name="T9" fmla="*/ 1532 h 15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7" h="1532">
                        <a:moveTo>
                          <a:pt x="0" y="1532"/>
                        </a:moveTo>
                        <a:lnTo>
                          <a:pt x="0" y="0"/>
                        </a:lnTo>
                        <a:lnTo>
                          <a:pt x="467" y="366"/>
                        </a:lnTo>
                        <a:lnTo>
                          <a:pt x="467" y="1532"/>
                        </a:lnTo>
                        <a:lnTo>
                          <a:pt x="0" y="1532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iśļîḑè">
                    <a:extLst>
                      <a:ext uri="{FF2B5EF4-FFF2-40B4-BE49-F238E27FC236}">
                        <a16:creationId xmlns:a16="http://schemas.microsoft.com/office/drawing/2014/main" xmlns="" id="{9098A700-1B80-4A61-8A57-412CB6D2AD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44" y="1950"/>
                    <a:ext cx="467" cy="1532"/>
                  </a:xfrm>
                  <a:custGeom>
                    <a:avLst/>
                    <a:gdLst>
                      <a:gd name="T0" fmla="*/ 0 w 467"/>
                      <a:gd name="T1" fmla="*/ 1532 h 1532"/>
                      <a:gd name="T2" fmla="*/ 0 w 467"/>
                      <a:gd name="T3" fmla="*/ 0 h 1532"/>
                      <a:gd name="T4" fmla="*/ 467 w 467"/>
                      <a:gd name="T5" fmla="*/ 366 h 1532"/>
                      <a:gd name="T6" fmla="*/ 467 w 467"/>
                      <a:gd name="T7" fmla="*/ 1532 h 1532"/>
                      <a:gd name="T8" fmla="*/ 0 w 467"/>
                      <a:gd name="T9" fmla="*/ 1532 h 15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7" h="1532">
                        <a:moveTo>
                          <a:pt x="0" y="1532"/>
                        </a:moveTo>
                        <a:lnTo>
                          <a:pt x="0" y="0"/>
                        </a:lnTo>
                        <a:lnTo>
                          <a:pt x="467" y="366"/>
                        </a:lnTo>
                        <a:lnTo>
                          <a:pt x="467" y="1532"/>
                        </a:lnTo>
                        <a:lnTo>
                          <a:pt x="0" y="1532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îṡḻîďe">
                    <a:extLst>
                      <a:ext uri="{FF2B5EF4-FFF2-40B4-BE49-F238E27FC236}">
                        <a16:creationId xmlns:a16="http://schemas.microsoft.com/office/drawing/2014/main" xmlns="" id="{07D39718-15D8-4B60-9C91-C6BFD47496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7" y="3441"/>
                    <a:ext cx="917" cy="396"/>
                  </a:xfrm>
                  <a:custGeom>
                    <a:avLst/>
                    <a:gdLst>
                      <a:gd name="T0" fmla="*/ 458 w 917"/>
                      <a:gd name="T1" fmla="*/ 396 h 396"/>
                      <a:gd name="T2" fmla="*/ 917 w 917"/>
                      <a:gd name="T3" fmla="*/ 0 h 396"/>
                      <a:gd name="T4" fmla="*/ 458 w 917"/>
                      <a:gd name="T5" fmla="*/ 0 h 396"/>
                      <a:gd name="T6" fmla="*/ 0 w 917"/>
                      <a:gd name="T7" fmla="*/ 0 h 396"/>
                      <a:gd name="T8" fmla="*/ 458 w 917"/>
                      <a:gd name="T9" fmla="*/ 396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7" h="396">
                        <a:moveTo>
                          <a:pt x="458" y="396"/>
                        </a:moveTo>
                        <a:lnTo>
                          <a:pt x="917" y="0"/>
                        </a:lnTo>
                        <a:lnTo>
                          <a:pt x="458" y="0"/>
                        </a:lnTo>
                        <a:lnTo>
                          <a:pt x="0" y="0"/>
                        </a:lnTo>
                        <a:lnTo>
                          <a:pt x="458" y="39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ïSľiḓé">
                    <a:extLst>
                      <a:ext uri="{FF2B5EF4-FFF2-40B4-BE49-F238E27FC236}">
                        <a16:creationId xmlns:a16="http://schemas.microsoft.com/office/drawing/2014/main" xmlns="" id="{0D3FA501-D8F5-488F-95D5-F34714AB3C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7" y="3441"/>
                    <a:ext cx="917" cy="396"/>
                  </a:xfrm>
                  <a:custGeom>
                    <a:avLst/>
                    <a:gdLst>
                      <a:gd name="T0" fmla="*/ 458 w 917"/>
                      <a:gd name="T1" fmla="*/ 396 h 396"/>
                      <a:gd name="T2" fmla="*/ 917 w 917"/>
                      <a:gd name="T3" fmla="*/ 0 h 396"/>
                      <a:gd name="T4" fmla="*/ 458 w 917"/>
                      <a:gd name="T5" fmla="*/ 0 h 396"/>
                      <a:gd name="T6" fmla="*/ 0 w 917"/>
                      <a:gd name="T7" fmla="*/ 0 h 396"/>
                      <a:gd name="T8" fmla="*/ 458 w 917"/>
                      <a:gd name="T9" fmla="*/ 396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7" h="396">
                        <a:moveTo>
                          <a:pt x="458" y="396"/>
                        </a:moveTo>
                        <a:lnTo>
                          <a:pt x="917" y="0"/>
                        </a:lnTo>
                        <a:lnTo>
                          <a:pt x="458" y="0"/>
                        </a:lnTo>
                        <a:lnTo>
                          <a:pt x="0" y="0"/>
                        </a:lnTo>
                        <a:lnTo>
                          <a:pt x="458" y="396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îsļiḑê">
                    <a:extLst>
                      <a:ext uri="{FF2B5EF4-FFF2-40B4-BE49-F238E27FC236}">
                        <a16:creationId xmlns:a16="http://schemas.microsoft.com/office/drawing/2014/main" xmlns="" id="{245FB2A2-C9EB-49A5-A3C3-29BE4A4AD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7" y="3441"/>
                    <a:ext cx="917" cy="396"/>
                  </a:xfrm>
                  <a:custGeom>
                    <a:avLst/>
                    <a:gdLst>
                      <a:gd name="T0" fmla="*/ 917 w 917"/>
                      <a:gd name="T1" fmla="*/ 0 h 396"/>
                      <a:gd name="T2" fmla="*/ 917 w 917"/>
                      <a:gd name="T3" fmla="*/ 0 h 396"/>
                      <a:gd name="T4" fmla="*/ 458 w 917"/>
                      <a:gd name="T5" fmla="*/ 396 h 396"/>
                      <a:gd name="T6" fmla="*/ 0 w 917"/>
                      <a:gd name="T7" fmla="*/ 0 h 396"/>
                      <a:gd name="T8" fmla="*/ 0 w 917"/>
                      <a:gd name="T9" fmla="*/ 0 h 396"/>
                      <a:gd name="T10" fmla="*/ 458 w 917"/>
                      <a:gd name="T11" fmla="*/ 396 h 396"/>
                      <a:gd name="T12" fmla="*/ 917 w 917"/>
                      <a:gd name="T13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17" h="396">
                        <a:moveTo>
                          <a:pt x="917" y="0"/>
                        </a:moveTo>
                        <a:lnTo>
                          <a:pt x="917" y="0"/>
                        </a:lnTo>
                        <a:lnTo>
                          <a:pt x="458" y="396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58" y="396"/>
                        </a:lnTo>
                        <a:lnTo>
                          <a:pt x="917" y="0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îŝḻïḍè">
                    <a:extLst>
                      <a:ext uri="{FF2B5EF4-FFF2-40B4-BE49-F238E27FC236}">
                        <a16:creationId xmlns:a16="http://schemas.microsoft.com/office/drawing/2014/main" xmlns="" id="{94CC5895-51C4-4371-ADB2-5F666C8AA4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7" y="3441"/>
                    <a:ext cx="917" cy="396"/>
                  </a:xfrm>
                  <a:custGeom>
                    <a:avLst/>
                    <a:gdLst>
                      <a:gd name="T0" fmla="*/ 917 w 917"/>
                      <a:gd name="T1" fmla="*/ 0 h 396"/>
                      <a:gd name="T2" fmla="*/ 917 w 917"/>
                      <a:gd name="T3" fmla="*/ 0 h 396"/>
                      <a:gd name="T4" fmla="*/ 458 w 917"/>
                      <a:gd name="T5" fmla="*/ 396 h 396"/>
                      <a:gd name="T6" fmla="*/ 0 w 917"/>
                      <a:gd name="T7" fmla="*/ 0 h 396"/>
                      <a:gd name="T8" fmla="*/ 0 w 917"/>
                      <a:gd name="T9" fmla="*/ 0 h 396"/>
                      <a:gd name="T10" fmla="*/ 458 w 917"/>
                      <a:gd name="T11" fmla="*/ 396 h 396"/>
                      <a:gd name="T12" fmla="*/ 917 w 917"/>
                      <a:gd name="T13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17" h="396">
                        <a:moveTo>
                          <a:pt x="917" y="0"/>
                        </a:moveTo>
                        <a:lnTo>
                          <a:pt x="917" y="0"/>
                        </a:lnTo>
                        <a:lnTo>
                          <a:pt x="458" y="396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58" y="396"/>
                        </a:lnTo>
                        <a:lnTo>
                          <a:pt x="91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íṩlíḍè">
                    <a:extLst>
                      <a:ext uri="{FF2B5EF4-FFF2-40B4-BE49-F238E27FC236}">
                        <a16:creationId xmlns:a16="http://schemas.microsoft.com/office/drawing/2014/main" xmlns="" id="{989C1512-585B-48CD-BE87-6ADC756EDA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7" y="1950"/>
                    <a:ext cx="917" cy="1491"/>
                  </a:xfrm>
                  <a:custGeom>
                    <a:avLst/>
                    <a:gdLst>
                      <a:gd name="T0" fmla="*/ 227 w 917"/>
                      <a:gd name="T1" fmla="*/ 1491 h 1491"/>
                      <a:gd name="T2" fmla="*/ 0 w 917"/>
                      <a:gd name="T3" fmla="*/ 1491 h 1491"/>
                      <a:gd name="T4" fmla="*/ 227 w 917"/>
                      <a:gd name="T5" fmla="*/ 1491 h 1491"/>
                      <a:gd name="T6" fmla="*/ 227 w 917"/>
                      <a:gd name="T7" fmla="*/ 1491 h 1491"/>
                      <a:gd name="T8" fmla="*/ 227 w 917"/>
                      <a:gd name="T9" fmla="*/ 0 h 1491"/>
                      <a:gd name="T10" fmla="*/ 227 w 917"/>
                      <a:gd name="T11" fmla="*/ 0 h 1491"/>
                      <a:gd name="T12" fmla="*/ 694 w 917"/>
                      <a:gd name="T13" fmla="*/ 366 h 1491"/>
                      <a:gd name="T14" fmla="*/ 694 w 917"/>
                      <a:gd name="T15" fmla="*/ 1491 h 1491"/>
                      <a:gd name="T16" fmla="*/ 917 w 917"/>
                      <a:gd name="T17" fmla="*/ 1491 h 1491"/>
                      <a:gd name="T18" fmla="*/ 917 w 917"/>
                      <a:gd name="T19" fmla="*/ 1491 h 1491"/>
                      <a:gd name="T20" fmla="*/ 694 w 917"/>
                      <a:gd name="T21" fmla="*/ 1491 h 1491"/>
                      <a:gd name="T22" fmla="*/ 694 w 917"/>
                      <a:gd name="T23" fmla="*/ 366 h 1491"/>
                      <a:gd name="T24" fmla="*/ 227 w 917"/>
                      <a:gd name="T25" fmla="*/ 0 h 14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17" h="1491">
                        <a:moveTo>
                          <a:pt x="227" y="1491"/>
                        </a:moveTo>
                        <a:lnTo>
                          <a:pt x="0" y="1491"/>
                        </a:lnTo>
                        <a:lnTo>
                          <a:pt x="227" y="1491"/>
                        </a:lnTo>
                        <a:lnTo>
                          <a:pt x="227" y="1491"/>
                        </a:lnTo>
                        <a:close/>
                        <a:moveTo>
                          <a:pt x="227" y="0"/>
                        </a:moveTo>
                        <a:lnTo>
                          <a:pt x="227" y="0"/>
                        </a:lnTo>
                        <a:lnTo>
                          <a:pt x="694" y="366"/>
                        </a:lnTo>
                        <a:lnTo>
                          <a:pt x="694" y="1491"/>
                        </a:lnTo>
                        <a:lnTo>
                          <a:pt x="917" y="1491"/>
                        </a:lnTo>
                        <a:lnTo>
                          <a:pt x="917" y="1491"/>
                        </a:lnTo>
                        <a:lnTo>
                          <a:pt x="694" y="1491"/>
                        </a:lnTo>
                        <a:lnTo>
                          <a:pt x="694" y="366"/>
                        </a:lnTo>
                        <a:lnTo>
                          <a:pt x="227" y="0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iṧḷidê">
                    <a:extLst>
                      <a:ext uri="{FF2B5EF4-FFF2-40B4-BE49-F238E27FC236}">
                        <a16:creationId xmlns:a16="http://schemas.microsoft.com/office/drawing/2014/main" xmlns="" id="{CABD1EEE-0A43-4D59-9F9C-17DBFF0EE0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7" y="1950"/>
                    <a:ext cx="917" cy="1491"/>
                  </a:xfrm>
                  <a:custGeom>
                    <a:avLst/>
                    <a:gdLst>
                      <a:gd name="T0" fmla="*/ 227 w 917"/>
                      <a:gd name="T1" fmla="*/ 1491 h 1491"/>
                      <a:gd name="T2" fmla="*/ 0 w 917"/>
                      <a:gd name="T3" fmla="*/ 1491 h 1491"/>
                      <a:gd name="T4" fmla="*/ 227 w 917"/>
                      <a:gd name="T5" fmla="*/ 1491 h 1491"/>
                      <a:gd name="T6" fmla="*/ 227 w 917"/>
                      <a:gd name="T7" fmla="*/ 1491 h 1491"/>
                      <a:gd name="T8" fmla="*/ 227 w 917"/>
                      <a:gd name="T9" fmla="*/ 0 h 1491"/>
                      <a:gd name="T10" fmla="*/ 227 w 917"/>
                      <a:gd name="T11" fmla="*/ 0 h 1491"/>
                      <a:gd name="T12" fmla="*/ 694 w 917"/>
                      <a:gd name="T13" fmla="*/ 366 h 1491"/>
                      <a:gd name="T14" fmla="*/ 694 w 917"/>
                      <a:gd name="T15" fmla="*/ 1491 h 1491"/>
                      <a:gd name="T16" fmla="*/ 917 w 917"/>
                      <a:gd name="T17" fmla="*/ 1491 h 1491"/>
                      <a:gd name="T18" fmla="*/ 917 w 917"/>
                      <a:gd name="T19" fmla="*/ 1491 h 1491"/>
                      <a:gd name="T20" fmla="*/ 694 w 917"/>
                      <a:gd name="T21" fmla="*/ 1491 h 1491"/>
                      <a:gd name="T22" fmla="*/ 694 w 917"/>
                      <a:gd name="T23" fmla="*/ 366 h 1491"/>
                      <a:gd name="T24" fmla="*/ 227 w 917"/>
                      <a:gd name="T25" fmla="*/ 0 h 14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17" h="1491">
                        <a:moveTo>
                          <a:pt x="227" y="1491"/>
                        </a:moveTo>
                        <a:lnTo>
                          <a:pt x="0" y="1491"/>
                        </a:lnTo>
                        <a:lnTo>
                          <a:pt x="227" y="1491"/>
                        </a:lnTo>
                        <a:lnTo>
                          <a:pt x="227" y="1491"/>
                        </a:lnTo>
                        <a:moveTo>
                          <a:pt x="227" y="0"/>
                        </a:moveTo>
                        <a:lnTo>
                          <a:pt x="227" y="0"/>
                        </a:lnTo>
                        <a:lnTo>
                          <a:pt x="694" y="366"/>
                        </a:lnTo>
                        <a:lnTo>
                          <a:pt x="694" y="1491"/>
                        </a:lnTo>
                        <a:lnTo>
                          <a:pt x="917" y="1491"/>
                        </a:lnTo>
                        <a:lnTo>
                          <a:pt x="917" y="1491"/>
                        </a:lnTo>
                        <a:lnTo>
                          <a:pt x="694" y="1491"/>
                        </a:lnTo>
                        <a:lnTo>
                          <a:pt x="694" y="366"/>
                        </a:lnTo>
                        <a:lnTo>
                          <a:pt x="22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îṡlîḋè">
                    <a:extLst>
                      <a:ext uri="{FF2B5EF4-FFF2-40B4-BE49-F238E27FC236}">
                        <a16:creationId xmlns:a16="http://schemas.microsoft.com/office/drawing/2014/main" xmlns="" id="{A3F972DB-13F7-4F56-AE6A-A58A716255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44" y="1950"/>
                    <a:ext cx="467" cy="1491"/>
                  </a:xfrm>
                  <a:custGeom>
                    <a:avLst/>
                    <a:gdLst>
                      <a:gd name="T0" fmla="*/ 0 w 467"/>
                      <a:gd name="T1" fmla="*/ 0 h 1491"/>
                      <a:gd name="T2" fmla="*/ 0 w 467"/>
                      <a:gd name="T3" fmla="*/ 1491 h 1491"/>
                      <a:gd name="T4" fmla="*/ 0 w 467"/>
                      <a:gd name="T5" fmla="*/ 1491 h 1491"/>
                      <a:gd name="T6" fmla="*/ 231 w 467"/>
                      <a:gd name="T7" fmla="*/ 1491 h 1491"/>
                      <a:gd name="T8" fmla="*/ 467 w 467"/>
                      <a:gd name="T9" fmla="*/ 1491 h 1491"/>
                      <a:gd name="T10" fmla="*/ 467 w 467"/>
                      <a:gd name="T11" fmla="*/ 366 h 1491"/>
                      <a:gd name="T12" fmla="*/ 0 w 467"/>
                      <a:gd name="T13" fmla="*/ 0 h 14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67" h="1491">
                        <a:moveTo>
                          <a:pt x="0" y="0"/>
                        </a:moveTo>
                        <a:lnTo>
                          <a:pt x="0" y="1491"/>
                        </a:lnTo>
                        <a:lnTo>
                          <a:pt x="0" y="1491"/>
                        </a:lnTo>
                        <a:lnTo>
                          <a:pt x="231" y="1491"/>
                        </a:lnTo>
                        <a:lnTo>
                          <a:pt x="467" y="1491"/>
                        </a:lnTo>
                        <a:lnTo>
                          <a:pt x="467" y="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íşḻîdé">
                    <a:extLst>
                      <a:ext uri="{FF2B5EF4-FFF2-40B4-BE49-F238E27FC236}">
                        <a16:creationId xmlns:a16="http://schemas.microsoft.com/office/drawing/2014/main" xmlns="" id="{C5ECEF0B-4850-4185-A55F-B724883044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44" y="1950"/>
                    <a:ext cx="467" cy="1491"/>
                  </a:xfrm>
                  <a:custGeom>
                    <a:avLst/>
                    <a:gdLst>
                      <a:gd name="T0" fmla="*/ 0 w 467"/>
                      <a:gd name="T1" fmla="*/ 0 h 1491"/>
                      <a:gd name="T2" fmla="*/ 0 w 467"/>
                      <a:gd name="T3" fmla="*/ 1491 h 1491"/>
                      <a:gd name="T4" fmla="*/ 0 w 467"/>
                      <a:gd name="T5" fmla="*/ 1491 h 1491"/>
                      <a:gd name="T6" fmla="*/ 231 w 467"/>
                      <a:gd name="T7" fmla="*/ 1491 h 1491"/>
                      <a:gd name="T8" fmla="*/ 467 w 467"/>
                      <a:gd name="T9" fmla="*/ 1491 h 1491"/>
                      <a:gd name="T10" fmla="*/ 467 w 467"/>
                      <a:gd name="T11" fmla="*/ 366 h 1491"/>
                      <a:gd name="T12" fmla="*/ 0 w 467"/>
                      <a:gd name="T13" fmla="*/ 0 h 14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67" h="1491">
                        <a:moveTo>
                          <a:pt x="0" y="0"/>
                        </a:moveTo>
                        <a:lnTo>
                          <a:pt x="0" y="1491"/>
                        </a:lnTo>
                        <a:lnTo>
                          <a:pt x="0" y="1491"/>
                        </a:lnTo>
                        <a:lnTo>
                          <a:pt x="231" y="1491"/>
                        </a:lnTo>
                        <a:lnTo>
                          <a:pt x="467" y="1491"/>
                        </a:lnTo>
                        <a:lnTo>
                          <a:pt x="467" y="36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îšḷîďê">
                    <a:extLst>
                      <a:ext uri="{FF2B5EF4-FFF2-40B4-BE49-F238E27FC236}">
                        <a16:creationId xmlns:a16="http://schemas.microsoft.com/office/drawing/2014/main" xmlns="" id="{9E912D61-36A2-433E-8FBB-FBCF76D1C8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7" y="3441"/>
                    <a:ext cx="917" cy="396"/>
                  </a:xfrm>
                  <a:custGeom>
                    <a:avLst/>
                    <a:gdLst>
                      <a:gd name="T0" fmla="*/ 917 w 917"/>
                      <a:gd name="T1" fmla="*/ 0 h 396"/>
                      <a:gd name="T2" fmla="*/ 694 w 917"/>
                      <a:gd name="T3" fmla="*/ 0 h 396"/>
                      <a:gd name="T4" fmla="*/ 458 w 917"/>
                      <a:gd name="T5" fmla="*/ 0 h 396"/>
                      <a:gd name="T6" fmla="*/ 227 w 917"/>
                      <a:gd name="T7" fmla="*/ 0 h 396"/>
                      <a:gd name="T8" fmla="*/ 0 w 917"/>
                      <a:gd name="T9" fmla="*/ 0 h 396"/>
                      <a:gd name="T10" fmla="*/ 458 w 917"/>
                      <a:gd name="T11" fmla="*/ 396 h 396"/>
                      <a:gd name="T12" fmla="*/ 917 w 917"/>
                      <a:gd name="T13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17" h="396">
                        <a:moveTo>
                          <a:pt x="917" y="0"/>
                        </a:moveTo>
                        <a:lnTo>
                          <a:pt x="694" y="0"/>
                        </a:lnTo>
                        <a:lnTo>
                          <a:pt x="458" y="0"/>
                        </a:lnTo>
                        <a:lnTo>
                          <a:pt x="227" y="0"/>
                        </a:lnTo>
                        <a:lnTo>
                          <a:pt x="0" y="0"/>
                        </a:lnTo>
                        <a:lnTo>
                          <a:pt x="458" y="396"/>
                        </a:lnTo>
                        <a:lnTo>
                          <a:pt x="91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íṧḻíḍé">
                    <a:extLst>
                      <a:ext uri="{FF2B5EF4-FFF2-40B4-BE49-F238E27FC236}">
                        <a16:creationId xmlns:a16="http://schemas.microsoft.com/office/drawing/2014/main" xmlns="" id="{A75CE91A-4B13-4E87-8BE6-13B32C3594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8" y="1426"/>
                    <a:ext cx="466" cy="1591"/>
                  </a:xfrm>
                  <a:custGeom>
                    <a:avLst/>
                    <a:gdLst>
                      <a:gd name="T0" fmla="*/ 466 w 466"/>
                      <a:gd name="T1" fmla="*/ 0 h 1591"/>
                      <a:gd name="T2" fmla="*/ 466 w 466"/>
                      <a:gd name="T3" fmla="*/ 1591 h 1591"/>
                      <a:gd name="T4" fmla="*/ 0 w 466"/>
                      <a:gd name="T5" fmla="*/ 1224 h 1591"/>
                      <a:gd name="T6" fmla="*/ 0 w 466"/>
                      <a:gd name="T7" fmla="*/ 0 h 1591"/>
                      <a:gd name="T8" fmla="*/ 466 w 466"/>
                      <a:gd name="T9" fmla="*/ 0 h 15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6" h="1591">
                        <a:moveTo>
                          <a:pt x="466" y="0"/>
                        </a:moveTo>
                        <a:lnTo>
                          <a:pt x="466" y="1591"/>
                        </a:lnTo>
                        <a:lnTo>
                          <a:pt x="0" y="1224"/>
                        </a:lnTo>
                        <a:lnTo>
                          <a:pt x="0" y="0"/>
                        </a:lnTo>
                        <a:lnTo>
                          <a:pt x="466" y="0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ïṣļiďê">
                    <a:extLst>
                      <a:ext uri="{FF2B5EF4-FFF2-40B4-BE49-F238E27FC236}">
                        <a16:creationId xmlns:a16="http://schemas.microsoft.com/office/drawing/2014/main" xmlns="" id="{0D41A8DA-A981-4EBD-8FCD-B7FD4E99BB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8" y="1426"/>
                    <a:ext cx="466" cy="1591"/>
                  </a:xfrm>
                  <a:custGeom>
                    <a:avLst/>
                    <a:gdLst>
                      <a:gd name="T0" fmla="*/ 466 w 466"/>
                      <a:gd name="T1" fmla="*/ 0 h 1591"/>
                      <a:gd name="T2" fmla="*/ 466 w 466"/>
                      <a:gd name="T3" fmla="*/ 1591 h 1591"/>
                      <a:gd name="T4" fmla="*/ 0 w 466"/>
                      <a:gd name="T5" fmla="*/ 1224 h 1591"/>
                      <a:gd name="T6" fmla="*/ 0 w 466"/>
                      <a:gd name="T7" fmla="*/ 0 h 1591"/>
                      <a:gd name="T8" fmla="*/ 466 w 466"/>
                      <a:gd name="T9" fmla="*/ 0 h 15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6" h="1591">
                        <a:moveTo>
                          <a:pt x="466" y="0"/>
                        </a:moveTo>
                        <a:lnTo>
                          <a:pt x="466" y="1591"/>
                        </a:lnTo>
                        <a:lnTo>
                          <a:pt x="0" y="1224"/>
                        </a:lnTo>
                        <a:lnTo>
                          <a:pt x="0" y="0"/>
                        </a:lnTo>
                        <a:lnTo>
                          <a:pt x="46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ṥḻîḑe">
                    <a:extLst>
                      <a:ext uri="{FF2B5EF4-FFF2-40B4-BE49-F238E27FC236}">
                        <a16:creationId xmlns:a16="http://schemas.microsoft.com/office/drawing/2014/main" xmlns="" id="{7622356C-8668-46BB-92C6-AF6B9587AC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51" y="1072"/>
                    <a:ext cx="920" cy="396"/>
                  </a:xfrm>
                  <a:custGeom>
                    <a:avLst/>
                    <a:gdLst>
                      <a:gd name="T0" fmla="*/ 462 w 920"/>
                      <a:gd name="T1" fmla="*/ 0 h 396"/>
                      <a:gd name="T2" fmla="*/ 0 w 920"/>
                      <a:gd name="T3" fmla="*/ 396 h 396"/>
                      <a:gd name="T4" fmla="*/ 462 w 920"/>
                      <a:gd name="T5" fmla="*/ 396 h 396"/>
                      <a:gd name="T6" fmla="*/ 920 w 920"/>
                      <a:gd name="T7" fmla="*/ 396 h 396"/>
                      <a:gd name="T8" fmla="*/ 462 w 920"/>
                      <a:gd name="T9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20" h="396">
                        <a:moveTo>
                          <a:pt x="462" y="0"/>
                        </a:moveTo>
                        <a:lnTo>
                          <a:pt x="0" y="396"/>
                        </a:lnTo>
                        <a:lnTo>
                          <a:pt x="462" y="396"/>
                        </a:lnTo>
                        <a:lnTo>
                          <a:pt x="920" y="396"/>
                        </a:lnTo>
                        <a:lnTo>
                          <a:pt x="462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îsľîḋè">
                    <a:extLst>
                      <a:ext uri="{FF2B5EF4-FFF2-40B4-BE49-F238E27FC236}">
                        <a16:creationId xmlns:a16="http://schemas.microsoft.com/office/drawing/2014/main" xmlns="" id="{4392EE4A-2E87-423B-BBE9-AB99650814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51" y="1072"/>
                    <a:ext cx="920" cy="396"/>
                  </a:xfrm>
                  <a:custGeom>
                    <a:avLst/>
                    <a:gdLst>
                      <a:gd name="T0" fmla="*/ 462 w 920"/>
                      <a:gd name="T1" fmla="*/ 0 h 396"/>
                      <a:gd name="T2" fmla="*/ 0 w 920"/>
                      <a:gd name="T3" fmla="*/ 396 h 396"/>
                      <a:gd name="T4" fmla="*/ 462 w 920"/>
                      <a:gd name="T5" fmla="*/ 396 h 396"/>
                      <a:gd name="T6" fmla="*/ 920 w 920"/>
                      <a:gd name="T7" fmla="*/ 396 h 396"/>
                      <a:gd name="T8" fmla="*/ 462 w 920"/>
                      <a:gd name="T9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20" h="396">
                        <a:moveTo>
                          <a:pt x="462" y="0"/>
                        </a:moveTo>
                        <a:lnTo>
                          <a:pt x="0" y="396"/>
                        </a:lnTo>
                        <a:lnTo>
                          <a:pt x="462" y="396"/>
                        </a:lnTo>
                        <a:lnTo>
                          <a:pt x="920" y="396"/>
                        </a:lnTo>
                        <a:lnTo>
                          <a:pt x="46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íṣlîḓé">
                    <a:extLst>
                      <a:ext uri="{FF2B5EF4-FFF2-40B4-BE49-F238E27FC236}">
                        <a16:creationId xmlns:a16="http://schemas.microsoft.com/office/drawing/2014/main" xmlns="" id="{EC30FD1B-AEC0-4055-809C-CC2452826E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8" y="1468"/>
                    <a:ext cx="466" cy="1549"/>
                  </a:xfrm>
                  <a:custGeom>
                    <a:avLst/>
                    <a:gdLst>
                      <a:gd name="T0" fmla="*/ 466 w 466"/>
                      <a:gd name="T1" fmla="*/ 0 h 1549"/>
                      <a:gd name="T2" fmla="*/ 235 w 466"/>
                      <a:gd name="T3" fmla="*/ 0 h 1549"/>
                      <a:gd name="T4" fmla="*/ 0 w 466"/>
                      <a:gd name="T5" fmla="*/ 0 h 1549"/>
                      <a:gd name="T6" fmla="*/ 0 w 466"/>
                      <a:gd name="T7" fmla="*/ 539 h 1549"/>
                      <a:gd name="T8" fmla="*/ 0 w 466"/>
                      <a:gd name="T9" fmla="*/ 539 h 1549"/>
                      <a:gd name="T10" fmla="*/ 0 w 466"/>
                      <a:gd name="T11" fmla="*/ 1182 h 1549"/>
                      <a:gd name="T12" fmla="*/ 466 w 466"/>
                      <a:gd name="T13" fmla="*/ 1549 h 1549"/>
                      <a:gd name="T14" fmla="*/ 466 w 466"/>
                      <a:gd name="T15" fmla="*/ 0 h 15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66" h="1549">
                        <a:moveTo>
                          <a:pt x="466" y="0"/>
                        </a:moveTo>
                        <a:lnTo>
                          <a:pt x="235" y="0"/>
                        </a:lnTo>
                        <a:lnTo>
                          <a:pt x="0" y="0"/>
                        </a:lnTo>
                        <a:lnTo>
                          <a:pt x="0" y="539"/>
                        </a:lnTo>
                        <a:lnTo>
                          <a:pt x="0" y="539"/>
                        </a:lnTo>
                        <a:lnTo>
                          <a:pt x="0" y="1182"/>
                        </a:lnTo>
                        <a:lnTo>
                          <a:pt x="466" y="1549"/>
                        </a:lnTo>
                        <a:lnTo>
                          <a:pt x="4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ṩḻïḑè">
                    <a:extLst>
                      <a:ext uri="{FF2B5EF4-FFF2-40B4-BE49-F238E27FC236}">
                        <a16:creationId xmlns:a16="http://schemas.microsoft.com/office/drawing/2014/main" xmlns="" id="{DF915C5B-D5FB-473A-B59C-FC8E27B13D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8" y="1468"/>
                    <a:ext cx="466" cy="1549"/>
                  </a:xfrm>
                  <a:custGeom>
                    <a:avLst/>
                    <a:gdLst>
                      <a:gd name="T0" fmla="*/ 466 w 466"/>
                      <a:gd name="T1" fmla="*/ 0 h 1549"/>
                      <a:gd name="T2" fmla="*/ 235 w 466"/>
                      <a:gd name="T3" fmla="*/ 0 h 1549"/>
                      <a:gd name="T4" fmla="*/ 0 w 466"/>
                      <a:gd name="T5" fmla="*/ 0 h 1549"/>
                      <a:gd name="T6" fmla="*/ 0 w 466"/>
                      <a:gd name="T7" fmla="*/ 539 h 1549"/>
                      <a:gd name="T8" fmla="*/ 0 w 466"/>
                      <a:gd name="T9" fmla="*/ 539 h 1549"/>
                      <a:gd name="T10" fmla="*/ 0 w 466"/>
                      <a:gd name="T11" fmla="*/ 1182 h 1549"/>
                      <a:gd name="T12" fmla="*/ 466 w 466"/>
                      <a:gd name="T13" fmla="*/ 1549 h 1549"/>
                      <a:gd name="T14" fmla="*/ 466 w 466"/>
                      <a:gd name="T15" fmla="*/ 0 h 15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66" h="1549">
                        <a:moveTo>
                          <a:pt x="466" y="0"/>
                        </a:moveTo>
                        <a:lnTo>
                          <a:pt x="235" y="0"/>
                        </a:lnTo>
                        <a:lnTo>
                          <a:pt x="0" y="0"/>
                        </a:lnTo>
                        <a:lnTo>
                          <a:pt x="0" y="539"/>
                        </a:lnTo>
                        <a:lnTo>
                          <a:pt x="0" y="539"/>
                        </a:lnTo>
                        <a:lnTo>
                          <a:pt x="0" y="1182"/>
                        </a:lnTo>
                        <a:lnTo>
                          <a:pt x="466" y="1549"/>
                        </a:lnTo>
                        <a:lnTo>
                          <a:pt x="46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is1îḑé">
                    <a:extLst>
                      <a:ext uri="{FF2B5EF4-FFF2-40B4-BE49-F238E27FC236}">
                        <a16:creationId xmlns:a16="http://schemas.microsoft.com/office/drawing/2014/main" xmlns="" id="{6391B7EC-4AF6-425A-86E1-6DA0092CFA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51" y="1072"/>
                    <a:ext cx="920" cy="396"/>
                  </a:xfrm>
                  <a:custGeom>
                    <a:avLst/>
                    <a:gdLst>
                      <a:gd name="T0" fmla="*/ 462 w 920"/>
                      <a:gd name="T1" fmla="*/ 0 h 396"/>
                      <a:gd name="T2" fmla="*/ 0 w 920"/>
                      <a:gd name="T3" fmla="*/ 396 h 396"/>
                      <a:gd name="T4" fmla="*/ 227 w 920"/>
                      <a:gd name="T5" fmla="*/ 396 h 396"/>
                      <a:gd name="T6" fmla="*/ 462 w 920"/>
                      <a:gd name="T7" fmla="*/ 396 h 396"/>
                      <a:gd name="T8" fmla="*/ 693 w 920"/>
                      <a:gd name="T9" fmla="*/ 396 h 396"/>
                      <a:gd name="T10" fmla="*/ 920 w 920"/>
                      <a:gd name="T11" fmla="*/ 396 h 396"/>
                      <a:gd name="T12" fmla="*/ 462 w 920"/>
                      <a:gd name="T13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20" h="396">
                        <a:moveTo>
                          <a:pt x="462" y="0"/>
                        </a:moveTo>
                        <a:lnTo>
                          <a:pt x="0" y="396"/>
                        </a:lnTo>
                        <a:lnTo>
                          <a:pt x="227" y="396"/>
                        </a:lnTo>
                        <a:lnTo>
                          <a:pt x="462" y="396"/>
                        </a:lnTo>
                        <a:lnTo>
                          <a:pt x="693" y="396"/>
                        </a:lnTo>
                        <a:lnTo>
                          <a:pt x="920" y="396"/>
                        </a:lnTo>
                        <a:lnTo>
                          <a:pt x="46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ṡ1ïḑé">
                    <a:extLst>
                      <a:ext uri="{FF2B5EF4-FFF2-40B4-BE49-F238E27FC236}">
                        <a16:creationId xmlns:a16="http://schemas.microsoft.com/office/drawing/2014/main" xmlns="" id="{442DC252-B78B-4C12-A364-B6EAC47E07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16" y="2007"/>
                    <a:ext cx="462" cy="1768"/>
                  </a:xfrm>
                  <a:custGeom>
                    <a:avLst/>
                    <a:gdLst>
                      <a:gd name="T0" fmla="*/ 462 w 462"/>
                      <a:gd name="T1" fmla="*/ 1768 h 1768"/>
                      <a:gd name="T2" fmla="*/ 462 w 462"/>
                      <a:gd name="T3" fmla="*/ 0 h 1768"/>
                      <a:gd name="T4" fmla="*/ 0 w 462"/>
                      <a:gd name="T5" fmla="*/ 367 h 1768"/>
                      <a:gd name="T6" fmla="*/ 0 w 462"/>
                      <a:gd name="T7" fmla="*/ 1768 h 1768"/>
                      <a:gd name="T8" fmla="*/ 462 w 462"/>
                      <a:gd name="T9" fmla="*/ 1768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2" h="1768">
                        <a:moveTo>
                          <a:pt x="462" y="1768"/>
                        </a:moveTo>
                        <a:lnTo>
                          <a:pt x="462" y="0"/>
                        </a:lnTo>
                        <a:lnTo>
                          <a:pt x="0" y="367"/>
                        </a:lnTo>
                        <a:lnTo>
                          <a:pt x="0" y="1768"/>
                        </a:lnTo>
                        <a:lnTo>
                          <a:pt x="462" y="1768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îSlîḋê">
                    <a:extLst>
                      <a:ext uri="{FF2B5EF4-FFF2-40B4-BE49-F238E27FC236}">
                        <a16:creationId xmlns:a16="http://schemas.microsoft.com/office/drawing/2014/main" xmlns="" id="{9D0DC434-1BDF-4768-9704-A8FCFFBD6C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16" y="2007"/>
                    <a:ext cx="462" cy="1768"/>
                  </a:xfrm>
                  <a:custGeom>
                    <a:avLst/>
                    <a:gdLst>
                      <a:gd name="T0" fmla="*/ 462 w 462"/>
                      <a:gd name="T1" fmla="*/ 1768 h 1768"/>
                      <a:gd name="T2" fmla="*/ 462 w 462"/>
                      <a:gd name="T3" fmla="*/ 0 h 1768"/>
                      <a:gd name="T4" fmla="*/ 0 w 462"/>
                      <a:gd name="T5" fmla="*/ 367 h 1768"/>
                      <a:gd name="T6" fmla="*/ 0 w 462"/>
                      <a:gd name="T7" fmla="*/ 1768 h 1768"/>
                      <a:gd name="T8" fmla="*/ 462 w 462"/>
                      <a:gd name="T9" fmla="*/ 1768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2" h="1768">
                        <a:moveTo>
                          <a:pt x="462" y="1768"/>
                        </a:moveTo>
                        <a:lnTo>
                          <a:pt x="462" y="0"/>
                        </a:lnTo>
                        <a:lnTo>
                          <a:pt x="0" y="367"/>
                        </a:lnTo>
                        <a:lnTo>
                          <a:pt x="0" y="1768"/>
                        </a:lnTo>
                        <a:lnTo>
                          <a:pt x="462" y="1768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íšľídé">
                    <a:extLst>
                      <a:ext uri="{FF2B5EF4-FFF2-40B4-BE49-F238E27FC236}">
                        <a16:creationId xmlns:a16="http://schemas.microsoft.com/office/drawing/2014/main" xmlns="" id="{5A6A84E4-47F4-482A-B9E3-4029D8ACA4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89" y="3729"/>
                    <a:ext cx="916" cy="396"/>
                  </a:xfrm>
                  <a:custGeom>
                    <a:avLst/>
                    <a:gdLst>
                      <a:gd name="T0" fmla="*/ 458 w 916"/>
                      <a:gd name="T1" fmla="*/ 396 h 396"/>
                      <a:gd name="T2" fmla="*/ 0 w 916"/>
                      <a:gd name="T3" fmla="*/ 0 h 396"/>
                      <a:gd name="T4" fmla="*/ 458 w 916"/>
                      <a:gd name="T5" fmla="*/ 0 h 396"/>
                      <a:gd name="T6" fmla="*/ 916 w 916"/>
                      <a:gd name="T7" fmla="*/ 0 h 396"/>
                      <a:gd name="T8" fmla="*/ 458 w 916"/>
                      <a:gd name="T9" fmla="*/ 396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6" h="396">
                        <a:moveTo>
                          <a:pt x="458" y="396"/>
                        </a:moveTo>
                        <a:lnTo>
                          <a:pt x="0" y="0"/>
                        </a:lnTo>
                        <a:lnTo>
                          <a:pt x="458" y="0"/>
                        </a:lnTo>
                        <a:lnTo>
                          <a:pt x="916" y="0"/>
                        </a:lnTo>
                        <a:lnTo>
                          <a:pt x="458" y="396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śḻiḍè">
                    <a:extLst>
                      <a:ext uri="{FF2B5EF4-FFF2-40B4-BE49-F238E27FC236}">
                        <a16:creationId xmlns:a16="http://schemas.microsoft.com/office/drawing/2014/main" xmlns="" id="{5DC9A824-3E63-4B79-9A97-AFDBD42CED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89" y="3729"/>
                    <a:ext cx="916" cy="396"/>
                  </a:xfrm>
                  <a:custGeom>
                    <a:avLst/>
                    <a:gdLst>
                      <a:gd name="T0" fmla="*/ 458 w 916"/>
                      <a:gd name="T1" fmla="*/ 396 h 396"/>
                      <a:gd name="T2" fmla="*/ 0 w 916"/>
                      <a:gd name="T3" fmla="*/ 0 h 396"/>
                      <a:gd name="T4" fmla="*/ 458 w 916"/>
                      <a:gd name="T5" fmla="*/ 0 h 396"/>
                      <a:gd name="T6" fmla="*/ 916 w 916"/>
                      <a:gd name="T7" fmla="*/ 0 h 396"/>
                      <a:gd name="T8" fmla="*/ 458 w 916"/>
                      <a:gd name="T9" fmla="*/ 396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6" h="396">
                        <a:moveTo>
                          <a:pt x="458" y="396"/>
                        </a:moveTo>
                        <a:lnTo>
                          <a:pt x="0" y="0"/>
                        </a:lnTo>
                        <a:lnTo>
                          <a:pt x="458" y="0"/>
                        </a:lnTo>
                        <a:lnTo>
                          <a:pt x="916" y="0"/>
                        </a:lnTo>
                        <a:lnTo>
                          <a:pt x="458" y="396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$ḻîḑè">
                    <a:extLst>
                      <a:ext uri="{FF2B5EF4-FFF2-40B4-BE49-F238E27FC236}">
                        <a16:creationId xmlns:a16="http://schemas.microsoft.com/office/drawing/2014/main" xmlns="" id="{CE26142D-F7AC-4BF4-824A-7EB489FE41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7" y="3729"/>
                    <a:ext cx="458" cy="396"/>
                  </a:xfrm>
                  <a:custGeom>
                    <a:avLst/>
                    <a:gdLst>
                      <a:gd name="T0" fmla="*/ 458 w 458"/>
                      <a:gd name="T1" fmla="*/ 0 h 396"/>
                      <a:gd name="T2" fmla="*/ 0 w 458"/>
                      <a:gd name="T3" fmla="*/ 396 h 396"/>
                      <a:gd name="T4" fmla="*/ 396 w 458"/>
                      <a:gd name="T5" fmla="*/ 58 h 396"/>
                      <a:gd name="T6" fmla="*/ 458 w 458"/>
                      <a:gd name="T7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58" h="396">
                        <a:moveTo>
                          <a:pt x="458" y="0"/>
                        </a:moveTo>
                        <a:lnTo>
                          <a:pt x="0" y="396"/>
                        </a:lnTo>
                        <a:lnTo>
                          <a:pt x="396" y="58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solidFill>
                    <a:srgbClr val="A6A5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iṧļïḓê">
                    <a:extLst>
                      <a:ext uri="{FF2B5EF4-FFF2-40B4-BE49-F238E27FC236}">
                        <a16:creationId xmlns:a16="http://schemas.microsoft.com/office/drawing/2014/main" xmlns="" id="{6E4D7285-4DD9-4A53-9D4D-CF08EB55AE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7" y="3729"/>
                    <a:ext cx="458" cy="396"/>
                  </a:xfrm>
                  <a:custGeom>
                    <a:avLst/>
                    <a:gdLst>
                      <a:gd name="T0" fmla="*/ 458 w 458"/>
                      <a:gd name="T1" fmla="*/ 0 h 396"/>
                      <a:gd name="T2" fmla="*/ 0 w 458"/>
                      <a:gd name="T3" fmla="*/ 396 h 396"/>
                      <a:gd name="T4" fmla="*/ 396 w 458"/>
                      <a:gd name="T5" fmla="*/ 58 h 396"/>
                      <a:gd name="T6" fmla="*/ 458 w 458"/>
                      <a:gd name="T7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58" h="396">
                        <a:moveTo>
                          <a:pt x="458" y="0"/>
                        </a:moveTo>
                        <a:lnTo>
                          <a:pt x="0" y="396"/>
                        </a:lnTo>
                        <a:lnTo>
                          <a:pt x="396" y="58"/>
                        </a:lnTo>
                        <a:lnTo>
                          <a:pt x="45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ṩ1îdé">
                    <a:extLst>
                      <a:ext uri="{FF2B5EF4-FFF2-40B4-BE49-F238E27FC236}">
                        <a16:creationId xmlns:a16="http://schemas.microsoft.com/office/drawing/2014/main" xmlns="" id="{E6D59356-C1B3-43E6-973F-24D198A1B6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16" y="2007"/>
                    <a:ext cx="462" cy="1722"/>
                  </a:xfrm>
                  <a:custGeom>
                    <a:avLst/>
                    <a:gdLst>
                      <a:gd name="T0" fmla="*/ 462 w 462"/>
                      <a:gd name="T1" fmla="*/ 0 h 1722"/>
                      <a:gd name="T2" fmla="*/ 0 w 462"/>
                      <a:gd name="T3" fmla="*/ 367 h 1722"/>
                      <a:gd name="T4" fmla="*/ 0 w 462"/>
                      <a:gd name="T5" fmla="*/ 1722 h 1722"/>
                      <a:gd name="T6" fmla="*/ 231 w 462"/>
                      <a:gd name="T7" fmla="*/ 1722 h 1722"/>
                      <a:gd name="T8" fmla="*/ 462 w 462"/>
                      <a:gd name="T9" fmla="*/ 1722 h 1722"/>
                      <a:gd name="T10" fmla="*/ 462 w 462"/>
                      <a:gd name="T11" fmla="*/ 0 h 17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62" h="1722">
                        <a:moveTo>
                          <a:pt x="462" y="0"/>
                        </a:moveTo>
                        <a:lnTo>
                          <a:pt x="0" y="367"/>
                        </a:lnTo>
                        <a:lnTo>
                          <a:pt x="0" y="1722"/>
                        </a:lnTo>
                        <a:lnTo>
                          <a:pt x="231" y="1722"/>
                        </a:lnTo>
                        <a:lnTo>
                          <a:pt x="462" y="1722"/>
                        </a:lnTo>
                        <a:lnTo>
                          <a:pt x="462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íşliḑé">
                    <a:extLst>
                      <a:ext uri="{FF2B5EF4-FFF2-40B4-BE49-F238E27FC236}">
                        <a16:creationId xmlns:a16="http://schemas.microsoft.com/office/drawing/2014/main" xmlns="" id="{4856DE3B-9A4A-4C8D-9FC3-5617427B94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16" y="2007"/>
                    <a:ext cx="462" cy="1722"/>
                  </a:xfrm>
                  <a:custGeom>
                    <a:avLst/>
                    <a:gdLst>
                      <a:gd name="T0" fmla="*/ 462 w 462"/>
                      <a:gd name="T1" fmla="*/ 0 h 1722"/>
                      <a:gd name="T2" fmla="*/ 0 w 462"/>
                      <a:gd name="T3" fmla="*/ 367 h 1722"/>
                      <a:gd name="T4" fmla="*/ 0 w 462"/>
                      <a:gd name="T5" fmla="*/ 1722 h 1722"/>
                      <a:gd name="T6" fmla="*/ 231 w 462"/>
                      <a:gd name="T7" fmla="*/ 1722 h 1722"/>
                      <a:gd name="T8" fmla="*/ 462 w 462"/>
                      <a:gd name="T9" fmla="*/ 1722 h 1722"/>
                      <a:gd name="T10" fmla="*/ 462 w 462"/>
                      <a:gd name="T11" fmla="*/ 0 h 17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62" h="1722">
                        <a:moveTo>
                          <a:pt x="462" y="0"/>
                        </a:moveTo>
                        <a:lnTo>
                          <a:pt x="0" y="367"/>
                        </a:lnTo>
                        <a:lnTo>
                          <a:pt x="0" y="1722"/>
                        </a:lnTo>
                        <a:lnTo>
                          <a:pt x="231" y="1722"/>
                        </a:lnTo>
                        <a:lnTo>
                          <a:pt x="462" y="1722"/>
                        </a:lnTo>
                        <a:lnTo>
                          <a:pt x="46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ïṥ1íḑè">
                    <a:extLst>
                      <a:ext uri="{FF2B5EF4-FFF2-40B4-BE49-F238E27FC236}">
                        <a16:creationId xmlns:a16="http://schemas.microsoft.com/office/drawing/2014/main" xmlns="" id="{B0FD3C26-1ED4-444E-8AE0-E7B07A4C8E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89" y="3729"/>
                    <a:ext cx="916" cy="396"/>
                  </a:xfrm>
                  <a:custGeom>
                    <a:avLst/>
                    <a:gdLst>
                      <a:gd name="T0" fmla="*/ 916 w 916"/>
                      <a:gd name="T1" fmla="*/ 0 h 396"/>
                      <a:gd name="T2" fmla="*/ 689 w 916"/>
                      <a:gd name="T3" fmla="*/ 0 h 396"/>
                      <a:gd name="T4" fmla="*/ 458 w 916"/>
                      <a:gd name="T5" fmla="*/ 0 h 396"/>
                      <a:gd name="T6" fmla="*/ 227 w 916"/>
                      <a:gd name="T7" fmla="*/ 0 h 396"/>
                      <a:gd name="T8" fmla="*/ 0 w 916"/>
                      <a:gd name="T9" fmla="*/ 0 h 396"/>
                      <a:gd name="T10" fmla="*/ 458 w 916"/>
                      <a:gd name="T11" fmla="*/ 396 h 396"/>
                      <a:gd name="T12" fmla="*/ 916 w 916"/>
                      <a:gd name="T13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16" h="396">
                        <a:moveTo>
                          <a:pt x="916" y="0"/>
                        </a:moveTo>
                        <a:lnTo>
                          <a:pt x="689" y="0"/>
                        </a:lnTo>
                        <a:lnTo>
                          <a:pt x="458" y="0"/>
                        </a:lnTo>
                        <a:lnTo>
                          <a:pt x="227" y="0"/>
                        </a:lnTo>
                        <a:lnTo>
                          <a:pt x="0" y="0"/>
                        </a:lnTo>
                        <a:lnTo>
                          <a:pt x="458" y="396"/>
                        </a:lnTo>
                        <a:lnTo>
                          <a:pt x="916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ṣḻîďè">
                    <a:extLst>
                      <a:ext uri="{FF2B5EF4-FFF2-40B4-BE49-F238E27FC236}">
                        <a16:creationId xmlns:a16="http://schemas.microsoft.com/office/drawing/2014/main" xmlns="" id="{0C341E21-C54D-4DB2-84CD-A26C7BE34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89" y="3729"/>
                    <a:ext cx="916" cy="396"/>
                  </a:xfrm>
                  <a:custGeom>
                    <a:avLst/>
                    <a:gdLst>
                      <a:gd name="T0" fmla="*/ 916 w 916"/>
                      <a:gd name="T1" fmla="*/ 0 h 396"/>
                      <a:gd name="T2" fmla="*/ 689 w 916"/>
                      <a:gd name="T3" fmla="*/ 0 h 396"/>
                      <a:gd name="T4" fmla="*/ 458 w 916"/>
                      <a:gd name="T5" fmla="*/ 0 h 396"/>
                      <a:gd name="T6" fmla="*/ 227 w 916"/>
                      <a:gd name="T7" fmla="*/ 0 h 396"/>
                      <a:gd name="T8" fmla="*/ 0 w 916"/>
                      <a:gd name="T9" fmla="*/ 0 h 396"/>
                      <a:gd name="T10" fmla="*/ 458 w 916"/>
                      <a:gd name="T11" fmla="*/ 396 h 396"/>
                      <a:gd name="T12" fmla="*/ 916 w 916"/>
                      <a:gd name="T13" fmla="*/ 0 h 3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16" h="396">
                        <a:moveTo>
                          <a:pt x="916" y="0"/>
                        </a:moveTo>
                        <a:lnTo>
                          <a:pt x="689" y="0"/>
                        </a:lnTo>
                        <a:lnTo>
                          <a:pt x="458" y="0"/>
                        </a:lnTo>
                        <a:lnTo>
                          <a:pt x="227" y="0"/>
                        </a:lnTo>
                        <a:lnTo>
                          <a:pt x="0" y="0"/>
                        </a:lnTo>
                        <a:lnTo>
                          <a:pt x="458" y="396"/>
                        </a:lnTo>
                        <a:lnTo>
                          <a:pt x="91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4" name="îSľïḑè">
                  <a:extLst>
                    <a:ext uri="{FF2B5EF4-FFF2-40B4-BE49-F238E27FC236}">
                      <a16:creationId xmlns:a16="http://schemas.microsoft.com/office/drawing/2014/main" xmlns="" id="{036B72EF-75F9-4521-A40C-F311A16F126E}"/>
                    </a:ext>
                  </a:extLst>
                </p:cNvPr>
                <p:cNvSpPr txBox="1"/>
                <p:nvPr/>
              </p:nvSpPr>
              <p:spPr>
                <a:xfrm>
                  <a:off x="3692044" y="2706295"/>
                  <a:ext cx="1520707" cy="363647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íṥ1ídé">
                  <a:extLst>
                    <a:ext uri="{FF2B5EF4-FFF2-40B4-BE49-F238E27FC236}">
                      <a16:creationId xmlns:a16="http://schemas.microsoft.com/office/drawing/2014/main" xmlns="" id="{B0402EC8-DD9B-4928-87FB-20B52579481C}"/>
                    </a:ext>
                  </a:extLst>
                </p:cNvPr>
                <p:cNvSpPr txBox="1"/>
                <p:nvPr/>
              </p:nvSpPr>
              <p:spPr>
                <a:xfrm>
                  <a:off x="6045545" y="3487722"/>
                  <a:ext cx="1520707" cy="363647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îṥliḓé">
                  <a:extLst>
                    <a:ext uri="{FF2B5EF4-FFF2-40B4-BE49-F238E27FC236}">
                      <a16:creationId xmlns:a16="http://schemas.microsoft.com/office/drawing/2014/main" xmlns="" id="{9CD8B023-7E13-4E4D-A63E-43A24F9BB070}"/>
                    </a:ext>
                  </a:extLst>
                </p:cNvPr>
                <p:cNvSpPr txBox="1"/>
                <p:nvPr/>
              </p:nvSpPr>
              <p:spPr>
                <a:xfrm>
                  <a:off x="4095656" y="4209211"/>
                  <a:ext cx="1520707" cy="363647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işļíḑê">
                  <a:extLst>
                    <a:ext uri="{FF2B5EF4-FFF2-40B4-BE49-F238E27FC236}">
                      <a16:creationId xmlns:a16="http://schemas.microsoft.com/office/drawing/2014/main" xmlns="" id="{2651E389-2B14-4B38-8124-99B30C9B5321}"/>
                    </a:ext>
                  </a:extLst>
                </p:cNvPr>
                <p:cNvSpPr txBox="1"/>
                <p:nvPr/>
              </p:nvSpPr>
              <p:spPr>
                <a:xfrm>
                  <a:off x="5855365" y="4953344"/>
                  <a:ext cx="1520707" cy="363647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" name="îṧlîḓé">
                <a:extLst>
                  <a:ext uri="{FF2B5EF4-FFF2-40B4-BE49-F238E27FC236}">
                    <a16:creationId xmlns:a16="http://schemas.microsoft.com/office/drawing/2014/main" xmlns="" id="{6FBB329E-3E7C-4ACE-B5D3-1DA023F8DC50}"/>
                  </a:ext>
                </a:extLst>
              </p:cNvPr>
              <p:cNvGrpSpPr/>
              <p:nvPr/>
            </p:nvGrpSpPr>
            <p:grpSpPr>
              <a:xfrm>
                <a:off x="673100" y="3637493"/>
                <a:ext cx="10845801" cy="180417"/>
                <a:chOff x="1159022" y="3637493"/>
                <a:chExt cx="9877172" cy="180417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72190E04-7EDE-473F-A384-C464C9AE2B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72264" y="3817910"/>
                  <a:ext cx="2563930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A5180B2F-E6FF-4CF7-B266-C2C5C9BB8E31}"/>
                    </a:ext>
                  </a:extLst>
                </p:cNvPr>
                <p:cNvCxnSpPr/>
                <p:nvPr/>
              </p:nvCxnSpPr>
              <p:spPr>
                <a:xfrm>
                  <a:off x="1159022" y="3637493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íṣ1iḍé">
              <a:extLst>
                <a:ext uri="{FF2B5EF4-FFF2-40B4-BE49-F238E27FC236}">
                  <a16:creationId xmlns:a16="http://schemas.microsoft.com/office/drawing/2014/main" xmlns="" id="{606CAC3F-40E7-444B-827D-21B2FF240A99}"/>
                </a:ext>
              </a:extLst>
            </p:cNvPr>
            <p:cNvGrpSpPr/>
            <p:nvPr/>
          </p:nvGrpSpPr>
          <p:grpSpPr>
            <a:xfrm>
              <a:off x="673100" y="2154782"/>
              <a:ext cx="2328863" cy="1116156"/>
              <a:chOff x="719137" y="1429926"/>
              <a:chExt cx="5376847" cy="843030"/>
            </a:xfrm>
          </p:grpSpPr>
          <p:sp>
            <p:nvSpPr>
              <p:cNvPr id="17" name="íṧlide">
                <a:extLst>
                  <a:ext uri="{FF2B5EF4-FFF2-40B4-BE49-F238E27FC236}">
                    <a16:creationId xmlns:a16="http://schemas.microsoft.com/office/drawing/2014/main" xmlns="" id="{19314A13-D6DB-4299-AFD8-72F94CFC6677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ŝľîde">
                <a:extLst>
                  <a:ext uri="{FF2B5EF4-FFF2-40B4-BE49-F238E27FC236}">
                    <a16:creationId xmlns:a16="http://schemas.microsoft.com/office/drawing/2014/main" xmlns="" id="{1698FAB0-10F6-4EA5-BD22-5869D6925F1D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8" name="îşļîḋè">
              <a:extLst>
                <a:ext uri="{FF2B5EF4-FFF2-40B4-BE49-F238E27FC236}">
                  <a16:creationId xmlns:a16="http://schemas.microsoft.com/office/drawing/2014/main" xmlns="" id="{00DD0490-709A-4C00-859A-92D8F009A527}"/>
                </a:ext>
              </a:extLst>
            </p:cNvPr>
            <p:cNvGrpSpPr/>
            <p:nvPr/>
          </p:nvGrpSpPr>
          <p:grpSpPr>
            <a:xfrm>
              <a:off x="673100" y="3836938"/>
              <a:ext cx="2328863" cy="1142519"/>
              <a:chOff x="719137" y="1429926"/>
              <a:chExt cx="5376847" cy="843030"/>
            </a:xfrm>
          </p:grpSpPr>
          <p:sp>
            <p:nvSpPr>
              <p:cNvPr id="15" name="íṥľïḓê">
                <a:extLst>
                  <a:ext uri="{FF2B5EF4-FFF2-40B4-BE49-F238E27FC236}">
                    <a16:creationId xmlns:a16="http://schemas.microsoft.com/office/drawing/2014/main" xmlns="" id="{569C7A5D-D7BB-47DF-AB65-25B961C6A967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ṩľîḑe">
                <a:extLst>
                  <a:ext uri="{FF2B5EF4-FFF2-40B4-BE49-F238E27FC236}">
                    <a16:creationId xmlns:a16="http://schemas.microsoft.com/office/drawing/2014/main" xmlns="" id="{30D30FF2-AED8-41B4-B8CA-C360CCCB4954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ïSļiďé">
              <a:extLst>
                <a:ext uri="{FF2B5EF4-FFF2-40B4-BE49-F238E27FC236}">
                  <a16:creationId xmlns:a16="http://schemas.microsoft.com/office/drawing/2014/main" xmlns="" id="{A4B93EE0-70E1-4720-A0A5-4DFC2D3DDB32}"/>
                </a:ext>
              </a:extLst>
            </p:cNvPr>
            <p:cNvGrpSpPr/>
            <p:nvPr/>
          </p:nvGrpSpPr>
          <p:grpSpPr>
            <a:xfrm>
              <a:off x="9190037" y="2530185"/>
              <a:ext cx="2328863" cy="1116156"/>
              <a:chOff x="719137" y="1429926"/>
              <a:chExt cx="5376847" cy="843030"/>
            </a:xfrm>
          </p:grpSpPr>
          <p:sp>
            <p:nvSpPr>
              <p:cNvPr id="13" name="iṥḻíḑê">
                <a:extLst>
                  <a:ext uri="{FF2B5EF4-FFF2-40B4-BE49-F238E27FC236}">
                    <a16:creationId xmlns:a16="http://schemas.microsoft.com/office/drawing/2014/main" xmlns="" id="{80A2BE01-DBCE-4D87-B9BB-3342196B6404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îśľíḍê">
                <a:extLst>
                  <a:ext uri="{FF2B5EF4-FFF2-40B4-BE49-F238E27FC236}">
                    <a16:creationId xmlns:a16="http://schemas.microsoft.com/office/drawing/2014/main" xmlns="" id="{BC5C89AF-19E7-4274-827C-8F3F8C19AD58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îš1ïḓé">
              <a:extLst>
                <a:ext uri="{FF2B5EF4-FFF2-40B4-BE49-F238E27FC236}">
                  <a16:creationId xmlns:a16="http://schemas.microsoft.com/office/drawing/2014/main" xmlns="" id="{ABE3487B-9331-48EB-A228-C61C5815F706}"/>
                </a:ext>
              </a:extLst>
            </p:cNvPr>
            <p:cNvGrpSpPr/>
            <p:nvPr/>
          </p:nvGrpSpPr>
          <p:grpSpPr>
            <a:xfrm>
              <a:off x="9190037" y="3860346"/>
              <a:ext cx="2328863" cy="1116156"/>
              <a:chOff x="719137" y="1429926"/>
              <a:chExt cx="5376847" cy="843030"/>
            </a:xfrm>
          </p:grpSpPr>
          <p:sp>
            <p:nvSpPr>
              <p:cNvPr id="11" name="isľïḍè">
                <a:extLst>
                  <a:ext uri="{FF2B5EF4-FFF2-40B4-BE49-F238E27FC236}">
                    <a16:creationId xmlns:a16="http://schemas.microsoft.com/office/drawing/2014/main" xmlns="" id="{A9AE0153-D79E-422F-99D3-820CF1754EDD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işľiďe">
                <a:extLst>
                  <a:ext uri="{FF2B5EF4-FFF2-40B4-BE49-F238E27FC236}">
                    <a16:creationId xmlns:a16="http://schemas.microsoft.com/office/drawing/2014/main" xmlns="" id="{C0252A0F-8AA6-4D7E-8090-2E89CA08AE75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019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175E5C-0AFE-477B-B6C7-84B39549F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2E974E-BCA4-4406-95D5-F106FBF5B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82F85DF-2670-47F2-8A70-4F3A0ABB0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2F9EAD-2D45-43A0-A752-987E29FFD3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11075"/>
            <a:ext cx="10850818" cy="5032550"/>
            <a:chOff x="669925" y="1111075"/>
            <a:chExt cx="10850818" cy="50325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8FC683C-A26B-47A7-87F4-660165E1D7FF}"/>
                </a:ext>
              </a:extLst>
            </p:cNvPr>
            <p:cNvCxnSpPr/>
            <p:nvPr/>
          </p:nvCxnSpPr>
          <p:spPr>
            <a:xfrm flipH="1">
              <a:off x="669925" y="4549390"/>
              <a:ext cx="333057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984C58-CDD5-42B1-B5C0-FE3863A7577D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flipH="1">
              <a:off x="8116498" y="4549390"/>
              <a:ext cx="3403992" cy="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ṣ1îḑe">
              <a:extLst>
                <a:ext uri="{FF2B5EF4-FFF2-40B4-BE49-F238E27FC236}">
                  <a16:creationId xmlns:a16="http://schemas.microsoft.com/office/drawing/2014/main" xmlns="" id="{CE797EC9-D41B-4D92-B49A-05DCC2B73B63}"/>
                </a:ext>
              </a:extLst>
            </p:cNvPr>
            <p:cNvSpPr/>
            <p:nvPr/>
          </p:nvSpPr>
          <p:spPr>
            <a:xfrm>
              <a:off x="669925" y="3568025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iṥľîḋe">
              <a:extLst>
                <a:ext uri="{FF2B5EF4-FFF2-40B4-BE49-F238E27FC236}">
                  <a16:creationId xmlns:a16="http://schemas.microsoft.com/office/drawing/2014/main" xmlns="" id="{71037BB6-892D-439B-B97E-C916B1C25DBB}"/>
                </a:ext>
              </a:extLst>
            </p:cNvPr>
            <p:cNvSpPr/>
            <p:nvPr/>
          </p:nvSpPr>
          <p:spPr>
            <a:xfrm>
              <a:off x="669925" y="3895039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10" name="iṡľíḓe">
              <a:extLst>
                <a:ext uri="{FF2B5EF4-FFF2-40B4-BE49-F238E27FC236}">
                  <a16:creationId xmlns:a16="http://schemas.microsoft.com/office/drawing/2014/main" xmlns="" id="{8FE7394A-5C9F-4B15-89E6-A22EFDA04ED3}"/>
                </a:ext>
              </a:extLst>
            </p:cNvPr>
            <p:cNvSpPr/>
            <p:nvPr/>
          </p:nvSpPr>
          <p:spPr bwMode="auto">
            <a:xfrm>
              <a:off x="5859528" y="1111075"/>
              <a:ext cx="437028" cy="1915462"/>
            </a:xfrm>
            <a:custGeom>
              <a:avLst/>
              <a:gdLst>
                <a:gd name="T0" fmla="*/ 11 w 12"/>
                <a:gd name="T1" fmla="*/ 53 h 53"/>
                <a:gd name="T2" fmla="*/ 12 w 12"/>
                <a:gd name="T3" fmla="*/ 32 h 53"/>
                <a:gd name="T4" fmla="*/ 6 w 12"/>
                <a:gd name="T5" fmla="*/ 0 h 53"/>
                <a:gd name="T6" fmla="*/ 0 w 12"/>
                <a:gd name="T7" fmla="*/ 32 h 53"/>
                <a:gd name="T8" fmla="*/ 2 w 12"/>
                <a:gd name="T9" fmla="*/ 52 h 53"/>
                <a:gd name="T10" fmla="*/ 6 w 12"/>
                <a:gd name="T11" fmla="*/ 52 h 53"/>
                <a:gd name="T12" fmla="*/ 11 w 1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3">
                  <a:moveTo>
                    <a:pt x="11" y="53"/>
                  </a:moveTo>
                  <a:cubicBezTo>
                    <a:pt x="12" y="47"/>
                    <a:pt x="12" y="40"/>
                    <a:pt x="12" y="32"/>
                  </a:cubicBezTo>
                  <a:cubicBezTo>
                    <a:pt x="12" y="14"/>
                    <a:pt x="6" y="0"/>
                    <a:pt x="6" y="0"/>
                  </a:cubicBezTo>
                  <a:cubicBezTo>
                    <a:pt x="6" y="0"/>
                    <a:pt x="0" y="14"/>
                    <a:pt x="0" y="32"/>
                  </a:cubicBezTo>
                  <a:cubicBezTo>
                    <a:pt x="0" y="40"/>
                    <a:pt x="1" y="47"/>
                    <a:pt x="2" y="52"/>
                  </a:cubicBezTo>
                  <a:cubicBezTo>
                    <a:pt x="3" y="52"/>
                    <a:pt x="5" y="52"/>
                    <a:pt x="6" y="52"/>
                  </a:cubicBezTo>
                  <a:cubicBezTo>
                    <a:pt x="8" y="52"/>
                    <a:pt x="9" y="52"/>
                    <a:pt x="11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iṥļîḓê">
              <a:extLst>
                <a:ext uri="{FF2B5EF4-FFF2-40B4-BE49-F238E27FC236}">
                  <a16:creationId xmlns:a16="http://schemas.microsoft.com/office/drawing/2014/main" xmlns="" id="{71805B2E-1E3F-43CB-9CD9-E87A4237F18D}"/>
                </a:ext>
              </a:extLst>
            </p:cNvPr>
            <p:cNvSpPr/>
            <p:nvPr/>
          </p:nvSpPr>
          <p:spPr bwMode="auto">
            <a:xfrm>
              <a:off x="6404312" y="3460790"/>
              <a:ext cx="1712186" cy="1088603"/>
            </a:xfrm>
            <a:custGeom>
              <a:avLst/>
              <a:gdLst>
                <a:gd name="T0" fmla="*/ 47 w 47"/>
                <a:gd name="T1" fmla="*/ 30 h 30"/>
                <a:gd name="T2" fmla="*/ 22 w 47"/>
                <a:gd name="T3" fmla="*/ 9 h 30"/>
                <a:gd name="T4" fmla="*/ 4 w 47"/>
                <a:gd name="T5" fmla="*/ 0 h 30"/>
                <a:gd name="T6" fmla="*/ 0 w 47"/>
                <a:gd name="T7" fmla="*/ 9 h 30"/>
                <a:gd name="T8" fmla="*/ 16 w 47"/>
                <a:gd name="T9" fmla="*/ 19 h 30"/>
                <a:gd name="T10" fmla="*/ 47 w 47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30">
                  <a:moveTo>
                    <a:pt x="47" y="30"/>
                  </a:moveTo>
                  <a:cubicBezTo>
                    <a:pt x="47" y="30"/>
                    <a:pt x="37" y="18"/>
                    <a:pt x="22" y="9"/>
                  </a:cubicBezTo>
                  <a:cubicBezTo>
                    <a:pt x="15" y="5"/>
                    <a:pt x="9" y="2"/>
                    <a:pt x="4" y="0"/>
                  </a:cubicBezTo>
                  <a:cubicBezTo>
                    <a:pt x="4" y="4"/>
                    <a:pt x="3" y="7"/>
                    <a:pt x="0" y="9"/>
                  </a:cubicBezTo>
                  <a:cubicBezTo>
                    <a:pt x="5" y="12"/>
                    <a:pt x="10" y="16"/>
                    <a:pt x="16" y="19"/>
                  </a:cubicBezTo>
                  <a:cubicBezTo>
                    <a:pt x="31" y="28"/>
                    <a:pt x="47" y="30"/>
                    <a:pt x="47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iṡḷîdê">
              <a:extLst>
                <a:ext uri="{FF2B5EF4-FFF2-40B4-BE49-F238E27FC236}">
                  <a16:creationId xmlns:a16="http://schemas.microsoft.com/office/drawing/2014/main" xmlns="" id="{83C8BAF9-8C59-4CB8-BFEF-03FBCDA14B6E}"/>
                </a:ext>
              </a:extLst>
            </p:cNvPr>
            <p:cNvSpPr/>
            <p:nvPr/>
          </p:nvSpPr>
          <p:spPr bwMode="auto">
            <a:xfrm>
              <a:off x="4075502" y="3502429"/>
              <a:ext cx="1676266" cy="1046961"/>
            </a:xfrm>
            <a:custGeom>
              <a:avLst/>
              <a:gdLst>
                <a:gd name="T0" fmla="*/ 42 w 46"/>
                <a:gd name="T1" fmla="*/ 0 h 29"/>
                <a:gd name="T2" fmla="*/ 25 w 46"/>
                <a:gd name="T3" fmla="*/ 8 h 29"/>
                <a:gd name="T4" fmla="*/ 0 w 46"/>
                <a:gd name="T5" fmla="*/ 29 h 29"/>
                <a:gd name="T6" fmla="*/ 31 w 46"/>
                <a:gd name="T7" fmla="*/ 18 h 29"/>
                <a:gd name="T8" fmla="*/ 46 w 46"/>
                <a:gd name="T9" fmla="*/ 8 h 29"/>
                <a:gd name="T10" fmla="*/ 42 w 46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9">
                  <a:moveTo>
                    <a:pt x="42" y="0"/>
                  </a:moveTo>
                  <a:cubicBezTo>
                    <a:pt x="37" y="2"/>
                    <a:pt x="31" y="5"/>
                    <a:pt x="25" y="8"/>
                  </a:cubicBezTo>
                  <a:cubicBezTo>
                    <a:pt x="10" y="17"/>
                    <a:pt x="0" y="29"/>
                    <a:pt x="0" y="29"/>
                  </a:cubicBezTo>
                  <a:cubicBezTo>
                    <a:pt x="0" y="29"/>
                    <a:pt x="15" y="27"/>
                    <a:pt x="31" y="18"/>
                  </a:cubicBezTo>
                  <a:cubicBezTo>
                    <a:pt x="37" y="15"/>
                    <a:pt x="42" y="11"/>
                    <a:pt x="46" y="8"/>
                  </a:cubicBezTo>
                  <a:cubicBezTo>
                    <a:pt x="44" y="6"/>
                    <a:pt x="42" y="3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îṣḻíḓê">
              <a:extLst>
                <a:ext uri="{FF2B5EF4-FFF2-40B4-BE49-F238E27FC236}">
                  <a16:creationId xmlns:a16="http://schemas.microsoft.com/office/drawing/2014/main" xmlns="" id="{4FCBE261-0606-4334-9AB0-988DC87CB811}"/>
                </a:ext>
              </a:extLst>
            </p:cNvPr>
            <p:cNvSpPr/>
            <p:nvPr/>
          </p:nvSpPr>
          <p:spPr bwMode="auto">
            <a:xfrm>
              <a:off x="6075048" y="3353714"/>
              <a:ext cx="77829" cy="71384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îšľíḓé">
              <a:extLst>
                <a:ext uri="{FF2B5EF4-FFF2-40B4-BE49-F238E27FC236}">
                  <a16:creationId xmlns:a16="http://schemas.microsoft.com/office/drawing/2014/main" xmlns="" id="{DACAB51B-1422-4EBB-819D-1B7819575705}"/>
                </a:ext>
              </a:extLst>
            </p:cNvPr>
            <p:cNvSpPr/>
            <p:nvPr/>
          </p:nvSpPr>
          <p:spPr bwMode="auto">
            <a:xfrm>
              <a:off x="6039128" y="3353714"/>
              <a:ext cx="35920" cy="7138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i$ḻídé">
              <a:extLst>
                <a:ext uri="{FF2B5EF4-FFF2-40B4-BE49-F238E27FC236}">
                  <a16:creationId xmlns:a16="http://schemas.microsoft.com/office/drawing/2014/main" xmlns="" id="{0D4797A6-AD5B-4247-9636-C97AA9544235}"/>
                </a:ext>
              </a:extLst>
            </p:cNvPr>
            <p:cNvSpPr/>
            <p:nvPr/>
          </p:nvSpPr>
          <p:spPr bwMode="auto">
            <a:xfrm>
              <a:off x="6075048" y="3425098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is1iďe">
              <a:extLst>
                <a:ext uri="{FF2B5EF4-FFF2-40B4-BE49-F238E27FC236}">
                  <a16:creationId xmlns:a16="http://schemas.microsoft.com/office/drawing/2014/main" xmlns="" id="{F9DB718A-E655-49EA-9C0A-745DCAA96DE9}"/>
                </a:ext>
              </a:extLst>
            </p:cNvPr>
            <p:cNvSpPr/>
            <p:nvPr/>
          </p:nvSpPr>
          <p:spPr bwMode="auto">
            <a:xfrm>
              <a:off x="6075048" y="3389406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iŝḷiḍe">
              <a:extLst>
                <a:ext uri="{FF2B5EF4-FFF2-40B4-BE49-F238E27FC236}">
                  <a16:creationId xmlns:a16="http://schemas.microsoft.com/office/drawing/2014/main" xmlns="" id="{4DB884B6-3A14-4B3C-B390-C5C701BC1E70}"/>
                </a:ext>
              </a:extLst>
            </p:cNvPr>
            <p:cNvSpPr/>
            <p:nvPr/>
          </p:nvSpPr>
          <p:spPr bwMode="auto">
            <a:xfrm>
              <a:off x="5751768" y="3895039"/>
              <a:ext cx="652548" cy="2248586"/>
            </a:xfrm>
            <a:custGeom>
              <a:avLst/>
              <a:gdLst>
                <a:gd name="T0" fmla="*/ 9 w 18"/>
                <a:gd name="T1" fmla="*/ 1 h 62"/>
                <a:gd name="T2" fmla="*/ 5 w 18"/>
                <a:gd name="T3" fmla="*/ 0 h 62"/>
                <a:gd name="T4" fmla="*/ 0 w 18"/>
                <a:gd name="T5" fmla="*/ 62 h 62"/>
                <a:gd name="T6" fmla="*/ 18 w 18"/>
                <a:gd name="T7" fmla="*/ 62 h 62"/>
                <a:gd name="T8" fmla="*/ 14 w 18"/>
                <a:gd name="T9" fmla="*/ 0 h 62"/>
                <a:gd name="T10" fmla="*/ 9 w 18"/>
                <a:gd name="T1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2">
                  <a:moveTo>
                    <a:pt x="9" y="1"/>
                  </a:moveTo>
                  <a:cubicBezTo>
                    <a:pt x="8" y="1"/>
                    <a:pt x="6" y="1"/>
                    <a:pt x="5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1"/>
                    <a:pt x="11" y="1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íṩļíďé">
              <a:extLst>
                <a:ext uri="{FF2B5EF4-FFF2-40B4-BE49-F238E27FC236}">
                  <a16:creationId xmlns:a16="http://schemas.microsoft.com/office/drawing/2014/main" xmlns="" id="{2599BBE1-CBB0-4B33-94C5-8714D14158B7}"/>
                </a:ext>
              </a:extLst>
            </p:cNvPr>
            <p:cNvSpPr/>
            <p:nvPr/>
          </p:nvSpPr>
          <p:spPr bwMode="auto">
            <a:xfrm>
              <a:off x="5717184" y="3105199"/>
              <a:ext cx="721716" cy="7171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9" name="iṧļîďê">
              <a:extLst>
                <a:ext uri="{FF2B5EF4-FFF2-40B4-BE49-F238E27FC236}">
                  <a16:creationId xmlns:a16="http://schemas.microsoft.com/office/drawing/2014/main" xmlns="" id="{CA2A7A99-3C55-4F38-BCFE-2BE45BD2E286}"/>
                </a:ext>
              </a:extLst>
            </p:cNvPr>
            <p:cNvSpPr/>
            <p:nvPr/>
          </p:nvSpPr>
          <p:spPr bwMode="auto">
            <a:xfrm>
              <a:off x="4844388" y="388683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îṣḻïḑé">
              <a:extLst>
                <a:ext uri="{FF2B5EF4-FFF2-40B4-BE49-F238E27FC236}">
                  <a16:creationId xmlns:a16="http://schemas.microsoft.com/office/drawing/2014/main" xmlns="" id="{0114D0D0-18B0-4C23-90ED-AE5E11FEA6FE}"/>
                </a:ext>
              </a:extLst>
            </p:cNvPr>
            <p:cNvSpPr/>
            <p:nvPr/>
          </p:nvSpPr>
          <p:spPr bwMode="auto">
            <a:xfrm>
              <a:off x="7045903" y="388683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iŝliḍê">
              <a:extLst>
                <a:ext uri="{FF2B5EF4-FFF2-40B4-BE49-F238E27FC236}">
                  <a16:creationId xmlns:a16="http://schemas.microsoft.com/office/drawing/2014/main" xmlns="" id="{F1A086B0-FA01-4460-A322-E1808AAD4F9E}"/>
                </a:ext>
              </a:extLst>
            </p:cNvPr>
            <p:cNvSpPr/>
            <p:nvPr/>
          </p:nvSpPr>
          <p:spPr>
            <a:xfrm>
              <a:off x="8409243" y="3568025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ïṥḷîḋe">
              <a:extLst>
                <a:ext uri="{FF2B5EF4-FFF2-40B4-BE49-F238E27FC236}">
                  <a16:creationId xmlns:a16="http://schemas.microsoft.com/office/drawing/2014/main" xmlns="" id="{2DCB437C-66D7-4E4D-A472-DD01DC254679}"/>
                </a:ext>
              </a:extLst>
            </p:cNvPr>
            <p:cNvSpPr/>
            <p:nvPr/>
          </p:nvSpPr>
          <p:spPr>
            <a:xfrm>
              <a:off x="8409243" y="3895039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 algn="r"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23" name="iṩľidè">
              <a:extLst>
                <a:ext uri="{FF2B5EF4-FFF2-40B4-BE49-F238E27FC236}">
                  <a16:creationId xmlns:a16="http://schemas.microsoft.com/office/drawing/2014/main" xmlns="" id="{8F1EE9BB-6014-4707-92FF-00DC0FE10526}"/>
                </a:ext>
              </a:extLst>
            </p:cNvPr>
            <p:cNvSpPr/>
            <p:nvPr/>
          </p:nvSpPr>
          <p:spPr>
            <a:xfrm>
              <a:off x="6475668" y="1453363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4" name="iṥlíḋè">
              <a:extLst>
                <a:ext uri="{FF2B5EF4-FFF2-40B4-BE49-F238E27FC236}">
                  <a16:creationId xmlns:a16="http://schemas.microsoft.com/office/drawing/2014/main" xmlns="" id="{0864D41C-C8DF-4DF9-9EA9-21463A836D7C}"/>
                </a:ext>
              </a:extLst>
            </p:cNvPr>
            <p:cNvSpPr/>
            <p:nvPr/>
          </p:nvSpPr>
          <p:spPr>
            <a:xfrm>
              <a:off x="6475668" y="1780377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25" name="iṩlíḋè">
              <a:extLst>
                <a:ext uri="{FF2B5EF4-FFF2-40B4-BE49-F238E27FC236}">
                  <a16:creationId xmlns:a16="http://schemas.microsoft.com/office/drawing/2014/main" xmlns="" id="{E4730839-48D7-4236-AD6C-1CDF99486191}"/>
                </a:ext>
              </a:extLst>
            </p:cNvPr>
            <p:cNvSpPr/>
            <p:nvPr/>
          </p:nvSpPr>
          <p:spPr bwMode="auto">
            <a:xfrm>
              <a:off x="5957061" y="1648310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394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70212" y="294258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FC2CAF-BBE7-460B-BE3F-C84FA5875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42C2B3B-6D3B-4FE7-A38E-A1103F6A3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52C4B0-E4BD-41F1-8352-23696AB67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7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929BE95-E2D3-4649-9447-1BA2B96E13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5016500"/>
            <a:chOff x="673099" y="1130300"/>
            <a:chExt cx="10845800" cy="5016500"/>
          </a:xfrm>
        </p:grpSpPr>
        <p:sp>
          <p:nvSpPr>
            <p:cNvPr id="6" name="îṩlîdè">
              <a:extLst>
                <a:ext uri="{FF2B5EF4-FFF2-40B4-BE49-F238E27FC236}">
                  <a16:creationId xmlns:a16="http://schemas.microsoft.com/office/drawing/2014/main" xmlns="" id="{12CA036E-A839-42FD-A479-EB6135999382}"/>
                </a:ext>
              </a:extLst>
            </p:cNvPr>
            <p:cNvSpPr/>
            <p:nvPr/>
          </p:nvSpPr>
          <p:spPr>
            <a:xfrm>
              <a:off x="5359351" y="4313278"/>
              <a:ext cx="696484" cy="1833522"/>
            </a:xfrm>
            <a:custGeom>
              <a:avLst/>
              <a:gdLst>
                <a:gd name="connsiteX0" fmla="*/ 20886 w 671135"/>
                <a:gd name="connsiteY0" fmla="*/ 1523568 h 1640130"/>
                <a:gd name="connsiteX1" fmla="*/ 148106 w 671135"/>
                <a:gd name="connsiteY1" fmla="*/ 664827 h 1640130"/>
                <a:gd name="connsiteX2" fmla="*/ 92447 w 671135"/>
                <a:gd name="connsiteY2" fmla="*/ 124138 h 1640130"/>
                <a:gd name="connsiteX3" fmla="*/ 410499 w 671135"/>
                <a:gd name="connsiteY3" fmla="*/ 84382 h 1640130"/>
                <a:gd name="connsiteX4" fmla="*/ 561574 w 671135"/>
                <a:gd name="connsiteY4" fmla="*/ 36674 h 1640130"/>
                <a:gd name="connsiteX5" fmla="*/ 474110 w 671135"/>
                <a:gd name="connsiteY5" fmla="*/ 680729 h 1640130"/>
                <a:gd name="connsiteX6" fmla="*/ 656990 w 671135"/>
                <a:gd name="connsiteY6" fmla="*/ 1539470 h 1640130"/>
                <a:gd name="connsiteX7" fmla="*/ 20886 w 671135"/>
                <a:gd name="connsiteY7" fmla="*/ 1523568 h 16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135" h="1640130">
                  <a:moveTo>
                    <a:pt x="20886" y="1523568"/>
                  </a:moveTo>
                  <a:cubicBezTo>
                    <a:pt x="-63928" y="1377794"/>
                    <a:pt x="136179" y="898065"/>
                    <a:pt x="148106" y="664827"/>
                  </a:cubicBezTo>
                  <a:cubicBezTo>
                    <a:pt x="160033" y="431589"/>
                    <a:pt x="48715" y="220879"/>
                    <a:pt x="92447" y="124138"/>
                  </a:cubicBezTo>
                  <a:cubicBezTo>
                    <a:pt x="136179" y="27397"/>
                    <a:pt x="332311" y="98959"/>
                    <a:pt x="410499" y="84382"/>
                  </a:cubicBezTo>
                  <a:cubicBezTo>
                    <a:pt x="488687" y="69805"/>
                    <a:pt x="550972" y="-62717"/>
                    <a:pt x="561574" y="36674"/>
                  </a:cubicBezTo>
                  <a:cubicBezTo>
                    <a:pt x="572176" y="136065"/>
                    <a:pt x="458207" y="430263"/>
                    <a:pt x="474110" y="680729"/>
                  </a:cubicBezTo>
                  <a:cubicBezTo>
                    <a:pt x="490013" y="931195"/>
                    <a:pt x="731202" y="1396347"/>
                    <a:pt x="656990" y="1539470"/>
                  </a:cubicBezTo>
                  <a:cubicBezTo>
                    <a:pt x="582778" y="1682593"/>
                    <a:pt x="105700" y="1669342"/>
                    <a:pt x="20886" y="152356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ḷiḍe">
              <a:extLst>
                <a:ext uri="{FF2B5EF4-FFF2-40B4-BE49-F238E27FC236}">
                  <a16:creationId xmlns:a16="http://schemas.microsoft.com/office/drawing/2014/main" xmlns="" id="{4DED3B72-8221-49BE-9182-C7B6E0DC5C6A}"/>
                </a:ext>
              </a:extLst>
            </p:cNvPr>
            <p:cNvSpPr txBox="1"/>
            <p:nvPr/>
          </p:nvSpPr>
          <p:spPr>
            <a:xfrm>
              <a:off x="673099" y="3312492"/>
              <a:ext cx="3262661" cy="64938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text……</a:t>
              </a:r>
              <a:endParaRPr lang="zh-CN" altLang="en-US" sz="1100" dirty="0"/>
            </a:p>
          </p:txBody>
        </p:sp>
        <p:sp>
          <p:nvSpPr>
            <p:cNvPr id="8" name="îṣḻîḋè">
              <a:extLst>
                <a:ext uri="{FF2B5EF4-FFF2-40B4-BE49-F238E27FC236}">
                  <a16:creationId xmlns:a16="http://schemas.microsoft.com/office/drawing/2014/main" xmlns="" id="{22EE9C0D-7513-4B1B-9E71-A7A11D395C98}"/>
                </a:ext>
              </a:extLst>
            </p:cNvPr>
            <p:cNvSpPr/>
            <p:nvPr/>
          </p:nvSpPr>
          <p:spPr>
            <a:xfrm>
              <a:off x="673099" y="2830056"/>
              <a:ext cx="3262661" cy="48243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ïŝľiḍe">
              <a:extLst>
                <a:ext uri="{FF2B5EF4-FFF2-40B4-BE49-F238E27FC236}">
                  <a16:creationId xmlns:a16="http://schemas.microsoft.com/office/drawing/2014/main" xmlns="" id="{1A98F07C-EF4B-4702-B939-76329004EF7D}"/>
                </a:ext>
              </a:extLst>
            </p:cNvPr>
            <p:cNvSpPr txBox="1"/>
            <p:nvPr/>
          </p:nvSpPr>
          <p:spPr>
            <a:xfrm>
              <a:off x="673099" y="4914178"/>
              <a:ext cx="2896453" cy="64938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text……</a:t>
              </a:r>
              <a:endParaRPr lang="zh-CN" altLang="en-US" sz="1100" dirty="0"/>
            </a:p>
          </p:txBody>
        </p:sp>
        <p:sp>
          <p:nvSpPr>
            <p:cNvPr id="10" name="iśľîḓè">
              <a:extLst>
                <a:ext uri="{FF2B5EF4-FFF2-40B4-BE49-F238E27FC236}">
                  <a16:creationId xmlns:a16="http://schemas.microsoft.com/office/drawing/2014/main" xmlns="" id="{A7E9E54F-9908-4EB2-ABBB-A339A4CA1F2F}"/>
                </a:ext>
              </a:extLst>
            </p:cNvPr>
            <p:cNvSpPr/>
            <p:nvPr/>
          </p:nvSpPr>
          <p:spPr>
            <a:xfrm>
              <a:off x="673099" y="4431742"/>
              <a:ext cx="2896453" cy="48243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ïsļiḑé">
              <a:extLst>
                <a:ext uri="{FF2B5EF4-FFF2-40B4-BE49-F238E27FC236}">
                  <a16:creationId xmlns:a16="http://schemas.microsoft.com/office/drawing/2014/main" xmlns="" id="{C3BF6490-1883-41C6-A3CB-321DEAA2CFD7}"/>
                </a:ext>
              </a:extLst>
            </p:cNvPr>
            <p:cNvSpPr txBox="1"/>
            <p:nvPr/>
          </p:nvSpPr>
          <p:spPr>
            <a:xfrm>
              <a:off x="8129737" y="3371072"/>
              <a:ext cx="3389160" cy="64938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text……</a:t>
              </a:r>
              <a:endParaRPr lang="zh-CN" altLang="en-US" sz="1100" dirty="0"/>
            </a:p>
          </p:txBody>
        </p:sp>
        <p:sp>
          <p:nvSpPr>
            <p:cNvPr id="12" name="îš1ide">
              <a:extLst>
                <a:ext uri="{FF2B5EF4-FFF2-40B4-BE49-F238E27FC236}">
                  <a16:creationId xmlns:a16="http://schemas.microsoft.com/office/drawing/2014/main" xmlns="" id="{3E194232-630D-49E2-A55A-861AE875CF04}"/>
                </a:ext>
              </a:extLst>
            </p:cNvPr>
            <p:cNvSpPr/>
            <p:nvPr/>
          </p:nvSpPr>
          <p:spPr>
            <a:xfrm>
              <a:off x="8129737" y="2888636"/>
              <a:ext cx="3389160" cy="48243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ṩ1íḑé">
              <a:extLst>
                <a:ext uri="{FF2B5EF4-FFF2-40B4-BE49-F238E27FC236}">
                  <a16:creationId xmlns:a16="http://schemas.microsoft.com/office/drawing/2014/main" xmlns="" id="{13544690-5054-4856-8C0C-BB6CABA767AC}"/>
                </a:ext>
              </a:extLst>
            </p:cNvPr>
            <p:cNvSpPr txBox="1"/>
            <p:nvPr/>
          </p:nvSpPr>
          <p:spPr>
            <a:xfrm>
              <a:off x="8401050" y="4920144"/>
              <a:ext cx="3117847" cy="64938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text……</a:t>
              </a:r>
              <a:endParaRPr lang="zh-CN" altLang="en-US" sz="1100" dirty="0"/>
            </a:p>
          </p:txBody>
        </p:sp>
        <p:sp>
          <p:nvSpPr>
            <p:cNvPr id="14" name="ïŝļîḓé">
              <a:extLst>
                <a:ext uri="{FF2B5EF4-FFF2-40B4-BE49-F238E27FC236}">
                  <a16:creationId xmlns:a16="http://schemas.microsoft.com/office/drawing/2014/main" xmlns="" id="{1F150738-C2EB-46C2-888C-D0821EE09942}"/>
                </a:ext>
              </a:extLst>
            </p:cNvPr>
            <p:cNvSpPr/>
            <p:nvPr/>
          </p:nvSpPr>
          <p:spPr>
            <a:xfrm>
              <a:off x="8401050" y="4437708"/>
              <a:ext cx="3117847" cy="48243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îŝ1íḍé">
              <a:extLst>
                <a:ext uri="{FF2B5EF4-FFF2-40B4-BE49-F238E27FC236}">
                  <a16:creationId xmlns:a16="http://schemas.microsoft.com/office/drawing/2014/main" xmlns="" id="{53D6A92D-5A73-4C43-AACC-110371D87A2A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6" name="ï$ľíḍè">
              <a:extLst>
                <a:ext uri="{FF2B5EF4-FFF2-40B4-BE49-F238E27FC236}">
                  <a16:creationId xmlns:a16="http://schemas.microsoft.com/office/drawing/2014/main" xmlns="" id="{62A23275-6360-4C26-BBBA-E692FFE2C945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17" name="isḷîḍe">
              <a:extLst>
                <a:ext uri="{FF2B5EF4-FFF2-40B4-BE49-F238E27FC236}">
                  <a16:creationId xmlns:a16="http://schemas.microsoft.com/office/drawing/2014/main" xmlns="" id="{8110E6BD-F61D-42C3-95BA-5E222BB34B14}"/>
                </a:ext>
              </a:extLst>
            </p:cNvPr>
            <p:cNvGrpSpPr/>
            <p:nvPr/>
          </p:nvGrpSpPr>
          <p:grpSpPr>
            <a:xfrm>
              <a:off x="4219075" y="2793352"/>
              <a:ext cx="3673381" cy="2454195"/>
              <a:chOff x="4456583" y="2437656"/>
              <a:chExt cx="2822336" cy="1885612"/>
            </a:xfrm>
          </p:grpSpPr>
          <p:sp>
            <p:nvSpPr>
              <p:cNvPr id="27" name="îṥ1íḋè">
                <a:extLst>
                  <a:ext uri="{FF2B5EF4-FFF2-40B4-BE49-F238E27FC236}">
                    <a16:creationId xmlns:a16="http://schemas.microsoft.com/office/drawing/2014/main" xmlns="" id="{B388942E-6D13-4C67-9A00-143E1DF437CD}"/>
                  </a:ext>
                </a:extLst>
              </p:cNvPr>
              <p:cNvSpPr/>
              <p:nvPr/>
            </p:nvSpPr>
            <p:spPr bwMode="auto">
              <a:xfrm>
                <a:off x="6169948" y="3119620"/>
                <a:ext cx="109247" cy="145640"/>
              </a:xfrm>
              <a:custGeom>
                <a:avLst/>
                <a:gdLst>
                  <a:gd name="T0" fmla="*/ 23 w 59"/>
                  <a:gd name="T1" fmla="*/ 26 h 80"/>
                  <a:gd name="T2" fmla="*/ 11 w 59"/>
                  <a:gd name="T3" fmla="*/ 72 h 80"/>
                  <a:gd name="T4" fmla="*/ 35 w 59"/>
                  <a:gd name="T5" fmla="*/ 52 h 80"/>
                  <a:gd name="T6" fmla="*/ 55 w 59"/>
                  <a:gd name="T7" fmla="*/ 15 h 80"/>
                  <a:gd name="T8" fmla="*/ 23 w 59"/>
                  <a:gd name="T9" fmla="*/ 2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0">
                    <a:moveTo>
                      <a:pt x="23" y="26"/>
                    </a:moveTo>
                    <a:cubicBezTo>
                      <a:pt x="0" y="44"/>
                      <a:pt x="11" y="72"/>
                      <a:pt x="11" y="72"/>
                    </a:cubicBezTo>
                    <a:cubicBezTo>
                      <a:pt x="26" y="80"/>
                      <a:pt x="46" y="75"/>
                      <a:pt x="35" y="52"/>
                    </a:cubicBezTo>
                    <a:cubicBezTo>
                      <a:pt x="24" y="30"/>
                      <a:pt x="51" y="30"/>
                      <a:pt x="55" y="15"/>
                    </a:cubicBezTo>
                    <a:cubicBezTo>
                      <a:pt x="59" y="0"/>
                      <a:pt x="46" y="7"/>
                      <a:pt x="23" y="26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šļíḋê">
                <a:extLst>
                  <a:ext uri="{FF2B5EF4-FFF2-40B4-BE49-F238E27FC236}">
                    <a16:creationId xmlns:a16="http://schemas.microsoft.com/office/drawing/2014/main" xmlns="" id="{0BCBA019-80CB-4CBA-84E7-95A56DF2AF88}"/>
                  </a:ext>
                </a:extLst>
              </p:cNvPr>
              <p:cNvSpPr/>
              <p:nvPr/>
            </p:nvSpPr>
            <p:spPr bwMode="auto">
              <a:xfrm>
                <a:off x="6227322" y="3467152"/>
                <a:ext cx="80167" cy="158740"/>
              </a:xfrm>
              <a:custGeom>
                <a:avLst/>
                <a:gdLst>
                  <a:gd name="T0" fmla="*/ 15 w 43"/>
                  <a:gd name="T1" fmla="*/ 72 h 87"/>
                  <a:gd name="T2" fmla="*/ 36 w 43"/>
                  <a:gd name="T3" fmla="*/ 55 h 87"/>
                  <a:gd name="T4" fmla="*/ 13 w 43"/>
                  <a:gd name="T5" fmla="*/ 3 h 87"/>
                  <a:gd name="T6" fmla="*/ 16 w 43"/>
                  <a:gd name="T7" fmla="*/ 27 h 87"/>
                  <a:gd name="T8" fmla="*/ 15 w 43"/>
                  <a:gd name="T9" fmla="*/ 7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7">
                    <a:moveTo>
                      <a:pt x="15" y="72"/>
                    </a:moveTo>
                    <a:cubicBezTo>
                      <a:pt x="25" y="87"/>
                      <a:pt x="29" y="72"/>
                      <a:pt x="36" y="55"/>
                    </a:cubicBezTo>
                    <a:cubicBezTo>
                      <a:pt x="43" y="37"/>
                      <a:pt x="27" y="0"/>
                      <a:pt x="13" y="3"/>
                    </a:cubicBezTo>
                    <a:cubicBezTo>
                      <a:pt x="0" y="5"/>
                      <a:pt x="16" y="27"/>
                      <a:pt x="16" y="27"/>
                    </a:cubicBezTo>
                    <a:cubicBezTo>
                      <a:pt x="19" y="51"/>
                      <a:pt x="4" y="57"/>
                      <a:pt x="15" y="72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ŝḷïḓê">
                <a:extLst>
                  <a:ext uri="{FF2B5EF4-FFF2-40B4-BE49-F238E27FC236}">
                    <a16:creationId xmlns:a16="http://schemas.microsoft.com/office/drawing/2014/main" xmlns="" id="{EF14170D-6AE4-498D-B50A-BD67B5C071C3}"/>
                  </a:ext>
                </a:extLst>
              </p:cNvPr>
              <p:cNvSpPr/>
              <p:nvPr/>
            </p:nvSpPr>
            <p:spPr bwMode="auto">
              <a:xfrm>
                <a:off x="6487470" y="3628974"/>
                <a:ext cx="178410" cy="282033"/>
              </a:xfrm>
              <a:custGeom>
                <a:avLst/>
                <a:gdLst>
                  <a:gd name="T0" fmla="*/ 75 w 96"/>
                  <a:gd name="T1" fmla="*/ 4 h 155"/>
                  <a:gd name="T2" fmla="*/ 45 w 96"/>
                  <a:gd name="T3" fmla="*/ 62 h 155"/>
                  <a:gd name="T4" fmla="*/ 7 w 96"/>
                  <a:gd name="T5" fmla="*/ 115 h 155"/>
                  <a:gd name="T6" fmla="*/ 27 w 96"/>
                  <a:gd name="T7" fmla="*/ 111 h 155"/>
                  <a:gd name="T8" fmla="*/ 55 w 96"/>
                  <a:gd name="T9" fmla="*/ 87 h 155"/>
                  <a:gd name="T10" fmla="*/ 76 w 96"/>
                  <a:gd name="T11" fmla="*/ 19 h 155"/>
                  <a:gd name="T12" fmla="*/ 75 w 96"/>
                  <a:gd name="T13" fmla="*/ 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55">
                    <a:moveTo>
                      <a:pt x="75" y="4"/>
                    </a:moveTo>
                    <a:cubicBezTo>
                      <a:pt x="75" y="4"/>
                      <a:pt x="44" y="36"/>
                      <a:pt x="45" y="62"/>
                    </a:cubicBezTo>
                    <a:cubicBezTo>
                      <a:pt x="47" y="87"/>
                      <a:pt x="13" y="75"/>
                      <a:pt x="7" y="115"/>
                    </a:cubicBezTo>
                    <a:cubicBezTo>
                      <a:pt x="0" y="155"/>
                      <a:pt x="20" y="115"/>
                      <a:pt x="27" y="111"/>
                    </a:cubicBezTo>
                    <a:cubicBezTo>
                      <a:pt x="33" y="107"/>
                      <a:pt x="45" y="96"/>
                      <a:pt x="55" y="87"/>
                    </a:cubicBezTo>
                    <a:cubicBezTo>
                      <a:pt x="64" y="78"/>
                      <a:pt x="56" y="38"/>
                      <a:pt x="76" y="19"/>
                    </a:cubicBezTo>
                    <a:cubicBezTo>
                      <a:pt x="96" y="0"/>
                      <a:pt x="80" y="6"/>
                      <a:pt x="75" y="4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sľïḑê">
                <a:extLst>
                  <a:ext uri="{FF2B5EF4-FFF2-40B4-BE49-F238E27FC236}">
                    <a16:creationId xmlns:a16="http://schemas.microsoft.com/office/drawing/2014/main" xmlns="" id="{D9907FBE-A47A-439B-9446-17536AD435FA}"/>
                  </a:ext>
                </a:extLst>
              </p:cNvPr>
              <p:cNvSpPr/>
              <p:nvPr/>
            </p:nvSpPr>
            <p:spPr bwMode="auto">
              <a:xfrm>
                <a:off x="6896163" y="3139655"/>
                <a:ext cx="66806" cy="203433"/>
              </a:xfrm>
              <a:custGeom>
                <a:avLst/>
                <a:gdLst>
                  <a:gd name="T0" fmla="*/ 17 w 36"/>
                  <a:gd name="T1" fmla="*/ 112 h 112"/>
                  <a:gd name="T2" fmla="*/ 24 w 36"/>
                  <a:gd name="T3" fmla="*/ 21 h 112"/>
                  <a:gd name="T4" fmla="*/ 15 w 36"/>
                  <a:gd name="T5" fmla="*/ 23 h 112"/>
                  <a:gd name="T6" fmla="*/ 17 w 36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12">
                    <a:moveTo>
                      <a:pt x="17" y="112"/>
                    </a:moveTo>
                    <a:cubicBezTo>
                      <a:pt x="35" y="112"/>
                      <a:pt x="36" y="43"/>
                      <a:pt x="24" y="21"/>
                    </a:cubicBezTo>
                    <a:cubicBezTo>
                      <a:pt x="12" y="0"/>
                      <a:pt x="15" y="23"/>
                      <a:pt x="15" y="23"/>
                    </a:cubicBezTo>
                    <a:cubicBezTo>
                      <a:pt x="15" y="23"/>
                      <a:pt x="0" y="112"/>
                      <a:pt x="17" y="112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$ľídê">
                <a:extLst>
                  <a:ext uri="{FF2B5EF4-FFF2-40B4-BE49-F238E27FC236}">
                    <a16:creationId xmlns:a16="http://schemas.microsoft.com/office/drawing/2014/main" xmlns="" id="{84C2CA68-94B4-4312-8FD4-DC5EC31DC565}"/>
                  </a:ext>
                </a:extLst>
              </p:cNvPr>
              <p:cNvSpPr/>
              <p:nvPr/>
            </p:nvSpPr>
            <p:spPr bwMode="auto">
              <a:xfrm>
                <a:off x="5522327" y="3694474"/>
                <a:ext cx="116320" cy="167987"/>
              </a:xfrm>
              <a:custGeom>
                <a:avLst/>
                <a:gdLst>
                  <a:gd name="T0" fmla="*/ 44 w 63"/>
                  <a:gd name="T1" fmla="*/ 88 h 92"/>
                  <a:gd name="T2" fmla="*/ 32 w 63"/>
                  <a:gd name="T3" fmla="*/ 46 h 92"/>
                  <a:gd name="T4" fmla="*/ 16 w 63"/>
                  <a:gd name="T5" fmla="*/ 2 h 92"/>
                  <a:gd name="T6" fmla="*/ 11 w 63"/>
                  <a:gd name="T7" fmla="*/ 43 h 92"/>
                  <a:gd name="T8" fmla="*/ 44 w 63"/>
                  <a:gd name="T9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2">
                    <a:moveTo>
                      <a:pt x="44" y="88"/>
                    </a:moveTo>
                    <a:cubicBezTo>
                      <a:pt x="63" y="92"/>
                      <a:pt x="39" y="63"/>
                      <a:pt x="32" y="46"/>
                    </a:cubicBezTo>
                    <a:cubicBezTo>
                      <a:pt x="25" y="28"/>
                      <a:pt x="32" y="0"/>
                      <a:pt x="16" y="2"/>
                    </a:cubicBezTo>
                    <a:cubicBezTo>
                      <a:pt x="0" y="3"/>
                      <a:pt x="11" y="43"/>
                      <a:pt x="11" y="43"/>
                    </a:cubicBezTo>
                    <a:cubicBezTo>
                      <a:pt x="11" y="58"/>
                      <a:pt x="25" y="84"/>
                      <a:pt x="44" y="88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ṡ1îďê">
                <a:extLst>
                  <a:ext uri="{FF2B5EF4-FFF2-40B4-BE49-F238E27FC236}">
                    <a16:creationId xmlns:a16="http://schemas.microsoft.com/office/drawing/2014/main" xmlns="" id="{1B15ED47-B9C1-4935-9432-B7757DCCCBA5}"/>
                  </a:ext>
                </a:extLst>
              </p:cNvPr>
              <p:cNvSpPr/>
              <p:nvPr/>
            </p:nvSpPr>
            <p:spPr bwMode="auto">
              <a:xfrm>
                <a:off x="4456583" y="2437656"/>
                <a:ext cx="2822336" cy="1885612"/>
              </a:xfrm>
              <a:custGeom>
                <a:avLst/>
                <a:gdLst>
                  <a:gd name="T0" fmla="*/ 854 w 1520"/>
                  <a:gd name="T1" fmla="*/ 28 h 1036"/>
                  <a:gd name="T2" fmla="*/ 138 w 1520"/>
                  <a:gd name="T3" fmla="*/ 342 h 1036"/>
                  <a:gd name="T4" fmla="*/ 428 w 1520"/>
                  <a:gd name="T5" fmla="*/ 980 h 1036"/>
                  <a:gd name="T6" fmla="*/ 1364 w 1520"/>
                  <a:gd name="T7" fmla="*/ 818 h 1036"/>
                  <a:gd name="T8" fmla="*/ 1145 w 1520"/>
                  <a:gd name="T9" fmla="*/ 152 h 1036"/>
                  <a:gd name="T10" fmla="*/ 958 w 1520"/>
                  <a:gd name="T11" fmla="*/ 314 h 1036"/>
                  <a:gd name="T12" fmla="*/ 751 w 1520"/>
                  <a:gd name="T13" fmla="*/ 329 h 1036"/>
                  <a:gd name="T14" fmla="*/ 869 w 1520"/>
                  <a:gd name="T15" fmla="*/ 128 h 1036"/>
                  <a:gd name="T16" fmla="*/ 778 w 1520"/>
                  <a:gd name="T17" fmla="*/ 178 h 1036"/>
                  <a:gd name="T18" fmla="*/ 751 w 1520"/>
                  <a:gd name="T19" fmla="*/ 386 h 1036"/>
                  <a:gd name="T20" fmla="*/ 547 w 1520"/>
                  <a:gd name="T21" fmla="*/ 309 h 1036"/>
                  <a:gd name="T22" fmla="*/ 603 w 1520"/>
                  <a:gd name="T23" fmla="*/ 145 h 1036"/>
                  <a:gd name="T24" fmla="*/ 687 w 1520"/>
                  <a:gd name="T25" fmla="*/ 521 h 1036"/>
                  <a:gd name="T26" fmla="*/ 206 w 1520"/>
                  <a:gd name="T27" fmla="*/ 510 h 1036"/>
                  <a:gd name="T28" fmla="*/ 427 w 1520"/>
                  <a:gd name="T29" fmla="*/ 612 h 1036"/>
                  <a:gd name="T30" fmla="*/ 366 w 1520"/>
                  <a:gd name="T31" fmla="*/ 508 h 1036"/>
                  <a:gd name="T32" fmla="*/ 269 w 1520"/>
                  <a:gd name="T33" fmla="*/ 418 h 1036"/>
                  <a:gd name="T34" fmla="*/ 333 w 1520"/>
                  <a:gd name="T35" fmla="*/ 390 h 1036"/>
                  <a:gd name="T36" fmla="*/ 462 w 1520"/>
                  <a:gd name="T37" fmla="*/ 530 h 1036"/>
                  <a:gd name="T38" fmla="*/ 373 w 1520"/>
                  <a:gd name="T39" fmla="*/ 229 h 1036"/>
                  <a:gd name="T40" fmla="*/ 571 w 1520"/>
                  <a:gd name="T41" fmla="*/ 629 h 1036"/>
                  <a:gd name="T42" fmla="*/ 675 w 1520"/>
                  <a:gd name="T43" fmla="*/ 78 h 1036"/>
                  <a:gd name="T44" fmla="*/ 459 w 1520"/>
                  <a:gd name="T45" fmla="*/ 209 h 1036"/>
                  <a:gd name="T46" fmla="*/ 462 w 1520"/>
                  <a:gd name="T47" fmla="*/ 125 h 1036"/>
                  <a:gd name="T48" fmla="*/ 149 w 1520"/>
                  <a:gd name="T49" fmla="*/ 401 h 1036"/>
                  <a:gd name="T50" fmla="*/ 86 w 1520"/>
                  <a:gd name="T51" fmla="*/ 488 h 1036"/>
                  <a:gd name="T52" fmla="*/ 131 w 1520"/>
                  <a:gd name="T53" fmla="*/ 493 h 1036"/>
                  <a:gd name="T54" fmla="*/ 189 w 1520"/>
                  <a:gd name="T55" fmla="*/ 593 h 1036"/>
                  <a:gd name="T56" fmla="*/ 123 w 1520"/>
                  <a:gd name="T57" fmla="*/ 784 h 1036"/>
                  <a:gd name="T58" fmla="*/ 349 w 1520"/>
                  <a:gd name="T59" fmla="*/ 874 h 1036"/>
                  <a:gd name="T60" fmla="*/ 422 w 1520"/>
                  <a:gd name="T61" fmla="*/ 682 h 1036"/>
                  <a:gd name="T62" fmla="*/ 290 w 1520"/>
                  <a:gd name="T63" fmla="*/ 801 h 1036"/>
                  <a:gd name="T64" fmla="*/ 816 w 1520"/>
                  <a:gd name="T65" fmla="*/ 854 h 1036"/>
                  <a:gd name="T66" fmla="*/ 845 w 1520"/>
                  <a:gd name="T67" fmla="*/ 915 h 1036"/>
                  <a:gd name="T68" fmla="*/ 701 w 1520"/>
                  <a:gd name="T69" fmla="*/ 949 h 1036"/>
                  <a:gd name="T70" fmla="*/ 585 w 1520"/>
                  <a:gd name="T71" fmla="*/ 686 h 1036"/>
                  <a:gd name="T72" fmla="*/ 911 w 1520"/>
                  <a:gd name="T73" fmla="*/ 661 h 1036"/>
                  <a:gd name="T74" fmla="*/ 992 w 1520"/>
                  <a:gd name="T75" fmla="*/ 513 h 1036"/>
                  <a:gd name="T76" fmla="*/ 1033 w 1520"/>
                  <a:gd name="T77" fmla="*/ 257 h 1036"/>
                  <a:gd name="T78" fmla="*/ 864 w 1520"/>
                  <a:gd name="T79" fmla="*/ 436 h 1036"/>
                  <a:gd name="T80" fmla="*/ 1067 w 1520"/>
                  <a:gd name="T81" fmla="*/ 218 h 1036"/>
                  <a:gd name="T82" fmla="*/ 1199 w 1520"/>
                  <a:gd name="T83" fmla="*/ 206 h 1036"/>
                  <a:gd name="T84" fmla="*/ 1144 w 1520"/>
                  <a:gd name="T85" fmla="*/ 457 h 1036"/>
                  <a:gd name="T86" fmla="*/ 1228 w 1520"/>
                  <a:gd name="T87" fmla="*/ 279 h 1036"/>
                  <a:gd name="T88" fmla="*/ 1364 w 1520"/>
                  <a:gd name="T89" fmla="*/ 436 h 1036"/>
                  <a:gd name="T90" fmla="*/ 1190 w 1520"/>
                  <a:gd name="T91" fmla="*/ 594 h 1036"/>
                  <a:gd name="T92" fmla="*/ 1034 w 1520"/>
                  <a:gd name="T93" fmla="*/ 503 h 1036"/>
                  <a:gd name="T94" fmla="*/ 823 w 1520"/>
                  <a:gd name="T95" fmla="*/ 662 h 1036"/>
                  <a:gd name="T96" fmla="*/ 624 w 1520"/>
                  <a:gd name="T97" fmla="*/ 789 h 1036"/>
                  <a:gd name="T98" fmla="*/ 598 w 1520"/>
                  <a:gd name="T99" fmla="*/ 826 h 1036"/>
                  <a:gd name="T100" fmla="*/ 1001 w 1520"/>
                  <a:gd name="T101" fmla="*/ 908 h 1036"/>
                  <a:gd name="T102" fmla="*/ 1087 w 1520"/>
                  <a:gd name="T103" fmla="*/ 727 h 1036"/>
                  <a:gd name="T104" fmla="*/ 1182 w 1520"/>
                  <a:gd name="T105" fmla="*/ 831 h 1036"/>
                  <a:gd name="T106" fmla="*/ 1218 w 1520"/>
                  <a:gd name="T107" fmla="*/ 680 h 1036"/>
                  <a:gd name="T108" fmla="*/ 1335 w 1520"/>
                  <a:gd name="T109" fmla="*/ 630 h 1036"/>
                  <a:gd name="T110" fmla="*/ 1277 w 1520"/>
                  <a:gd name="T111" fmla="*/ 557 h 1036"/>
                  <a:gd name="T112" fmla="*/ 1397 w 1520"/>
                  <a:gd name="T113" fmla="*/ 573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20" h="1036">
                    <a:moveTo>
                      <a:pt x="1466" y="492"/>
                    </a:moveTo>
                    <a:cubicBezTo>
                      <a:pt x="1440" y="372"/>
                      <a:pt x="1384" y="352"/>
                      <a:pt x="1384" y="352"/>
                    </a:cubicBezTo>
                    <a:cubicBezTo>
                      <a:pt x="1330" y="248"/>
                      <a:pt x="1290" y="236"/>
                      <a:pt x="1262" y="198"/>
                    </a:cubicBezTo>
                    <a:cubicBezTo>
                      <a:pt x="1234" y="160"/>
                      <a:pt x="1200" y="118"/>
                      <a:pt x="1156" y="112"/>
                    </a:cubicBezTo>
                    <a:cubicBezTo>
                      <a:pt x="1112" y="106"/>
                      <a:pt x="1104" y="78"/>
                      <a:pt x="1068" y="62"/>
                    </a:cubicBezTo>
                    <a:cubicBezTo>
                      <a:pt x="1032" y="46"/>
                      <a:pt x="966" y="38"/>
                      <a:pt x="966" y="38"/>
                    </a:cubicBezTo>
                    <a:cubicBezTo>
                      <a:pt x="914" y="0"/>
                      <a:pt x="854" y="28"/>
                      <a:pt x="854" y="28"/>
                    </a:cubicBezTo>
                    <a:cubicBezTo>
                      <a:pt x="746" y="8"/>
                      <a:pt x="744" y="50"/>
                      <a:pt x="714" y="54"/>
                    </a:cubicBezTo>
                    <a:cubicBezTo>
                      <a:pt x="684" y="58"/>
                      <a:pt x="664" y="26"/>
                      <a:pt x="618" y="38"/>
                    </a:cubicBezTo>
                    <a:cubicBezTo>
                      <a:pt x="572" y="50"/>
                      <a:pt x="520" y="86"/>
                      <a:pt x="520" y="86"/>
                    </a:cubicBezTo>
                    <a:cubicBezTo>
                      <a:pt x="416" y="84"/>
                      <a:pt x="446" y="132"/>
                      <a:pt x="410" y="132"/>
                    </a:cubicBezTo>
                    <a:cubicBezTo>
                      <a:pt x="374" y="132"/>
                      <a:pt x="294" y="156"/>
                      <a:pt x="276" y="194"/>
                    </a:cubicBezTo>
                    <a:cubicBezTo>
                      <a:pt x="258" y="232"/>
                      <a:pt x="236" y="212"/>
                      <a:pt x="192" y="260"/>
                    </a:cubicBezTo>
                    <a:cubicBezTo>
                      <a:pt x="148" y="308"/>
                      <a:pt x="138" y="342"/>
                      <a:pt x="138" y="342"/>
                    </a:cubicBezTo>
                    <a:cubicBezTo>
                      <a:pt x="130" y="372"/>
                      <a:pt x="108" y="384"/>
                      <a:pt x="108" y="384"/>
                    </a:cubicBezTo>
                    <a:cubicBezTo>
                      <a:pt x="44" y="458"/>
                      <a:pt x="48" y="536"/>
                      <a:pt x="48" y="536"/>
                    </a:cubicBezTo>
                    <a:cubicBezTo>
                      <a:pt x="0" y="586"/>
                      <a:pt x="24" y="644"/>
                      <a:pt x="24" y="644"/>
                    </a:cubicBezTo>
                    <a:cubicBezTo>
                      <a:pt x="54" y="690"/>
                      <a:pt x="52" y="738"/>
                      <a:pt x="52" y="738"/>
                    </a:cubicBezTo>
                    <a:cubicBezTo>
                      <a:pt x="104" y="894"/>
                      <a:pt x="272" y="890"/>
                      <a:pt x="300" y="900"/>
                    </a:cubicBezTo>
                    <a:cubicBezTo>
                      <a:pt x="328" y="910"/>
                      <a:pt x="374" y="910"/>
                      <a:pt x="374" y="910"/>
                    </a:cubicBezTo>
                    <a:cubicBezTo>
                      <a:pt x="390" y="946"/>
                      <a:pt x="428" y="980"/>
                      <a:pt x="428" y="980"/>
                    </a:cubicBezTo>
                    <a:cubicBezTo>
                      <a:pt x="462" y="980"/>
                      <a:pt x="604" y="1036"/>
                      <a:pt x="646" y="1036"/>
                    </a:cubicBezTo>
                    <a:cubicBezTo>
                      <a:pt x="688" y="1036"/>
                      <a:pt x="748" y="1012"/>
                      <a:pt x="748" y="1012"/>
                    </a:cubicBezTo>
                    <a:cubicBezTo>
                      <a:pt x="902" y="1020"/>
                      <a:pt x="966" y="952"/>
                      <a:pt x="966" y="952"/>
                    </a:cubicBezTo>
                    <a:cubicBezTo>
                      <a:pt x="1060" y="964"/>
                      <a:pt x="1042" y="928"/>
                      <a:pt x="1076" y="928"/>
                    </a:cubicBezTo>
                    <a:cubicBezTo>
                      <a:pt x="1110" y="928"/>
                      <a:pt x="1164" y="914"/>
                      <a:pt x="1182" y="890"/>
                    </a:cubicBezTo>
                    <a:cubicBezTo>
                      <a:pt x="1200" y="866"/>
                      <a:pt x="1224" y="864"/>
                      <a:pt x="1254" y="844"/>
                    </a:cubicBezTo>
                    <a:cubicBezTo>
                      <a:pt x="1284" y="824"/>
                      <a:pt x="1320" y="798"/>
                      <a:pt x="1364" y="818"/>
                    </a:cubicBezTo>
                    <a:cubicBezTo>
                      <a:pt x="1408" y="838"/>
                      <a:pt x="1430" y="820"/>
                      <a:pt x="1430" y="820"/>
                    </a:cubicBezTo>
                    <a:cubicBezTo>
                      <a:pt x="1520" y="718"/>
                      <a:pt x="1492" y="612"/>
                      <a:pt x="1466" y="492"/>
                    </a:cubicBezTo>
                    <a:close/>
                    <a:moveTo>
                      <a:pt x="977" y="94"/>
                    </a:moveTo>
                    <a:cubicBezTo>
                      <a:pt x="977" y="94"/>
                      <a:pt x="958" y="70"/>
                      <a:pt x="1006" y="81"/>
                    </a:cubicBezTo>
                    <a:cubicBezTo>
                      <a:pt x="1054" y="92"/>
                      <a:pt x="1071" y="104"/>
                      <a:pt x="1102" y="125"/>
                    </a:cubicBezTo>
                    <a:cubicBezTo>
                      <a:pt x="1133" y="146"/>
                      <a:pt x="1150" y="140"/>
                      <a:pt x="1157" y="140"/>
                    </a:cubicBezTo>
                    <a:cubicBezTo>
                      <a:pt x="1163" y="140"/>
                      <a:pt x="1161" y="150"/>
                      <a:pt x="1145" y="152"/>
                    </a:cubicBezTo>
                    <a:cubicBezTo>
                      <a:pt x="1129" y="153"/>
                      <a:pt x="1109" y="158"/>
                      <a:pt x="1073" y="130"/>
                    </a:cubicBezTo>
                    <a:cubicBezTo>
                      <a:pt x="1037" y="102"/>
                      <a:pt x="1015" y="120"/>
                      <a:pt x="1009" y="136"/>
                    </a:cubicBezTo>
                    <a:cubicBezTo>
                      <a:pt x="1002" y="152"/>
                      <a:pt x="1010" y="182"/>
                      <a:pt x="991" y="182"/>
                    </a:cubicBezTo>
                    <a:cubicBezTo>
                      <a:pt x="973" y="182"/>
                      <a:pt x="963" y="177"/>
                      <a:pt x="979" y="154"/>
                    </a:cubicBezTo>
                    <a:cubicBezTo>
                      <a:pt x="979" y="154"/>
                      <a:pt x="989" y="122"/>
                      <a:pt x="977" y="94"/>
                    </a:cubicBezTo>
                    <a:close/>
                    <a:moveTo>
                      <a:pt x="971" y="290"/>
                    </a:moveTo>
                    <a:cubicBezTo>
                      <a:pt x="982" y="298"/>
                      <a:pt x="958" y="314"/>
                      <a:pt x="958" y="314"/>
                    </a:cubicBezTo>
                    <a:cubicBezTo>
                      <a:pt x="941" y="317"/>
                      <a:pt x="934" y="318"/>
                      <a:pt x="909" y="342"/>
                    </a:cubicBezTo>
                    <a:cubicBezTo>
                      <a:pt x="883" y="366"/>
                      <a:pt x="855" y="354"/>
                      <a:pt x="843" y="336"/>
                    </a:cubicBezTo>
                    <a:cubicBezTo>
                      <a:pt x="831" y="317"/>
                      <a:pt x="823" y="320"/>
                      <a:pt x="823" y="320"/>
                    </a:cubicBezTo>
                    <a:cubicBezTo>
                      <a:pt x="810" y="328"/>
                      <a:pt x="833" y="349"/>
                      <a:pt x="833" y="349"/>
                    </a:cubicBezTo>
                    <a:cubicBezTo>
                      <a:pt x="842" y="356"/>
                      <a:pt x="857" y="358"/>
                      <a:pt x="857" y="398"/>
                    </a:cubicBezTo>
                    <a:cubicBezTo>
                      <a:pt x="857" y="438"/>
                      <a:pt x="795" y="482"/>
                      <a:pt x="787" y="428"/>
                    </a:cubicBezTo>
                    <a:cubicBezTo>
                      <a:pt x="779" y="373"/>
                      <a:pt x="757" y="373"/>
                      <a:pt x="751" y="329"/>
                    </a:cubicBezTo>
                    <a:cubicBezTo>
                      <a:pt x="746" y="285"/>
                      <a:pt x="787" y="200"/>
                      <a:pt x="843" y="181"/>
                    </a:cubicBezTo>
                    <a:cubicBezTo>
                      <a:pt x="899" y="162"/>
                      <a:pt x="979" y="189"/>
                      <a:pt x="963" y="208"/>
                    </a:cubicBezTo>
                    <a:cubicBezTo>
                      <a:pt x="947" y="226"/>
                      <a:pt x="961" y="282"/>
                      <a:pt x="971" y="290"/>
                    </a:cubicBezTo>
                    <a:close/>
                    <a:moveTo>
                      <a:pt x="711" y="110"/>
                    </a:moveTo>
                    <a:cubicBezTo>
                      <a:pt x="735" y="96"/>
                      <a:pt x="750" y="44"/>
                      <a:pt x="837" y="61"/>
                    </a:cubicBezTo>
                    <a:cubicBezTo>
                      <a:pt x="837" y="61"/>
                      <a:pt x="871" y="69"/>
                      <a:pt x="862" y="101"/>
                    </a:cubicBezTo>
                    <a:cubicBezTo>
                      <a:pt x="862" y="101"/>
                      <a:pt x="846" y="128"/>
                      <a:pt x="869" y="128"/>
                    </a:cubicBezTo>
                    <a:cubicBezTo>
                      <a:pt x="891" y="128"/>
                      <a:pt x="910" y="98"/>
                      <a:pt x="890" y="73"/>
                    </a:cubicBezTo>
                    <a:cubicBezTo>
                      <a:pt x="890" y="73"/>
                      <a:pt x="875" y="53"/>
                      <a:pt x="906" y="54"/>
                    </a:cubicBezTo>
                    <a:cubicBezTo>
                      <a:pt x="937" y="56"/>
                      <a:pt x="961" y="85"/>
                      <a:pt x="961" y="128"/>
                    </a:cubicBezTo>
                    <a:cubicBezTo>
                      <a:pt x="961" y="128"/>
                      <a:pt x="971" y="166"/>
                      <a:pt x="926" y="148"/>
                    </a:cubicBezTo>
                    <a:cubicBezTo>
                      <a:pt x="926" y="148"/>
                      <a:pt x="877" y="132"/>
                      <a:pt x="847" y="150"/>
                    </a:cubicBezTo>
                    <a:cubicBezTo>
                      <a:pt x="818" y="169"/>
                      <a:pt x="797" y="169"/>
                      <a:pt x="771" y="162"/>
                    </a:cubicBezTo>
                    <a:cubicBezTo>
                      <a:pt x="771" y="162"/>
                      <a:pt x="759" y="174"/>
                      <a:pt x="778" y="178"/>
                    </a:cubicBezTo>
                    <a:cubicBezTo>
                      <a:pt x="778" y="178"/>
                      <a:pt x="809" y="192"/>
                      <a:pt x="791" y="196"/>
                    </a:cubicBezTo>
                    <a:cubicBezTo>
                      <a:pt x="774" y="200"/>
                      <a:pt x="750" y="205"/>
                      <a:pt x="758" y="250"/>
                    </a:cubicBezTo>
                    <a:cubicBezTo>
                      <a:pt x="758" y="250"/>
                      <a:pt x="742" y="266"/>
                      <a:pt x="729" y="234"/>
                    </a:cubicBezTo>
                    <a:cubicBezTo>
                      <a:pt x="729" y="234"/>
                      <a:pt x="727" y="216"/>
                      <a:pt x="719" y="209"/>
                    </a:cubicBezTo>
                    <a:cubicBezTo>
                      <a:pt x="711" y="202"/>
                      <a:pt x="701" y="217"/>
                      <a:pt x="711" y="241"/>
                    </a:cubicBezTo>
                    <a:cubicBezTo>
                      <a:pt x="722" y="265"/>
                      <a:pt x="731" y="268"/>
                      <a:pt x="730" y="294"/>
                    </a:cubicBezTo>
                    <a:cubicBezTo>
                      <a:pt x="729" y="321"/>
                      <a:pt x="734" y="358"/>
                      <a:pt x="751" y="386"/>
                    </a:cubicBezTo>
                    <a:cubicBezTo>
                      <a:pt x="769" y="414"/>
                      <a:pt x="761" y="432"/>
                      <a:pt x="767" y="442"/>
                    </a:cubicBezTo>
                    <a:cubicBezTo>
                      <a:pt x="774" y="453"/>
                      <a:pt x="814" y="478"/>
                      <a:pt x="806" y="510"/>
                    </a:cubicBezTo>
                    <a:cubicBezTo>
                      <a:pt x="798" y="542"/>
                      <a:pt x="783" y="573"/>
                      <a:pt x="742" y="573"/>
                    </a:cubicBezTo>
                    <a:cubicBezTo>
                      <a:pt x="701" y="573"/>
                      <a:pt x="687" y="594"/>
                      <a:pt x="661" y="601"/>
                    </a:cubicBezTo>
                    <a:cubicBezTo>
                      <a:pt x="634" y="608"/>
                      <a:pt x="567" y="590"/>
                      <a:pt x="569" y="474"/>
                    </a:cubicBezTo>
                    <a:cubicBezTo>
                      <a:pt x="569" y="474"/>
                      <a:pt x="571" y="430"/>
                      <a:pt x="537" y="362"/>
                    </a:cubicBezTo>
                    <a:cubicBezTo>
                      <a:pt x="537" y="362"/>
                      <a:pt x="531" y="318"/>
                      <a:pt x="547" y="309"/>
                    </a:cubicBezTo>
                    <a:cubicBezTo>
                      <a:pt x="547" y="309"/>
                      <a:pt x="555" y="265"/>
                      <a:pt x="530" y="261"/>
                    </a:cubicBezTo>
                    <a:cubicBezTo>
                      <a:pt x="530" y="261"/>
                      <a:pt x="521" y="272"/>
                      <a:pt x="527" y="281"/>
                    </a:cubicBezTo>
                    <a:cubicBezTo>
                      <a:pt x="534" y="290"/>
                      <a:pt x="531" y="302"/>
                      <a:pt x="522" y="310"/>
                    </a:cubicBezTo>
                    <a:cubicBezTo>
                      <a:pt x="513" y="318"/>
                      <a:pt x="519" y="341"/>
                      <a:pt x="514" y="341"/>
                    </a:cubicBezTo>
                    <a:cubicBezTo>
                      <a:pt x="514" y="341"/>
                      <a:pt x="491" y="345"/>
                      <a:pt x="506" y="292"/>
                    </a:cubicBezTo>
                    <a:cubicBezTo>
                      <a:pt x="506" y="292"/>
                      <a:pt x="498" y="241"/>
                      <a:pt x="523" y="230"/>
                    </a:cubicBezTo>
                    <a:cubicBezTo>
                      <a:pt x="549" y="220"/>
                      <a:pt x="575" y="204"/>
                      <a:pt x="603" y="145"/>
                    </a:cubicBezTo>
                    <a:cubicBezTo>
                      <a:pt x="603" y="145"/>
                      <a:pt x="653" y="100"/>
                      <a:pt x="673" y="140"/>
                    </a:cubicBezTo>
                    <a:cubicBezTo>
                      <a:pt x="673" y="140"/>
                      <a:pt x="683" y="162"/>
                      <a:pt x="661" y="196"/>
                    </a:cubicBezTo>
                    <a:cubicBezTo>
                      <a:pt x="638" y="229"/>
                      <a:pt x="641" y="236"/>
                      <a:pt x="642" y="257"/>
                    </a:cubicBezTo>
                    <a:cubicBezTo>
                      <a:pt x="642" y="257"/>
                      <a:pt x="605" y="289"/>
                      <a:pt x="603" y="306"/>
                    </a:cubicBezTo>
                    <a:cubicBezTo>
                      <a:pt x="602" y="324"/>
                      <a:pt x="602" y="361"/>
                      <a:pt x="621" y="378"/>
                    </a:cubicBezTo>
                    <a:cubicBezTo>
                      <a:pt x="621" y="378"/>
                      <a:pt x="623" y="445"/>
                      <a:pt x="639" y="476"/>
                    </a:cubicBezTo>
                    <a:cubicBezTo>
                      <a:pt x="655" y="506"/>
                      <a:pt x="661" y="522"/>
                      <a:pt x="687" y="521"/>
                    </a:cubicBezTo>
                    <a:cubicBezTo>
                      <a:pt x="687" y="521"/>
                      <a:pt x="697" y="516"/>
                      <a:pt x="666" y="493"/>
                    </a:cubicBezTo>
                    <a:cubicBezTo>
                      <a:pt x="666" y="493"/>
                      <a:pt x="647" y="484"/>
                      <a:pt x="641" y="378"/>
                    </a:cubicBezTo>
                    <a:cubicBezTo>
                      <a:pt x="641" y="378"/>
                      <a:pt x="602" y="328"/>
                      <a:pt x="650" y="286"/>
                    </a:cubicBezTo>
                    <a:cubicBezTo>
                      <a:pt x="650" y="286"/>
                      <a:pt x="675" y="261"/>
                      <a:pt x="673" y="234"/>
                    </a:cubicBezTo>
                    <a:cubicBezTo>
                      <a:pt x="673" y="234"/>
                      <a:pt x="677" y="204"/>
                      <a:pt x="697" y="193"/>
                    </a:cubicBezTo>
                    <a:cubicBezTo>
                      <a:pt x="697" y="193"/>
                      <a:pt x="687" y="125"/>
                      <a:pt x="711" y="110"/>
                    </a:cubicBezTo>
                    <a:close/>
                    <a:moveTo>
                      <a:pt x="206" y="510"/>
                    </a:moveTo>
                    <a:cubicBezTo>
                      <a:pt x="206" y="510"/>
                      <a:pt x="170" y="564"/>
                      <a:pt x="165" y="516"/>
                    </a:cubicBezTo>
                    <a:cubicBezTo>
                      <a:pt x="165" y="516"/>
                      <a:pt x="205" y="457"/>
                      <a:pt x="234" y="457"/>
                    </a:cubicBezTo>
                    <a:cubicBezTo>
                      <a:pt x="263" y="457"/>
                      <a:pt x="295" y="510"/>
                      <a:pt x="279" y="566"/>
                    </a:cubicBezTo>
                    <a:cubicBezTo>
                      <a:pt x="279" y="566"/>
                      <a:pt x="267" y="604"/>
                      <a:pt x="295" y="564"/>
                    </a:cubicBezTo>
                    <a:cubicBezTo>
                      <a:pt x="295" y="564"/>
                      <a:pt x="310" y="530"/>
                      <a:pt x="303" y="513"/>
                    </a:cubicBezTo>
                    <a:cubicBezTo>
                      <a:pt x="303" y="513"/>
                      <a:pt x="318" y="506"/>
                      <a:pt x="346" y="553"/>
                    </a:cubicBezTo>
                    <a:cubicBezTo>
                      <a:pt x="374" y="600"/>
                      <a:pt x="399" y="608"/>
                      <a:pt x="427" y="612"/>
                    </a:cubicBezTo>
                    <a:cubicBezTo>
                      <a:pt x="455" y="616"/>
                      <a:pt x="475" y="652"/>
                      <a:pt x="475" y="665"/>
                    </a:cubicBezTo>
                    <a:cubicBezTo>
                      <a:pt x="475" y="678"/>
                      <a:pt x="443" y="668"/>
                      <a:pt x="414" y="656"/>
                    </a:cubicBezTo>
                    <a:cubicBezTo>
                      <a:pt x="385" y="644"/>
                      <a:pt x="363" y="612"/>
                      <a:pt x="294" y="628"/>
                    </a:cubicBezTo>
                    <a:cubicBezTo>
                      <a:pt x="225" y="644"/>
                      <a:pt x="182" y="556"/>
                      <a:pt x="230" y="517"/>
                    </a:cubicBezTo>
                    <a:cubicBezTo>
                      <a:pt x="230" y="517"/>
                      <a:pt x="229" y="492"/>
                      <a:pt x="206" y="510"/>
                    </a:cubicBezTo>
                    <a:close/>
                    <a:moveTo>
                      <a:pt x="415" y="582"/>
                    </a:moveTo>
                    <a:cubicBezTo>
                      <a:pt x="362" y="553"/>
                      <a:pt x="330" y="510"/>
                      <a:pt x="366" y="508"/>
                    </a:cubicBezTo>
                    <a:cubicBezTo>
                      <a:pt x="402" y="505"/>
                      <a:pt x="382" y="526"/>
                      <a:pt x="407" y="528"/>
                    </a:cubicBezTo>
                    <a:cubicBezTo>
                      <a:pt x="433" y="529"/>
                      <a:pt x="393" y="502"/>
                      <a:pt x="385" y="480"/>
                    </a:cubicBezTo>
                    <a:cubicBezTo>
                      <a:pt x="377" y="457"/>
                      <a:pt x="377" y="406"/>
                      <a:pt x="377" y="398"/>
                    </a:cubicBezTo>
                    <a:cubicBezTo>
                      <a:pt x="377" y="390"/>
                      <a:pt x="361" y="384"/>
                      <a:pt x="362" y="418"/>
                    </a:cubicBezTo>
                    <a:cubicBezTo>
                      <a:pt x="363" y="453"/>
                      <a:pt x="365" y="514"/>
                      <a:pt x="307" y="490"/>
                    </a:cubicBezTo>
                    <a:cubicBezTo>
                      <a:pt x="307" y="490"/>
                      <a:pt x="271" y="480"/>
                      <a:pt x="283" y="420"/>
                    </a:cubicBezTo>
                    <a:cubicBezTo>
                      <a:pt x="283" y="420"/>
                      <a:pt x="279" y="404"/>
                      <a:pt x="269" y="418"/>
                    </a:cubicBezTo>
                    <a:cubicBezTo>
                      <a:pt x="269" y="418"/>
                      <a:pt x="270" y="436"/>
                      <a:pt x="241" y="425"/>
                    </a:cubicBezTo>
                    <a:cubicBezTo>
                      <a:pt x="241" y="425"/>
                      <a:pt x="195" y="428"/>
                      <a:pt x="185" y="461"/>
                    </a:cubicBezTo>
                    <a:cubicBezTo>
                      <a:pt x="185" y="461"/>
                      <a:pt x="163" y="485"/>
                      <a:pt x="173" y="456"/>
                    </a:cubicBezTo>
                    <a:cubicBezTo>
                      <a:pt x="173" y="456"/>
                      <a:pt x="190" y="402"/>
                      <a:pt x="213" y="384"/>
                    </a:cubicBezTo>
                    <a:cubicBezTo>
                      <a:pt x="235" y="365"/>
                      <a:pt x="263" y="340"/>
                      <a:pt x="281" y="313"/>
                    </a:cubicBezTo>
                    <a:cubicBezTo>
                      <a:pt x="281" y="313"/>
                      <a:pt x="294" y="300"/>
                      <a:pt x="311" y="320"/>
                    </a:cubicBezTo>
                    <a:cubicBezTo>
                      <a:pt x="329" y="340"/>
                      <a:pt x="345" y="344"/>
                      <a:pt x="333" y="390"/>
                    </a:cubicBezTo>
                    <a:cubicBezTo>
                      <a:pt x="321" y="437"/>
                      <a:pt x="321" y="454"/>
                      <a:pt x="334" y="436"/>
                    </a:cubicBezTo>
                    <a:cubicBezTo>
                      <a:pt x="347" y="417"/>
                      <a:pt x="355" y="349"/>
                      <a:pt x="395" y="346"/>
                    </a:cubicBezTo>
                    <a:cubicBezTo>
                      <a:pt x="435" y="344"/>
                      <a:pt x="441" y="354"/>
                      <a:pt x="427" y="389"/>
                    </a:cubicBezTo>
                    <a:cubicBezTo>
                      <a:pt x="414" y="424"/>
                      <a:pt x="427" y="433"/>
                      <a:pt x="439" y="404"/>
                    </a:cubicBezTo>
                    <a:cubicBezTo>
                      <a:pt x="451" y="374"/>
                      <a:pt x="455" y="332"/>
                      <a:pt x="503" y="358"/>
                    </a:cubicBezTo>
                    <a:cubicBezTo>
                      <a:pt x="503" y="358"/>
                      <a:pt x="522" y="385"/>
                      <a:pt x="498" y="409"/>
                    </a:cubicBezTo>
                    <a:cubicBezTo>
                      <a:pt x="474" y="433"/>
                      <a:pt x="462" y="498"/>
                      <a:pt x="462" y="530"/>
                    </a:cubicBezTo>
                    <a:cubicBezTo>
                      <a:pt x="462" y="562"/>
                      <a:pt x="469" y="612"/>
                      <a:pt x="415" y="582"/>
                    </a:cubicBezTo>
                    <a:close/>
                    <a:moveTo>
                      <a:pt x="409" y="306"/>
                    </a:moveTo>
                    <a:cubicBezTo>
                      <a:pt x="409" y="306"/>
                      <a:pt x="417" y="330"/>
                      <a:pt x="385" y="320"/>
                    </a:cubicBezTo>
                    <a:cubicBezTo>
                      <a:pt x="385" y="320"/>
                      <a:pt x="374" y="334"/>
                      <a:pt x="363" y="341"/>
                    </a:cubicBezTo>
                    <a:cubicBezTo>
                      <a:pt x="363" y="341"/>
                      <a:pt x="339" y="310"/>
                      <a:pt x="321" y="296"/>
                    </a:cubicBezTo>
                    <a:cubicBezTo>
                      <a:pt x="321" y="296"/>
                      <a:pt x="297" y="292"/>
                      <a:pt x="302" y="281"/>
                    </a:cubicBezTo>
                    <a:cubicBezTo>
                      <a:pt x="302" y="281"/>
                      <a:pt x="331" y="229"/>
                      <a:pt x="373" y="229"/>
                    </a:cubicBezTo>
                    <a:cubicBezTo>
                      <a:pt x="373" y="229"/>
                      <a:pt x="385" y="226"/>
                      <a:pt x="382" y="266"/>
                    </a:cubicBezTo>
                    <a:cubicBezTo>
                      <a:pt x="379" y="306"/>
                      <a:pt x="399" y="280"/>
                      <a:pt x="409" y="306"/>
                    </a:cubicBezTo>
                    <a:close/>
                    <a:moveTo>
                      <a:pt x="513" y="430"/>
                    </a:moveTo>
                    <a:cubicBezTo>
                      <a:pt x="530" y="409"/>
                      <a:pt x="543" y="424"/>
                      <a:pt x="541" y="445"/>
                    </a:cubicBezTo>
                    <a:cubicBezTo>
                      <a:pt x="538" y="466"/>
                      <a:pt x="545" y="504"/>
                      <a:pt x="562" y="554"/>
                    </a:cubicBezTo>
                    <a:cubicBezTo>
                      <a:pt x="579" y="605"/>
                      <a:pt x="557" y="616"/>
                      <a:pt x="557" y="616"/>
                    </a:cubicBezTo>
                    <a:cubicBezTo>
                      <a:pt x="545" y="652"/>
                      <a:pt x="571" y="629"/>
                      <a:pt x="571" y="629"/>
                    </a:cubicBezTo>
                    <a:cubicBezTo>
                      <a:pt x="575" y="613"/>
                      <a:pt x="594" y="597"/>
                      <a:pt x="594" y="597"/>
                    </a:cubicBezTo>
                    <a:cubicBezTo>
                      <a:pt x="629" y="605"/>
                      <a:pt x="597" y="644"/>
                      <a:pt x="597" y="644"/>
                    </a:cubicBezTo>
                    <a:cubicBezTo>
                      <a:pt x="535" y="676"/>
                      <a:pt x="494" y="644"/>
                      <a:pt x="494" y="644"/>
                    </a:cubicBezTo>
                    <a:cubicBezTo>
                      <a:pt x="449" y="566"/>
                      <a:pt x="513" y="430"/>
                      <a:pt x="513" y="430"/>
                    </a:cubicBezTo>
                    <a:close/>
                    <a:moveTo>
                      <a:pt x="526" y="110"/>
                    </a:moveTo>
                    <a:cubicBezTo>
                      <a:pt x="547" y="113"/>
                      <a:pt x="566" y="98"/>
                      <a:pt x="566" y="98"/>
                    </a:cubicBezTo>
                    <a:cubicBezTo>
                      <a:pt x="590" y="73"/>
                      <a:pt x="646" y="65"/>
                      <a:pt x="675" y="78"/>
                    </a:cubicBezTo>
                    <a:cubicBezTo>
                      <a:pt x="705" y="92"/>
                      <a:pt x="686" y="113"/>
                      <a:pt x="686" y="113"/>
                    </a:cubicBezTo>
                    <a:cubicBezTo>
                      <a:pt x="622" y="90"/>
                      <a:pt x="595" y="117"/>
                      <a:pt x="582" y="130"/>
                    </a:cubicBezTo>
                    <a:cubicBezTo>
                      <a:pt x="569" y="144"/>
                      <a:pt x="578" y="178"/>
                      <a:pt x="526" y="196"/>
                    </a:cubicBezTo>
                    <a:cubicBezTo>
                      <a:pt x="474" y="213"/>
                      <a:pt x="479" y="249"/>
                      <a:pt x="485" y="273"/>
                    </a:cubicBezTo>
                    <a:cubicBezTo>
                      <a:pt x="490" y="297"/>
                      <a:pt x="469" y="368"/>
                      <a:pt x="437" y="310"/>
                    </a:cubicBezTo>
                    <a:cubicBezTo>
                      <a:pt x="405" y="253"/>
                      <a:pt x="403" y="284"/>
                      <a:pt x="405" y="240"/>
                    </a:cubicBezTo>
                    <a:cubicBezTo>
                      <a:pt x="406" y="196"/>
                      <a:pt x="459" y="209"/>
                      <a:pt x="459" y="209"/>
                    </a:cubicBezTo>
                    <a:cubicBezTo>
                      <a:pt x="502" y="206"/>
                      <a:pt x="502" y="176"/>
                      <a:pt x="503" y="150"/>
                    </a:cubicBezTo>
                    <a:cubicBezTo>
                      <a:pt x="505" y="125"/>
                      <a:pt x="526" y="110"/>
                      <a:pt x="526" y="110"/>
                    </a:cubicBezTo>
                    <a:close/>
                    <a:moveTo>
                      <a:pt x="241" y="261"/>
                    </a:moveTo>
                    <a:cubicBezTo>
                      <a:pt x="242" y="257"/>
                      <a:pt x="237" y="252"/>
                      <a:pt x="263" y="248"/>
                    </a:cubicBezTo>
                    <a:cubicBezTo>
                      <a:pt x="290" y="244"/>
                      <a:pt x="297" y="221"/>
                      <a:pt x="297" y="221"/>
                    </a:cubicBezTo>
                    <a:cubicBezTo>
                      <a:pt x="342" y="153"/>
                      <a:pt x="431" y="158"/>
                      <a:pt x="431" y="158"/>
                    </a:cubicBezTo>
                    <a:cubicBezTo>
                      <a:pt x="439" y="145"/>
                      <a:pt x="462" y="125"/>
                      <a:pt x="462" y="125"/>
                    </a:cubicBezTo>
                    <a:cubicBezTo>
                      <a:pt x="487" y="108"/>
                      <a:pt x="491" y="120"/>
                      <a:pt x="491" y="120"/>
                    </a:cubicBezTo>
                    <a:cubicBezTo>
                      <a:pt x="482" y="122"/>
                      <a:pt x="481" y="141"/>
                      <a:pt x="481" y="141"/>
                    </a:cubicBezTo>
                    <a:cubicBezTo>
                      <a:pt x="486" y="185"/>
                      <a:pt x="454" y="184"/>
                      <a:pt x="454" y="184"/>
                    </a:cubicBezTo>
                    <a:cubicBezTo>
                      <a:pt x="417" y="182"/>
                      <a:pt x="382" y="202"/>
                      <a:pt x="382" y="202"/>
                    </a:cubicBezTo>
                    <a:cubicBezTo>
                      <a:pt x="266" y="238"/>
                      <a:pt x="299" y="277"/>
                      <a:pt x="269" y="290"/>
                    </a:cubicBezTo>
                    <a:cubicBezTo>
                      <a:pt x="238" y="304"/>
                      <a:pt x="241" y="261"/>
                      <a:pt x="241" y="261"/>
                    </a:cubicBezTo>
                    <a:close/>
                    <a:moveTo>
                      <a:pt x="149" y="401"/>
                    </a:moveTo>
                    <a:cubicBezTo>
                      <a:pt x="149" y="401"/>
                      <a:pt x="175" y="381"/>
                      <a:pt x="175" y="337"/>
                    </a:cubicBezTo>
                    <a:cubicBezTo>
                      <a:pt x="175" y="337"/>
                      <a:pt x="194" y="296"/>
                      <a:pt x="215" y="285"/>
                    </a:cubicBezTo>
                    <a:cubicBezTo>
                      <a:pt x="215" y="285"/>
                      <a:pt x="215" y="318"/>
                      <a:pt x="246" y="312"/>
                    </a:cubicBezTo>
                    <a:cubicBezTo>
                      <a:pt x="246" y="312"/>
                      <a:pt x="249" y="326"/>
                      <a:pt x="225" y="341"/>
                    </a:cubicBezTo>
                    <a:cubicBezTo>
                      <a:pt x="201" y="356"/>
                      <a:pt x="177" y="377"/>
                      <a:pt x="170" y="401"/>
                    </a:cubicBezTo>
                    <a:cubicBezTo>
                      <a:pt x="170" y="401"/>
                      <a:pt x="153" y="416"/>
                      <a:pt x="145" y="452"/>
                    </a:cubicBezTo>
                    <a:cubicBezTo>
                      <a:pt x="145" y="452"/>
                      <a:pt x="129" y="476"/>
                      <a:pt x="86" y="488"/>
                    </a:cubicBezTo>
                    <a:cubicBezTo>
                      <a:pt x="86" y="488"/>
                      <a:pt x="102" y="433"/>
                      <a:pt x="149" y="401"/>
                    </a:cubicBezTo>
                    <a:close/>
                    <a:moveTo>
                      <a:pt x="131" y="493"/>
                    </a:moveTo>
                    <a:cubicBezTo>
                      <a:pt x="162" y="485"/>
                      <a:pt x="150" y="501"/>
                      <a:pt x="150" y="501"/>
                    </a:cubicBezTo>
                    <a:cubicBezTo>
                      <a:pt x="138" y="505"/>
                      <a:pt x="123" y="532"/>
                      <a:pt x="123" y="532"/>
                    </a:cubicBezTo>
                    <a:cubicBezTo>
                      <a:pt x="82" y="556"/>
                      <a:pt x="103" y="600"/>
                      <a:pt x="103" y="600"/>
                    </a:cubicBezTo>
                    <a:cubicBezTo>
                      <a:pt x="102" y="660"/>
                      <a:pt x="65" y="632"/>
                      <a:pt x="65" y="632"/>
                    </a:cubicBezTo>
                    <a:cubicBezTo>
                      <a:pt x="43" y="530"/>
                      <a:pt x="131" y="493"/>
                      <a:pt x="131" y="493"/>
                    </a:cubicBezTo>
                    <a:close/>
                    <a:moveTo>
                      <a:pt x="91" y="708"/>
                    </a:moveTo>
                    <a:cubicBezTo>
                      <a:pt x="91" y="708"/>
                      <a:pt x="89" y="686"/>
                      <a:pt x="75" y="677"/>
                    </a:cubicBezTo>
                    <a:cubicBezTo>
                      <a:pt x="75" y="677"/>
                      <a:pt x="65" y="656"/>
                      <a:pt x="99" y="656"/>
                    </a:cubicBezTo>
                    <a:cubicBezTo>
                      <a:pt x="99" y="656"/>
                      <a:pt x="138" y="644"/>
                      <a:pt x="137" y="618"/>
                    </a:cubicBezTo>
                    <a:cubicBezTo>
                      <a:pt x="137" y="618"/>
                      <a:pt x="123" y="597"/>
                      <a:pt x="126" y="580"/>
                    </a:cubicBezTo>
                    <a:cubicBezTo>
                      <a:pt x="126" y="580"/>
                      <a:pt x="123" y="546"/>
                      <a:pt x="151" y="542"/>
                    </a:cubicBezTo>
                    <a:cubicBezTo>
                      <a:pt x="179" y="538"/>
                      <a:pt x="190" y="569"/>
                      <a:pt x="189" y="593"/>
                    </a:cubicBezTo>
                    <a:cubicBezTo>
                      <a:pt x="187" y="617"/>
                      <a:pt x="223" y="638"/>
                      <a:pt x="246" y="638"/>
                    </a:cubicBezTo>
                    <a:cubicBezTo>
                      <a:pt x="269" y="638"/>
                      <a:pt x="241" y="662"/>
                      <a:pt x="213" y="676"/>
                    </a:cubicBezTo>
                    <a:cubicBezTo>
                      <a:pt x="185" y="689"/>
                      <a:pt x="178" y="709"/>
                      <a:pt x="111" y="692"/>
                    </a:cubicBezTo>
                    <a:cubicBezTo>
                      <a:pt x="111" y="692"/>
                      <a:pt x="103" y="737"/>
                      <a:pt x="210" y="705"/>
                    </a:cubicBezTo>
                    <a:cubicBezTo>
                      <a:pt x="210" y="705"/>
                      <a:pt x="237" y="696"/>
                      <a:pt x="247" y="681"/>
                    </a:cubicBezTo>
                    <a:cubicBezTo>
                      <a:pt x="247" y="681"/>
                      <a:pt x="243" y="728"/>
                      <a:pt x="259" y="750"/>
                    </a:cubicBezTo>
                    <a:cubicBezTo>
                      <a:pt x="275" y="773"/>
                      <a:pt x="230" y="837"/>
                      <a:pt x="123" y="784"/>
                    </a:cubicBezTo>
                    <a:cubicBezTo>
                      <a:pt x="123" y="784"/>
                      <a:pt x="83" y="762"/>
                      <a:pt x="91" y="708"/>
                    </a:cubicBezTo>
                    <a:close/>
                    <a:moveTo>
                      <a:pt x="293" y="842"/>
                    </a:moveTo>
                    <a:cubicBezTo>
                      <a:pt x="291" y="889"/>
                      <a:pt x="190" y="856"/>
                      <a:pt x="157" y="820"/>
                    </a:cubicBezTo>
                    <a:cubicBezTo>
                      <a:pt x="157" y="820"/>
                      <a:pt x="201" y="842"/>
                      <a:pt x="254" y="817"/>
                    </a:cubicBezTo>
                    <a:cubicBezTo>
                      <a:pt x="254" y="817"/>
                      <a:pt x="294" y="796"/>
                      <a:pt x="293" y="842"/>
                    </a:cubicBezTo>
                    <a:close/>
                    <a:moveTo>
                      <a:pt x="391" y="848"/>
                    </a:moveTo>
                    <a:cubicBezTo>
                      <a:pt x="386" y="868"/>
                      <a:pt x="377" y="874"/>
                      <a:pt x="349" y="874"/>
                    </a:cubicBezTo>
                    <a:cubicBezTo>
                      <a:pt x="321" y="874"/>
                      <a:pt x="303" y="872"/>
                      <a:pt x="315" y="834"/>
                    </a:cubicBezTo>
                    <a:cubicBezTo>
                      <a:pt x="315" y="834"/>
                      <a:pt x="342" y="841"/>
                      <a:pt x="366" y="832"/>
                    </a:cubicBezTo>
                    <a:cubicBezTo>
                      <a:pt x="366" y="832"/>
                      <a:pt x="397" y="828"/>
                      <a:pt x="391" y="848"/>
                    </a:cubicBezTo>
                    <a:close/>
                    <a:moveTo>
                      <a:pt x="290" y="801"/>
                    </a:moveTo>
                    <a:cubicBezTo>
                      <a:pt x="273" y="781"/>
                      <a:pt x="285" y="738"/>
                      <a:pt x="285" y="738"/>
                    </a:cubicBezTo>
                    <a:cubicBezTo>
                      <a:pt x="246" y="678"/>
                      <a:pt x="289" y="649"/>
                      <a:pt x="289" y="649"/>
                    </a:cubicBezTo>
                    <a:cubicBezTo>
                      <a:pt x="365" y="636"/>
                      <a:pt x="363" y="670"/>
                      <a:pt x="422" y="682"/>
                    </a:cubicBezTo>
                    <a:cubicBezTo>
                      <a:pt x="481" y="694"/>
                      <a:pt x="457" y="706"/>
                      <a:pt x="457" y="706"/>
                    </a:cubicBezTo>
                    <a:cubicBezTo>
                      <a:pt x="415" y="728"/>
                      <a:pt x="357" y="722"/>
                      <a:pt x="337" y="717"/>
                    </a:cubicBezTo>
                    <a:cubicBezTo>
                      <a:pt x="317" y="712"/>
                      <a:pt x="294" y="713"/>
                      <a:pt x="318" y="728"/>
                    </a:cubicBezTo>
                    <a:cubicBezTo>
                      <a:pt x="342" y="742"/>
                      <a:pt x="399" y="740"/>
                      <a:pt x="399" y="740"/>
                    </a:cubicBezTo>
                    <a:cubicBezTo>
                      <a:pt x="427" y="729"/>
                      <a:pt x="425" y="753"/>
                      <a:pt x="425" y="753"/>
                    </a:cubicBezTo>
                    <a:cubicBezTo>
                      <a:pt x="407" y="758"/>
                      <a:pt x="407" y="785"/>
                      <a:pt x="407" y="785"/>
                    </a:cubicBezTo>
                    <a:cubicBezTo>
                      <a:pt x="386" y="832"/>
                      <a:pt x="290" y="801"/>
                      <a:pt x="290" y="801"/>
                    </a:cubicBezTo>
                    <a:close/>
                    <a:moveTo>
                      <a:pt x="1182" y="831"/>
                    </a:moveTo>
                    <a:cubicBezTo>
                      <a:pt x="1160" y="869"/>
                      <a:pt x="1127" y="897"/>
                      <a:pt x="1096" y="898"/>
                    </a:cubicBezTo>
                    <a:cubicBezTo>
                      <a:pt x="1065" y="899"/>
                      <a:pt x="1107" y="879"/>
                      <a:pt x="1075" y="859"/>
                    </a:cubicBezTo>
                    <a:cubicBezTo>
                      <a:pt x="1075" y="859"/>
                      <a:pt x="1061" y="846"/>
                      <a:pt x="1061" y="864"/>
                    </a:cubicBezTo>
                    <a:cubicBezTo>
                      <a:pt x="1061" y="864"/>
                      <a:pt x="1078" y="882"/>
                      <a:pt x="1059" y="895"/>
                    </a:cubicBezTo>
                    <a:cubicBezTo>
                      <a:pt x="1040" y="908"/>
                      <a:pt x="1028" y="928"/>
                      <a:pt x="927" y="929"/>
                    </a:cubicBezTo>
                    <a:cubicBezTo>
                      <a:pt x="927" y="929"/>
                      <a:pt x="884" y="928"/>
                      <a:pt x="816" y="854"/>
                    </a:cubicBezTo>
                    <a:cubicBezTo>
                      <a:pt x="816" y="854"/>
                      <a:pt x="798" y="822"/>
                      <a:pt x="787" y="815"/>
                    </a:cubicBezTo>
                    <a:cubicBezTo>
                      <a:pt x="787" y="815"/>
                      <a:pt x="777" y="817"/>
                      <a:pt x="783" y="830"/>
                    </a:cubicBezTo>
                    <a:cubicBezTo>
                      <a:pt x="783" y="830"/>
                      <a:pt x="792" y="854"/>
                      <a:pt x="777" y="857"/>
                    </a:cubicBezTo>
                    <a:cubicBezTo>
                      <a:pt x="762" y="860"/>
                      <a:pt x="691" y="864"/>
                      <a:pt x="672" y="910"/>
                    </a:cubicBezTo>
                    <a:cubicBezTo>
                      <a:pt x="672" y="910"/>
                      <a:pt x="666" y="927"/>
                      <a:pt x="698" y="907"/>
                    </a:cubicBezTo>
                    <a:cubicBezTo>
                      <a:pt x="730" y="887"/>
                      <a:pt x="736" y="875"/>
                      <a:pt x="775" y="876"/>
                    </a:cubicBezTo>
                    <a:cubicBezTo>
                      <a:pt x="814" y="877"/>
                      <a:pt x="816" y="894"/>
                      <a:pt x="845" y="915"/>
                    </a:cubicBezTo>
                    <a:cubicBezTo>
                      <a:pt x="874" y="936"/>
                      <a:pt x="912" y="953"/>
                      <a:pt x="856" y="967"/>
                    </a:cubicBezTo>
                    <a:cubicBezTo>
                      <a:pt x="800" y="981"/>
                      <a:pt x="765" y="961"/>
                      <a:pt x="709" y="990"/>
                    </a:cubicBezTo>
                    <a:cubicBezTo>
                      <a:pt x="653" y="1019"/>
                      <a:pt x="635" y="1008"/>
                      <a:pt x="629" y="1000"/>
                    </a:cubicBezTo>
                    <a:cubicBezTo>
                      <a:pt x="623" y="992"/>
                      <a:pt x="627" y="976"/>
                      <a:pt x="654" y="974"/>
                    </a:cubicBezTo>
                    <a:cubicBezTo>
                      <a:pt x="681" y="972"/>
                      <a:pt x="732" y="964"/>
                      <a:pt x="733" y="946"/>
                    </a:cubicBezTo>
                    <a:cubicBezTo>
                      <a:pt x="734" y="928"/>
                      <a:pt x="728" y="914"/>
                      <a:pt x="722" y="920"/>
                    </a:cubicBezTo>
                    <a:cubicBezTo>
                      <a:pt x="716" y="926"/>
                      <a:pt x="722" y="950"/>
                      <a:pt x="701" y="949"/>
                    </a:cubicBezTo>
                    <a:cubicBezTo>
                      <a:pt x="680" y="948"/>
                      <a:pt x="630" y="946"/>
                      <a:pt x="606" y="961"/>
                    </a:cubicBezTo>
                    <a:cubicBezTo>
                      <a:pt x="582" y="976"/>
                      <a:pt x="549" y="982"/>
                      <a:pt x="510" y="956"/>
                    </a:cubicBezTo>
                    <a:cubicBezTo>
                      <a:pt x="471" y="930"/>
                      <a:pt x="441" y="999"/>
                      <a:pt x="411" y="872"/>
                    </a:cubicBezTo>
                    <a:cubicBezTo>
                      <a:pt x="411" y="872"/>
                      <a:pt x="411" y="826"/>
                      <a:pt x="435" y="808"/>
                    </a:cubicBezTo>
                    <a:cubicBezTo>
                      <a:pt x="435" y="808"/>
                      <a:pt x="439" y="787"/>
                      <a:pt x="433" y="777"/>
                    </a:cubicBezTo>
                    <a:cubicBezTo>
                      <a:pt x="433" y="777"/>
                      <a:pt x="442" y="732"/>
                      <a:pt x="489" y="714"/>
                    </a:cubicBezTo>
                    <a:cubicBezTo>
                      <a:pt x="489" y="714"/>
                      <a:pt x="506" y="666"/>
                      <a:pt x="585" y="686"/>
                    </a:cubicBezTo>
                    <a:cubicBezTo>
                      <a:pt x="585" y="686"/>
                      <a:pt x="621" y="688"/>
                      <a:pt x="627" y="645"/>
                    </a:cubicBezTo>
                    <a:cubicBezTo>
                      <a:pt x="627" y="645"/>
                      <a:pt x="642" y="618"/>
                      <a:pt x="694" y="617"/>
                    </a:cubicBezTo>
                    <a:cubicBezTo>
                      <a:pt x="694" y="617"/>
                      <a:pt x="713" y="614"/>
                      <a:pt x="729" y="597"/>
                    </a:cubicBezTo>
                    <a:cubicBezTo>
                      <a:pt x="729" y="597"/>
                      <a:pt x="755" y="594"/>
                      <a:pt x="771" y="604"/>
                    </a:cubicBezTo>
                    <a:cubicBezTo>
                      <a:pt x="787" y="613"/>
                      <a:pt x="791" y="585"/>
                      <a:pt x="799" y="577"/>
                    </a:cubicBezTo>
                    <a:cubicBezTo>
                      <a:pt x="799" y="577"/>
                      <a:pt x="813" y="545"/>
                      <a:pt x="850" y="571"/>
                    </a:cubicBezTo>
                    <a:cubicBezTo>
                      <a:pt x="887" y="597"/>
                      <a:pt x="890" y="645"/>
                      <a:pt x="911" y="661"/>
                    </a:cubicBezTo>
                    <a:cubicBezTo>
                      <a:pt x="932" y="677"/>
                      <a:pt x="926" y="654"/>
                      <a:pt x="918" y="642"/>
                    </a:cubicBezTo>
                    <a:cubicBezTo>
                      <a:pt x="910" y="630"/>
                      <a:pt x="889" y="581"/>
                      <a:pt x="885" y="571"/>
                    </a:cubicBezTo>
                    <a:cubicBezTo>
                      <a:pt x="881" y="561"/>
                      <a:pt x="881" y="519"/>
                      <a:pt x="919" y="519"/>
                    </a:cubicBezTo>
                    <a:cubicBezTo>
                      <a:pt x="919" y="519"/>
                      <a:pt x="939" y="506"/>
                      <a:pt x="978" y="532"/>
                    </a:cubicBezTo>
                    <a:cubicBezTo>
                      <a:pt x="1017" y="558"/>
                      <a:pt x="1057" y="569"/>
                      <a:pt x="1075" y="566"/>
                    </a:cubicBezTo>
                    <a:cubicBezTo>
                      <a:pt x="1075" y="566"/>
                      <a:pt x="1093" y="558"/>
                      <a:pt x="1065" y="554"/>
                    </a:cubicBezTo>
                    <a:cubicBezTo>
                      <a:pt x="1037" y="550"/>
                      <a:pt x="1001" y="519"/>
                      <a:pt x="992" y="513"/>
                    </a:cubicBezTo>
                    <a:cubicBezTo>
                      <a:pt x="983" y="507"/>
                      <a:pt x="989" y="483"/>
                      <a:pt x="1004" y="477"/>
                    </a:cubicBezTo>
                    <a:cubicBezTo>
                      <a:pt x="1019" y="471"/>
                      <a:pt x="1045" y="401"/>
                      <a:pt x="1079" y="396"/>
                    </a:cubicBezTo>
                    <a:cubicBezTo>
                      <a:pt x="1079" y="396"/>
                      <a:pt x="1095" y="394"/>
                      <a:pt x="1104" y="388"/>
                    </a:cubicBezTo>
                    <a:cubicBezTo>
                      <a:pt x="1104" y="388"/>
                      <a:pt x="1108" y="377"/>
                      <a:pt x="1094" y="379"/>
                    </a:cubicBezTo>
                    <a:cubicBezTo>
                      <a:pt x="1094" y="379"/>
                      <a:pt x="1084" y="352"/>
                      <a:pt x="1085" y="327"/>
                    </a:cubicBezTo>
                    <a:cubicBezTo>
                      <a:pt x="1086" y="302"/>
                      <a:pt x="1055" y="239"/>
                      <a:pt x="1031" y="239"/>
                    </a:cubicBezTo>
                    <a:cubicBezTo>
                      <a:pt x="1031" y="239"/>
                      <a:pt x="1023" y="244"/>
                      <a:pt x="1033" y="257"/>
                    </a:cubicBezTo>
                    <a:cubicBezTo>
                      <a:pt x="1043" y="270"/>
                      <a:pt x="1073" y="315"/>
                      <a:pt x="1061" y="372"/>
                    </a:cubicBezTo>
                    <a:cubicBezTo>
                      <a:pt x="1061" y="372"/>
                      <a:pt x="1059" y="385"/>
                      <a:pt x="1042" y="390"/>
                    </a:cubicBezTo>
                    <a:cubicBezTo>
                      <a:pt x="1042" y="390"/>
                      <a:pt x="1028" y="443"/>
                      <a:pt x="986" y="451"/>
                    </a:cubicBezTo>
                    <a:cubicBezTo>
                      <a:pt x="944" y="459"/>
                      <a:pt x="972" y="492"/>
                      <a:pt x="944" y="497"/>
                    </a:cubicBezTo>
                    <a:cubicBezTo>
                      <a:pt x="916" y="502"/>
                      <a:pt x="903" y="481"/>
                      <a:pt x="875" y="516"/>
                    </a:cubicBezTo>
                    <a:cubicBezTo>
                      <a:pt x="875" y="516"/>
                      <a:pt x="856" y="560"/>
                      <a:pt x="837" y="533"/>
                    </a:cubicBezTo>
                    <a:cubicBezTo>
                      <a:pt x="818" y="506"/>
                      <a:pt x="853" y="455"/>
                      <a:pt x="864" y="436"/>
                    </a:cubicBezTo>
                    <a:cubicBezTo>
                      <a:pt x="875" y="417"/>
                      <a:pt x="890" y="372"/>
                      <a:pt x="941" y="363"/>
                    </a:cubicBezTo>
                    <a:cubicBezTo>
                      <a:pt x="941" y="363"/>
                      <a:pt x="955" y="369"/>
                      <a:pt x="964" y="338"/>
                    </a:cubicBezTo>
                    <a:cubicBezTo>
                      <a:pt x="973" y="307"/>
                      <a:pt x="1016" y="317"/>
                      <a:pt x="1021" y="329"/>
                    </a:cubicBezTo>
                    <a:cubicBezTo>
                      <a:pt x="1026" y="341"/>
                      <a:pt x="1036" y="363"/>
                      <a:pt x="1039" y="338"/>
                    </a:cubicBezTo>
                    <a:cubicBezTo>
                      <a:pt x="1039" y="338"/>
                      <a:pt x="1037" y="304"/>
                      <a:pt x="1011" y="298"/>
                    </a:cubicBezTo>
                    <a:cubicBezTo>
                      <a:pt x="985" y="292"/>
                      <a:pt x="976" y="252"/>
                      <a:pt x="984" y="229"/>
                    </a:cubicBezTo>
                    <a:cubicBezTo>
                      <a:pt x="992" y="206"/>
                      <a:pt x="1017" y="203"/>
                      <a:pt x="1067" y="218"/>
                    </a:cubicBezTo>
                    <a:cubicBezTo>
                      <a:pt x="1067" y="218"/>
                      <a:pt x="1092" y="241"/>
                      <a:pt x="1110" y="241"/>
                    </a:cubicBezTo>
                    <a:cubicBezTo>
                      <a:pt x="1128" y="241"/>
                      <a:pt x="1114" y="227"/>
                      <a:pt x="1105" y="223"/>
                    </a:cubicBezTo>
                    <a:cubicBezTo>
                      <a:pt x="1096" y="219"/>
                      <a:pt x="1076" y="197"/>
                      <a:pt x="1033" y="184"/>
                    </a:cubicBezTo>
                    <a:cubicBezTo>
                      <a:pt x="1012" y="178"/>
                      <a:pt x="1042" y="138"/>
                      <a:pt x="1074" y="161"/>
                    </a:cubicBezTo>
                    <a:cubicBezTo>
                      <a:pt x="1074" y="161"/>
                      <a:pt x="1120" y="185"/>
                      <a:pt x="1160" y="174"/>
                    </a:cubicBezTo>
                    <a:cubicBezTo>
                      <a:pt x="1160" y="174"/>
                      <a:pt x="1207" y="166"/>
                      <a:pt x="1220" y="202"/>
                    </a:cubicBezTo>
                    <a:cubicBezTo>
                      <a:pt x="1220" y="202"/>
                      <a:pt x="1217" y="206"/>
                      <a:pt x="1199" y="206"/>
                    </a:cubicBezTo>
                    <a:cubicBezTo>
                      <a:pt x="1181" y="206"/>
                      <a:pt x="1178" y="217"/>
                      <a:pt x="1168" y="216"/>
                    </a:cubicBezTo>
                    <a:cubicBezTo>
                      <a:pt x="1158" y="215"/>
                      <a:pt x="1165" y="205"/>
                      <a:pt x="1128" y="190"/>
                    </a:cubicBezTo>
                    <a:cubicBezTo>
                      <a:pt x="1091" y="175"/>
                      <a:pt x="1112" y="198"/>
                      <a:pt x="1122" y="206"/>
                    </a:cubicBezTo>
                    <a:cubicBezTo>
                      <a:pt x="1132" y="214"/>
                      <a:pt x="1166" y="226"/>
                      <a:pt x="1163" y="259"/>
                    </a:cubicBezTo>
                    <a:cubicBezTo>
                      <a:pt x="1160" y="292"/>
                      <a:pt x="1122" y="318"/>
                      <a:pt x="1122" y="381"/>
                    </a:cubicBezTo>
                    <a:cubicBezTo>
                      <a:pt x="1122" y="444"/>
                      <a:pt x="1131" y="495"/>
                      <a:pt x="1144" y="495"/>
                    </a:cubicBezTo>
                    <a:cubicBezTo>
                      <a:pt x="1157" y="495"/>
                      <a:pt x="1146" y="485"/>
                      <a:pt x="1144" y="457"/>
                    </a:cubicBezTo>
                    <a:cubicBezTo>
                      <a:pt x="1142" y="429"/>
                      <a:pt x="1135" y="356"/>
                      <a:pt x="1158" y="348"/>
                    </a:cubicBezTo>
                    <a:cubicBezTo>
                      <a:pt x="1181" y="340"/>
                      <a:pt x="1204" y="339"/>
                      <a:pt x="1195" y="325"/>
                    </a:cubicBezTo>
                    <a:cubicBezTo>
                      <a:pt x="1195" y="325"/>
                      <a:pt x="1174" y="321"/>
                      <a:pt x="1163" y="325"/>
                    </a:cubicBezTo>
                    <a:cubicBezTo>
                      <a:pt x="1163" y="325"/>
                      <a:pt x="1154" y="322"/>
                      <a:pt x="1177" y="298"/>
                    </a:cubicBezTo>
                    <a:cubicBezTo>
                      <a:pt x="1200" y="274"/>
                      <a:pt x="1178" y="246"/>
                      <a:pt x="1205" y="232"/>
                    </a:cubicBezTo>
                    <a:cubicBezTo>
                      <a:pt x="1232" y="218"/>
                      <a:pt x="1261" y="235"/>
                      <a:pt x="1260" y="247"/>
                    </a:cubicBezTo>
                    <a:cubicBezTo>
                      <a:pt x="1259" y="259"/>
                      <a:pt x="1234" y="252"/>
                      <a:pt x="1228" y="279"/>
                    </a:cubicBezTo>
                    <a:cubicBezTo>
                      <a:pt x="1222" y="306"/>
                      <a:pt x="1202" y="348"/>
                      <a:pt x="1239" y="406"/>
                    </a:cubicBezTo>
                    <a:cubicBezTo>
                      <a:pt x="1239" y="406"/>
                      <a:pt x="1246" y="472"/>
                      <a:pt x="1241" y="484"/>
                    </a:cubicBezTo>
                    <a:cubicBezTo>
                      <a:pt x="1241" y="484"/>
                      <a:pt x="1252" y="498"/>
                      <a:pt x="1262" y="446"/>
                    </a:cubicBezTo>
                    <a:cubicBezTo>
                      <a:pt x="1272" y="394"/>
                      <a:pt x="1244" y="373"/>
                      <a:pt x="1238" y="347"/>
                    </a:cubicBezTo>
                    <a:cubicBezTo>
                      <a:pt x="1232" y="321"/>
                      <a:pt x="1244" y="277"/>
                      <a:pt x="1260" y="277"/>
                    </a:cubicBezTo>
                    <a:cubicBezTo>
                      <a:pt x="1276" y="277"/>
                      <a:pt x="1289" y="264"/>
                      <a:pt x="1324" y="324"/>
                    </a:cubicBezTo>
                    <a:cubicBezTo>
                      <a:pt x="1359" y="384"/>
                      <a:pt x="1365" y="387"/>
                      <a:pt x="1364" y="436"/>
                    </a:cubicBezTo>
                    <a:cubicBezTo>
                      <a:pt x="1363" y="485"/>
                      <a:pt x="1367" y="502"/>
                      <a:pt x="1381" y="514"/>
                    </a:cubicBezTo>
                    <a:cubicBezTo>
                      <a:pt x="1388" y="520"/>
                      <a:pt x="1374" y="551"/>
                      <a:pt x="1359" y="537"/>
                    </a:cubicBezTo>
                    <a:cubicBezTo>
                      <a:pt x="1359" y="537"/>
                      <a:pt x="1315" y="511"/>
                      <a:pt x="1294" y="528"/>
                    </a:cubicBezTo>
                    <a:cubicBezTo>
                      <a:pt x="1294" y="528"/>
                      <a:pt x="1283" y="520"/>
                      <a:pt x="1297" y="503"/>
                    </a:cubicBezTo>
                    <a:cubicBezTo>
                      <a:pt x="1297" y="503"/>
                      <a:pt x="1310" y="372"/>
                      <a:pt x="1279" y="375"/>
                    </a:cubicBezTo>
                    <a:cubicBezTo>
                      <a:pt x="1248" y="378"/>
                      <a:pt x="1296" y="379"/>
                      <a:pt x="1280" y="473"/>
                    </a:cubicBezTo>
                    <a:cubicBezTo>
                      <a:pt x="1264" y="567"/>
                      <a:pt x="1212" y="595"/>
                      <a:pt x="1190" y="594"/>
                    </a:cubicBezTo>
                    <a:cubicBezTo>
                      <a:pt x="1168" y="593"/>
                      <a:pt x="1164" y="598"/>
                      <a:pt x="1183" y="552"/>
                    </a:cubicBezTo>
                    <a:cubicBezTo>
                      <a:pt x="1202" y="506"/>
                      <a:pt x="1222" y="414"/>
                      <a:pt x="1198" y="417"/>
                    </a:cubicBezTo>
                    <a:cubicBezTo>
                      <a:pt x="1185" y="419"/>
                      <a:pt x="1188" y="426"/>
                      <a:pt x="1188" y="447"/>
                    </a:cubicBezTo>
                    <a:cubicBezTo>
                      <a:pt x="1188" y="468"/>
                      <a:pt x="1183" y="543"/>
                      <a:pt x="1148" y="572"/>
                    </a:cubicBezTo>
                    <a:cubicBezTo>
                      <a:pt x="1113" y="601"/>
                      <a:pt x="1124" y="560"/>
                      <a:pt x="1111" y="545"/>
                    </a:cubicBezTo>
                    <a:cubicBezTo>
                      <a:pt x="1098" y="530"/>
                      <a:pt x="1081" y="481"/>
                      <a:pt x="1021" y="486"/>
                    </a:cubicBezTo>
                    <a:cubicBezTo>
                      <a:pt x="1021" y="486"/>
                      <a:pt x="1015" y="502"/>
                      <a:pt x="1034" y="503"/>
                    </a:cubicBezTo>
                    <a:cubicBezTo>
                      <a:pt x="1053" y="504"/>
                      <a:pt x="1098" y="532"/>
                      <a:pt x="1097" y="565"/>
                    </a:cubicBezTo>
                    <a:cubicBezTo>
                      <a:pt x="1096" y="598"/>
                      <a:pt x="1094" y="596"/>
                      <a:pt x="1069" y="612"/>
                    </a:cubicBezTo>
                    <a:cubicBezTo>
                      <a:pt x="1044" y="628"/>
                      <a:pt x="1017" y="654"/>
                      <a:pt x="1007" y="691"/>
                    </a:cubicBezTo>
                    <a:cubicBezTo>
                      <a:pt x="997" y="728"/>
                      <a:pt x="933" y="749"/>
                      <a:pt x="874" y="742"/>
                    </a:cubicBezTo>
                    <a:cubicBezTo>
                      <a:pt x="815" y="735"/>
                      <a:pt x="843" y="700"/>
                      <a:pt x="841" y="676"/>
                    </a:cubicBezTo>
                    <a:cubicBezTo>
                      <a:pt x="839" y="652"/>
                      <a:pt x="836" y="621"/>
                      <a:pt x="818" y="636"/>
                    </a:cubicBezTo>
                    <a:cubicBezTo>
                      <a:pt x="818" y="636"/>
                      <a:pt x="819" y="642"/>
                      <a:pt x="823" y="662"/>
                    </a:cubicBezTo>
                    <a:cubicBezTo>
                      <a:pt x="827" y="682"/>
                      <a:pt x="809" y="672"/>
                      <a:pt x="808" y="694"/>
                    </a:cubicBezTo>
                    <a:cubicBezTo>
                      <a:pt x="807" y="716"/>
                      <a:pt x="800" y="741"/>
                      <a:pt x="764" y="717"/>
                    </a:cubicBezTo>
                    <a:cubicBezTo>
                      <a:pt x="728" y="693"/>
                      <a:pt x="752" y="699"/>
                      <a:pt x="755" y="656"/>
                    </a:cubicBezTo>
                    <a:cubicBezTo>
                      <a:pt x="758" y="613"/>
                      <a:pt x="719" y="599"/>
                      <a:pt x="727" y="619"/>
                    </a:cubicBezTo>
                    <a:cubicBezTo>
                      <a:pt x="735" y="639"/>
                      <a:pt x="741" y="641"/>
                      <a:pt x="731" y="672"/>
                    </a:cubicBezTo>
                    <a:cubicBezTo>
                      <a:pt x="721" y="703"/>
                      <a:pt x="741" y="713"/>
                      <a:pt x="720" y="735"/>
                    </a:cubicBezTo>
                    <a:cubicBezTo>
                      <a:pt x="699" y="757"/>
                      <a:pt x="657" y="779"/>
                      <a:pt x="624" y="789"/>
                    </a:cubicBezTo>
                    <a:cubicBezTo>
                      <a:pt x="591" y="799"/>
                      <a:pt x="596" y="830"/>
                      <a:pt x="564" y="833"/>
                    </a:cubicBezTo>
                    <a:cubicBezTo>
                      <a:pt x="532" y="836"/>
                      <a:pt x="548" y="796"/>
                      <a:pt x="520" y="794"/>
                    </a:cubicBezTo>
                    <a:cubicBezTo>
                      <a:pt x="520" y="794"/>
                      <a:pt x="503" y="792"/>
                      <a:pt x="513" y="809"/>
                    </a:cubicBezTo>
                    <a:cubicBezTo>
                      <a:pt x="523" y="826"/>
                      <a:pt x="551" y="837"/>
                      <a:pt x="534" y="857"/>
                    </a:cubicBezTo>
                    <a:cubicBezTo>
                      <a:pt x="534" y="857"/>
                      <a:pt x="513" y="878"/>
                      <a:pt x="471" y="874"/>
                    </a:cubicBezTo>
                    <a:cubicBezTo>
                      <a:pt x="471" y="874"/>
                      <a:pt x="458" y="892"/>
                      <a:pt x="499" y="886"/>
                    </a:cubicBezTo>
                    <a:cubicBezTo>
                      <a:pt x="540" y="880"/>
                      <a:pt x="562" y="864"/>
                      <a:pt x="598" y="826"/>
                    </a:cubicBezTo>
                    <a:cubicBezTo>
                      <a:pt x="598" y="826"/>
                      <a:pt x="630" y="806"/>
                      <a:pt x="675" y="794"/>
                    </a:cubicBezTo>
                    <a:cubicBezTo>
                      <a:pt x="720" y="782"/>
                      <a:pt x="727" y="758"/>
                      <a:pt x="762" y="754"/>
                    </a:cubicBezTo>
                    <a:cubicBezTo>
                      <a:pt x="797" y="750"/>
                      <a:pt x="820" y="746"/>
                      <a:pt x="861" y="764"/>
                    </a:cubicBezTo>
                    <a:cubicBezTo>
                      <a:pt x="861" y="764"/>
                      <a:pt x="893" y="770"/>
                      <a:pt x="926" y="768"/>
                    </a:cubicBezTo>
                    <a:cubicBezTo>
                      <a:pt x="926" y="768"/>
                      <a:pt x="938" y="773"/>
                      <a:pt x="938" y="797"/>
                    </a:cubicBezTo>
                    <a:cubicBezTo>
                      <a:pt x="938" y="821"/>
                      <a:pt x="981" y="836"/>
                      <a:pt x="993" y="845"/>
                    </a:cubicBezTo>
                    <a:cubicBezTo>
                      <a:pt x="1005" y="854"/>
                      <a:pt x="992" y="904"/>
                      <a:pt x="1001" y="908"/>
                    </a:cubicBezTo>
                    <a:cubicBezTo>
                      <a:pt x="1010" y="912"/>
                      <a:pt x="1018" y="913"/>
                      <a:pt x="1018" y="881"/>
                    </a:cubicBezTo>
                    <a:cubicBezTo>
                      <a:pt x="1018" y="849"/>
                      <a:pt x="1029" y="840"/>
                      <a:pt x="1059" y="835"/>
                    </a:cubicBezTo>
                    <a:cubicBezTo>
                      <a:pt x="1089" y="830"/>
                      <a:pt x="1141" y="813"/>
                      <a:pt x="1171" y="821"/>
                    </a:cubicBezTo>
                    <a:cubicBezTo>
                      <a:pt x="1171" y="821"/>
                      <a:pt x="1190" y="808"/>
                      <a:pt x="1156" y="801"/>
                    </a:cubicBezTo>
                    <a:cubicBezTo>
                      <a:pt x="1122" y="794"/>
                      <a:pt x="1088" y="816"/>
                      <a:pt x="1059" y="819"/>
                    </a:cubicBezTo>
                    <a:cubicBezTo>
                      <a:pt x="1030" y="822"/>
                      <a:pt x="974" y="845"/>
                      <a:pt x="965" y="780"/>
                    </a:cubicBezTo>
                    <a:cubicBezTo>
                      <a:pt x="956" y="715"/>
                      <a:pt x="1055" y="748"/>
                      <a:pt x="1087" y="727"/>
                    </a:cubicBezTo>
                    <a:cubicBezTo>
                      <a:pt x="1087" y="727"/>
                      <a:pt x="1100" y="715"/>
                      <a:pt x="1078" y="714"/>
                    </a:cubicBezTo>
                    <a:cubicBezTo>
                      <a:pt x="1056" y="713"/>
                      <a:pt x="1027" y="714"/>
                      <a:pt x="1020" y="722"/>
                    </a:cubicBezTo>
                    <a:cubicBezTo>
                      <a:pt x="1020" y="722"/>
                      <a:pt x="1020" y="717"/>
                      <a:pt x="1036" y="691"/>
                    </a:cubicBezTo>
                    <a:cubicBezTo>
                      <a:pt x="1052" y="665"/>
                      <a:pt x="1033" y="656"/>
                      <a:pt x="1062" y="640"/>
                    </a:cubicBezTo>
                    <a:cubicBezTo>
                      <a:pt x="1091" y="624"/>
                      <a:pt x="1119" y="607"/>
                      <a:pt x="1137" y="605"/>
                    </a:cubicBezTo>
                    <a:cubicBezTo>
                      <a:pt x="1155" y="603"/>
                      <a:pt x="1197" y="619"/>
                      <a:pt x="1198" y="652"/>
                    </a:cubicBezTo>
                    <a:cubicBezTo>
                      <a:pt x="1199" y="685"/>
                      <a:pt x="1204" y="793"/>
                      <a:pt x="1182" y="831"/>
                    </a:cubicBezTo>
                    <a:close/>
                    <a:moveTo>
                      <a:pt x="1294" y="780"/>
                    </a:moveTo>
                    <a:cubicBezTo>
                      <a:pt x="1270" y="766"/>
                      <a:pt x="1270" y="729"/>
                      <a:pt x="1270" y="698"/>
                    </a:cubicBezTo>
                    <a:cubicBezTo>
                      <a:pt x="1270" y="668"/>
                      <a:pt x="1251" y="681"/>
                      <a:pt x="1250" y="704"/>
                    </a:cubicBezTo>
                    <a:cubicBezTo>
                      <a:pt x="1249" y="726"/>
                      <a:pt x="1245" y="766"/>
                      <a:pt x="1255" y="774"/>
                    </a:cubicBezTo>
                    <a:cubicBezTo>
                      <a:pt x="1266" y="782"/>
                      <a:pt x="1263" y="785"/>
                      <a:pt x="1250" y="801"/>
                    </a:cubicBezTo>
                    <a:cubicBezTo>
                      <a:pt x="1237" y="817"/>
                      <a:pt x="1226" y="833"/>
                      <a:pt x="1209" y="828"/>
                    </a:cubicBezTo>
                    <a:cubicBezTo>
                      <a:pt x="1209" y="828"/>
                      <a:pt x="1226" y="816"/>
                      <a:pt x="1218" y="680"/>
                    </a:cubicBezTo>
                    <a:cubicBezTo>
                      <a:pt x="1218" y="680"/>
                      <a:pt x="1225" y="638"/>
                      <a:pt x="1261" y="638"/>
                    </a:cubicBezTo>
                    <a:cubicBezTo>
                      <a:pt x="1297" y="638"/>
                      <a:pt x="1306" y="644"/>
                      <a:pt x="1303" y="688"/>
                    </a:cubicBezTo>
                    <a:cubicBezTo>
                      <a:pt x="1301" y="732"/>
                      <a:pt x="1307" y="753"/>
                      <a:pt x="1315" y="766"/>
                    </a:cubicBezTo>
                    <a:cubicBezTo>
                      <a:pt x="1323" y="780"/>
                      <a:pt x="1318" y="793"/>
                      <a:pt x="1294" y="780"/>
                    </a:cubicBezTo>
                    <a:close/>
                    <a:moveTo>
                      <a:pt x="1351" y="773"/>
                    </a:moveTo>
                    <a:cubicBezTo>
                      <a:pt x="1351" y="773"/>
                      <a:pt x="1345" y="802"/>
                      <a:pt x="1329" y="746"/>
                    </a:cubicBezTo>
                    <a:cubicBezTo>
                      <a:pt x="1329" y="746"/>
                      <a:pt x="1313" y="638"/>
                      <a:pt x="1335" y="630"/>
                    </a:cubicBezTo>
                    <a:cubicBezTo>
                      <a:pt x="1335" y="630"/>
                      <a:pt x="1355" y="612"/>
                      <a:pt x="1359" y="600"/>
                    </a:cubicBezTo>
                    <a:cubicBezTo>
                      <a:pt x="1363" y="588"/>
                      <a:pt x="1357" y="589"/>
                      <a:pt x="1341" y="602"/>
                    </a:cubicBezTo>
                    <a:cubicBezTo>
                      <a:pt x="1325" y="616"/>
                      <a:pt x="1323" y="638"/>
                      <a:pt x="1291" y="612"/>
                    </a:cubicBezTo>
                    <a:cubicBezTo>
                      <a:pt x="1291" y="612"/>
                      <a:pt x="1261" y="600"/>
                      <a:pt x="1242" y="610"/>
                    </a:cubicBezTo>
                    <a:cubicBezTo>
                      <a:pt x="1242" y="610"/>
                      <a:pt x="1231" y="628"/>
                      <a:pt x="1219" y="628"/>
                    </a:cubicBezTo>
                    <a:cubicBezTo>
                      <a:pt x="1219" y="628"/>
                      <a:pt x="1203" y="609"/>
                      <a:pt x="1233" y="596"/>
                    </a:cubicBezTo>
                    <a:cubicBezTo>
                      <a:pt x="1262" y="582"/>
                      <a:pt x="1267" y="580"/>
                      <a:pt x="1277" y="557"/>
                    </a:cubicBezTo>
                    <a:cubicBezTo>
                      <a:pt x="1286" y="534"/>
                      <a:pt x="1362" y="554"/>
                      <a:pt x="1373" y="588"/>
                    </a:cubicBezTo>
                    <a:cubicBezTo>
                      <a:pt x="1383" y="621"/>
                      <a:pt x="1403" y="658"/>
                      <a:pt x="1386" y="696"/>
                    </a:cubicBezTo>
                    <a:cubicBezTo>
                      <a:pt x="1369" y="733"/>
                      <a:pt x="1350" y="728"/>
                      <a:pt x="1351" y="773"/>
                    </a:cubicBezTo>
                    <a:close/>
                    <a:moveTo>
                      <a:pt x="1403" y="790"/>
                    </a:moveTo>
                    <a:cubicBezTo>
                      <a:pt x="1403" y="790"/>
                      <a:pt x="1359" y="805"/>
                      <a:pt x="1386" y="749"/>
                    </a:cubicBezTo>
                    <a:cubicBezTo>
                      <a:pt x="1413" y="693"/>
                      <a:pt x="1419" y="740"/>
                      <a:pt x="1414" y="620"/>
                    </a:cubicBezTo>
                    <a:cubicBezTo>
                      <a:pt x="1414" y="620"/>
                      <a:pt x="1406" y="581"/>
                      <a:pt x="1397" y="573"/>
                    </a:cubicBezTo>
                    <a:cubicBezTo>
                      <a:pt x="1387" y="565"/>
                      <a:pt x="1395" y="544"/>
                      <a:pt x="1407" y="542"/>
                    </a:cubicBezTo>
                    <a:cubicBezTo>
                      <a:pt x="1419" y="541"/>
                      <a:pt x="1405" y="497"/>
                      <a:pt x="1386" y="485"/>
                    </a:cubicBezTo>
                    <a:cubicBezTo>
                      <a:pt x="1386" y="485"/>
                      <a:pt x="1375" y="401"/>
                      <a:pt x="1382" y="397"/>
                    </a:cubicBezTo>
                    <a:cubicBezTo>
                      <a:pt x="1382" y="397"/>
                      <a:pt x="1438" y="446"/>
                      <a:pt x="1454" y="642"/>
                    </a:cubicBezTo>
                    <a:cubicBezTo>
                      <a:pt x="1454" y="642"/>
                      <a:pt x="1461" y="774"/>
                      <a:pt x="1403" y="790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ṩľiḋê">
                <a:extLst>
                  <a:ext uri="{FF2B5EF4-FFF2-40B4-BE49-F238E27FC236}">
                    <a16:creationId xmlns:a16="http://schemas.microsoft.com/office/drawing/2014/main" xmlns="" id="{32B4F751-297C-40C7-9D00-26D06B84A25C}"/>
                  </a:ext>
                </a:extLst>
              </p:cNvPr>
              <p:cNvSpPr/>
              <p:nvPr/>
            </p:nvSpPr>
            <p:spPr bwMode="auto">
              <a:xfrm>
                <a:off x="5969531" y="2826799"/>
                <a:ext cx="208276" cy="123293"/>
              </a:xfrm>
              <a:custGeom>
                <a:avLst/>
                <a:gdLst>
                  <a:gd name="T0" fmla="*/ 98 w 112"/>
                  <a:gd name="T1" fmla="*/ 15 h 68"/>
                  <a:gd name="T2" fmla="*/ 27 w 112"/>
                  <a:gd name="T3" fmla="*/ 29 h 68"/>
                  <a:gd name="T4" fmla="*/ 14 w 112"/>
                  <a:gd name="T5" fmla="*/ 45 h 68"/>
                  <a:gd name="T6" fmla="*/ 35 w 112"/>
                  <a:gd name="T7" fmla="*/ 47 h 68"/>
                  <a:gd name="T8" fmla="*/ 58 w 112"/>
                  <a:gd name="T9" fmla="*/ 55 h 68"/>
                  <a:gd name="T10" fmla="*/ 90 w 112"/>
                  <a:gd name="T11" fmla="*/ 60 h 68"/>
                  <a:gd name="T12" fmla="*/ 111 w 112"/>
                  <a:gd name="T13" fmla="*/ 25 h 68"/>
                  <a:gd name="T14" fmla="*/ 98 w 112"/>
                  <a:gd name="T15" fmla="*/ 1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68">
                    <a:moveTo>
                      <a:pt x="98" y="15"/>
                    </a:moveTo>
                    <a:cubicBezTo>
                      <a:pt x="74" y="65"/>
                      <a:pt x="54" y="29"/>
                      <a:pt x="27" y="29"/>
                    </a:cubicBezTo>
                    <a:cubicBezTo>
                      <a:pt x="0" y="29"/>
                      <a:pt x="7" y="47"/>
                      <a:pt x="14" y="45"/>
                    </a:cubicBezTo>
                    <a:cubicBezTo>
                      <a:pt x="20" y="44"/>
                      <a:pt x="35" y="47"/>
                      <a:pt x="35" y="47"/>
                    </a:cubicBezTo>
                    <a:cubicBezTo>
                      <a:pt x="41" y="45"/>
                      <a:pt x="58" y="55"/>
                      <a:pt x="58" y="55"/>
                    </a:cubicBezTo>
                    <a:cubicBezTo>
                      <a:pt x="74" y="57"/>
                      <a:pt x="79" y="68"/>
                      <a:pt x="90" y="60"/>
                    </a:cubicBezTo>
                    <a:cubicBezTo>
                      <a:pt x="100" y="52"/>
                      <a:pt x="112" y="51"/>
                      <a:pt x="111" y="25"/>
                    </a:cubicBezTo>
                    <a:cubicBezTo>
                      <a:pt x="110" y="0"/>
                      <a:pt x="98" y="15"/>
                      <a:pt x="98" y="15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8" name="iśľiḋé">
              <a:extLst>
                <a:ext uri="{FF2B5EF4-FFF2-40B4-BE49-F238E27FC236}">
                  <a16:creationId xmlns:a16="http://schemas.microsoft.com/office/drawing/2014/main" xmlns="" id="{B0B15435-C3B8-4E06-BA8F-3E9F4863D9A6}"/>
                </a:ext>
              </a:extLst>
            </p:cNvPr>
            <p:cNvSpPr/>
            <p:nvPr/>
          </p:nvSpPr>
          <p:spPr>
            <a:xfrm>
              <a:off x="5088334" y="4982488"/>
              <a:ext cx="372284" cy="81228"/>
            </a:xfrm>
            <a:custGeom>
              <a:avLst/>
              <a:gdLst>
                <a:gd name="connsiteX0" fmla="*/ 421470 w 466907"/>
                <a:gd name="connsiteY0" fmla="*/ 103814 h 103905"/>
                <a:gd name="connsiteX1" fmla="*/ 294250 w 466907"/>
                <a:gd name="connsiteY1" fmla="*/ 40204 h 103905"/>
                <a:gd name="connsiteX2" fmla="*/ 51 w 466907"/>
                <a:gd name="connsiteY2" fmla="*/ 40204 h 103905"/>
                <a:gd name="connsiteX3" fmla="*/ 318103 w 466907"/>
                <a:gd name="connsiteY3" fmla="*/ 447 h 103905"/>
                <a:gd name="connsiteX4" fmla="*/ 461227 w 466907"/>
                <a:gd name="connsiteY4" fmla="*/ 24301 h 103905"/>
                <a:gd name="connsiteX5" fmla="*/ 421470 w 466907"/>
                <a:gd name="connsiteY5" fmla="*/ 103814 h 10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907" h="103905">
                  <a:moveTo>
                    <a:pt x="421470" y="103814"/>
                  </a:moveTo>
                  <a:cubicBezTo>
                    <a:pt x="393641" y="106464"/>
                    <a:pt x="364486" y="50806"/>
                    <a:pt x="294250" y="40204"/>
                  </a:cubicBezTo>
                  <a:cubicBezTo>
                    <a:pt x="224013" y="29602"/>
                    <a:pt x="-3924" y="46830"/>
                    <a:pt x="51" y="40204"/>
                  </a:cubicBezTo>
                  <a:cubicBezTo>
                    <a:pt x="4026" y="33578"/>
                    <a:pt x="241240" y="3097"/>
                    <a:pt x="318103" y="447"/>
                  </a:cubicBezTo>
                  <a:cubicBezTo>
                    <a:pt x="394966" y="-2204"/>
                    <a:pt x="442674" y="7073"/>
                    <a:pt x="461227" y="24301"/>
                  </a:cubicBezTo>
                  <a:cubicBezTo>
                    <a:pt x="479780" y="41529"/>
                    <a:pt x="449299" y="101164"/>
                    <a:pt x="421470" y="1038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ïşľíḑe">
              <a:extLst>
                <a:ext uri="{FF2B5EF4-FFF2-40B4-BE49-F238E27FC236}">
                  <a16:creationId xmlns:a16="http://schemas.microsoft.com/office/drawing/2014/main" xmlns="" id="{BFF02D42-D775-4214-B4E3-2FA4614EC5CA}"/>
                </a:ext>
              </a:extLst>
            </p:cNvPr>
            <p:cNvSpPr/>
            <p:nvPr/>
          </p:nvSpPr>
          <p:spPr>
            <a:xfrm>
              <a:off x="6833166" y="3072951"/>
              <a:ext cx="648072" cy="64807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iṣḻíďê">
              <a:extLst>
                <a:ext uri="{FF2B5EF4-FFF2-40B4-BE49-F238E27FC236}">
                  <a16:creationId xmlns:a16="http://schemas.microsoft.com/office/drawing/2014/main" xmlns="" id="{2ABD2D7A-BE93-4EF8-9A0C-D4ED42056332}"/>
                </a:ext>
              </a:extLst>
            </p:cNvPr>
            <p:cNvSpPr/>
            <p:nvPr/>
          </p:nvSpPr>
          <p:spPr bwMode="auto">
            <a:xfrm>
              <a:off x="7011943" y="3257076"/>
              <a:ext cx="290520" cy="279824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ïSḷïḑê">
              <a:extLst>
                <a:ext uri="{FF2B5EF4-FFF2-40B4-BE49-F238E27FC236}">
                  <a16:creationId xmlns:a16="http://schemas.microsoft.com/office/drawing/2014/main" xmlns="" id="{4BB6A5A7-35EA-49B4-B918-EE6AAFFF04F9}"/>
                </a:ext>
              </a:extLst>
            </p:cNvPr>
            <p:cNvSpPr/>
            <p:nvPr/>
          </p:nvSpPr>
          <p:spPr>
            <a:xfrm>
              <a:off x="4555586" y="3006116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ï$ḻïḑè">
              <a:extLst>
                <a:ext uri="{FF2B5EF4-FFF2-40B4-BE49-F238E27FC236}">
                  <a16:creationId xmlns:a16="http://schemas.microsoft.com/office/drawing/2014/main" xmlns="" id="{A5383AF7-AA0B-4FB3-94BB-007B20620304}"/>
                </a:ext>
              </a:extLst>
            </p:cNvPr>
            <p:cNvSpPr/>
            <p:nvPr/>
          </p:nvSpPr>
          <p:spPr bwMode="auto">
            <a:xfrm>
              <a:off x="4734363" y="3190241"/>
              <a:ext cx="290520" cy="279824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îŝḻíďè">
              <a:extLst>
                <a:ext uri="{FF2B5EF4-FFF2-40B4-BE49-F238E27FC236}">
                  <a16:creationId xmlns:a16="http://schemas.microsoft.com/office/drawing/2014/main" xmlns="" id="{8CF3B6D4-7DE2-4632-828C-617A704D1846}"/>
                </a:ext>
              </a:extLst>
            </p:cNvPr>
            <p:cNvSpPr/>
            <p:nvPr/>
          </p:nvSpPr>
          <p:spPr>
            <a:xfrm>
              <a:off x="4078115" y="4518539"/>
              <a:ext cx="648072" cy="64807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íśḻïḍe">
              <a:extLst>
                <a:ext uri="{FF2B5EF4-FFF2-40B4-BE49-F238E27FC236}">
                  <a16:creationId xmlns:a16="http://schemas.microsoft.com/office/drawing/2014/main" xmlns="" id="{681BC24A-69D9-4461-84E6-89B0EEDA42D2}"/>
                </a:ext>
              </a:extLst>
            </p:cNvPr>
            <p:cNvSpPr/>
            <p:nvPr/>
          </p:nvSpPr>
          <p:spPr bwMode="auto">
            <a:xfrm>
              <a:off x="4256892" y="4702664"/>
              <a:ext cx="290520" cy="279824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íṡḷïḓe">
              <a:extLst>
                <a:ext uri="{FF2B5EF4-FFF2-40B4-BE49-F238E27FC236}">
                  <a16:creationId xmlns:a16="http://schemas.microsoft.com/office/drawing/2014/main" xmlns="" id="{1AB2811D-3090-4E2F-9B05-F465C4F065F1}"/>
                </a:ext>
              </a:extLst>
            </p:cNvPr>
            <p:cNvSpPr/>
            <p:nvPr/>
          </p:nvSpPr>
          <p:spPr>
            <a:xfrm>
              <a:off x="7113127" y="4541823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ïSļîḋe">
              <a:extLst>
                <a:ext uri="{FF2B5EF4-FFF2-40B4-BE49-F238E27FC236}">
                  <a16:creationId xmlns:a16="http://schemas.microsoft.com/office/drawing/2014/main" xmlns="" id="{C4FA04A6-4461-4BEF-98C1-971054363008}"/>
                </a:ext>
              </a:extLst>
            </p:cNvPr>
            <p:cNvSpPr/>
            <p:nvPr/>
          </p:nvSpPr>
          <p:spPr bwMode="auto">
            <a:xfrm>
              <a:off x="7291904" y="4725948"/>
              <a:ext cx="290520" cy="279824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7599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7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2554B4E-BD19-46EE-94E9-EB0352CAE7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"/>
            <a:ext cx="12192000" cy="5815012"/>
            <a:chOff x="0" y="1"/>
            <a:chExt cx="12192000" cy="5815012"/>
          </a:xfrm>
        </p:grpSpPr>
        <p:sp>
          <p:nvSpPr>
            <p:cNvPr id="6" name="íŝľîḑe">
              <a:extLst>
                <a:ext uri="{FF2B5EF4-FFF2-40B4-BE49-F238E27FC236}">
                  <a16:creationId xmlns:a16="http://schemas.microsoft.com/office/drawing/2014/main" xmlns="" id="{D6C8B7F8-3E45-408B-939E-1DBE552DDC3F}"/>
                </a:ext>
              </a:extLst>
            </p:cNvPr>
            <p:cNvSpPr/>
            <p:nvPr/>
          </p:nvSpPr>
          <p:spPr>
            <a:xfrm>
              <a:off x="0" y="1"/>
              <a:ext cx="12192000" cy="3301676"/>
            </a:xfrm>
            <a:prstGeom prst="rect">
              <a:avLst/>
            </a:prstGeom>
            <a:blipFill>
              <a:blip r:embed="rId3"/>
              <a:stretch>
                <a:fillRect t="-73370" b="-7280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ṥļïďe">
              <a:extLst>
                <a:ext uri="{FF2B5EF4-FFF2-40B4-BE49-F238E27FC236}">
                  <a16:creationId xmlns:a16="http://schemas.microsoft.com/office/drawing/2014/main" xmlns="" id="{296952A7-2130-4522-9648-279C5C00A3BB}"/>
                </a:ext>
              </a:extLst>
            </p:cNvPr>
            <p:cNvSpPr/>
            <p:nvPr/>
          </p:nvSpPr>
          <p:spPr>
            <a:xfrm>
              <a:off x="263525" y="2738438"/>
              <a:ext cx="11664950" cy="30765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ṡļîḓé">
              <a:extLst>
                <a:ext uri="{FF2B5EF4-FFF2-40B4-BE49-F238E27FC236}">
                  <a16:creationId xmlns:a16="http://schemas.microsoft.com/office/drawing/2014/main" xmlns="" id="{95012ED2-28D6-427A-9A6C-10170F1101B7}"/>
                </a:ext>
              </a:extLst>
            </p:cNvPr>
            <p:cNvSpPr txBox="1"/>
            <p:nvPr/>
          </p:nvSpPr>
          <p:spPr>
            <a:xfrm>
              <a:off x="765313" y="4636554"/>
              <a:ext cx="2334748" cy="64633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9" name="íSḷiḍè">
              <a:extLst>
                <a:ext uri="{FF2B5EF4-FFF2-40B4-BE49-F238E27FC236}">
                  <a16:creationId xmlns:a16="http://schemas.microsoft.com/office/drawing/2014/main" xmlns="" id="{1D91B24A-5257-4557-9073-7C394BDD823D}"/>
                </a:ext>
              </a:extLst>
            </p:cNvPr>
            <p:cNvSpPr/>
            <p:nvPr/>
          </p:nvSpPr>
          <p:spPr>
            <a:xfrm>
              <a:off x="765312" y="4142881"/>
              <a:ext cx="2334749" cy="49367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îṧļïḍê">
              <a:extLst>
                <a:ext uri="{FF2B5EF4-FFF2-40B4-BE49-F238E27FC236}">
                  <a16:creationId xmlns:a16="http://schemas.microsoft.com/office/drawing/2014/main" xmlns="" id="{A1A52B01-1054-4995-BBE8-E98894601CCC}"/>
                </a:ext>
              </a:extLst>
            </p:cNvPr>
            <p:cNvSpPr/>
            <p:nvPr/>
          </p:nvSpPr>
          <p:spPr bwMode="auto">
            <a:xfrm>
              <a:off x="1704608" y="3269696"/>
              <a:ext cx="456158" cy="627217"/>
            </a:xfrm>
            <a:custGeom>
              <a:avLst/>
              <a:gdLst>
                <a:gd name="connsiteX0" fmla="*/ 84137 w 241300"/>
                <a:gd name="connsiteY0" fmla="*/ 258762 h 331787"/>
                <a:gd name="connsiteX1" fmla="*/ 157162 w 241300"/>
                <a:gd name="connsiteY1" fmla="*/ 258762 h 331787"/>
                <a:gd name="connsiteX2" fmla="*/ 120650 w 241300"/>
                <a:gd name="connsiteY2" fmla="*/ 331787 h 331787"/>
                <a:gd name="connsiteX3" fmla="*/ 164762 w 241300"/>
                <a:gd name="connsiteY3" fmla="*/ 153134 h 331787"/>
                <a:gd name="connsiteX4" fmla="*/ 141640 w 241300"/>
                <a:gd name="connsiteY4" fmla="*/ 156692 h 331787"/>
                <a:gd name="connsiteX5" fmla="*/ 131292 w 241300"/>
                <a:gd name="connsiteY5" fmla="*/ 198084 h 331787"/>
                <a:gd name="connsiteX6" fmla="*/ 172684 w 241300"/>
                <a:gd name="connsiteY6" fmla="*/ 208432 h 331787"/>
                <a:gd name="connsiteX7" fmla="*/ 183033 w 241300"/>
                <a:gd name="connsiteY7" fmla="*/ 167040 h 331787"/>
                <a:gd name="connsiteX8" fmla="*/ 164762 w 241300"/>
                <a:gd name="connsiteY8" fmla="*/ 153134 h 331787"/>
                <a:gd name="connsiteX9" fmla="*/ 76537 w 241300"/>
                <a:gd name="connsiteY9" fmla="*/ 153134 h 331787"/>
                <a:gd name="connsiteX10" fmla="*/ 58266 w 241300"/>
                <a:gd name="connsiteY10" fmla="*/ 167040 h 331787"/>
                <a:gd name="connsiteX11" fmla="*/ 68615 w 241300"/>
                <a:gd name="connsiteY11" fmla="*/ 208432 h 331787"/>
                <a:gd name="connsiteX12" fmla="*/ 110008 w 241300"/>
                <a:gd name="connsiteY12" fmla="*/ 198084 h 331787"/>
                <a:gd name="connsiteX13" fmla="*/ 99659 w 241300"/>
                <a:gd name="connsiteY13" fmla="*/ 156692 h 331787"/>
                <a:gd name="connsiteX14" fmla="*/ 76537 w 241300"/>
                <a:gd name="connsiteY14" fmla="*/ 153134 h 331787"/>
                <a:gd name="connsiteX15" fmla="*/ 192882 w 241300"/>
                <a:gd name="connsiteY15" fmla="*/ 88900 h 331787"/>
                <a:gd name="connsiteX16" fmla="*/ 161925 w 241300"/>
                <a:gd name="connsiteY16" fmla="*/ 119063 h 331787"/>
                <a:gd name="connsiteX17" fmla="*/ 192882 w 241300"/>
                <a:gd name="connsiteY17" fmla="*/ 149226 h 331787"/>
                <a:gd name="connsiteX18" fmla="*/ 223839 w 241300"/>
                <a:gd name="connsiteY18" fmla="*/ 119063 h 331787"/>
                <a:gd name="connsiteX19" fmla="*/ 192882 w 241300"/>
                <a:gd name="connsiteY19" fmla="*/ 88900 h 331787"/>
                <a:gd name="connsiteX20" fmla="*/ 49213 w 241300"/>
                <a:gd name="connsiteY20" fmla="*/ 88900 h 331787"/>
                <a:gd name="connsiteX21" fmla="*/ 19050 w 241300"/>
                <a:gd name="connsiteY21" fmla="*/ 119063 h 331787"/>
                <a:gd name="connsiteX22" fmla="*/ 49213 w 241300"/>
                <a:gd name="connsiteY22" fmla="*/ 149226 h 331787"/>
                <a:gd name="connsiteX23" fmla="*/ 79376 w 241300"/>
                <a:gd name="connsiteY23" fmla="*/ 119063 h 331787"/>
                <a:gd name="connsiteX24" fmla="*/ 49213 w 241300"/>
                <a:gd name="connsiteY24" fmla="*/ 88900 h 331787"/>
                <a:gd name="connsiteX25" fmla="*/ 149078 w 241300"/>
                <a:gd name="connsiteY25" fmla="*/ 29125 h 331787"/>
                <a:gd name="connsiteX26" fmla="*/ 131292 w 241300"/>
                <a:gd name="connsiteY26" fmla="*/ 43132 h 331787"/>
                <a:gd name="connsiteX27" fmla="*/ 141640 w 241300"/>
                <a:gd name="connsiteY27" fmla="*/ 84347 h 331787"/>
                <a:gd name="connsiteX28" fmla="*/ 183033 w 241300"/>
                <a:gd name="connsiteY28" fmla="*/ 72755 h 331787"/>
                <a:gd name="connsiteX29" fmla="*/ 172684 w 241300"/>
                <a:gd name="connsiteY29" fmla="*/ 31540 h 331787"/>
                <a:gd name="connsiteX30" fmla="*/ 149078 w 241300"/>
                <a:gd name="connsiteY30" fmla="*/ 29125 h 331787"/>
                <a:gd name="connsiteX31" fmla="*/ 92222 w 241300"/>
                <a:gd name="connsiteY31" fmla="*/ 29125 h 331787"/>
                <a:gd name="connsiteX32" fmla="*/ 68615 w 241300"/>
                <a:gd name="connsiteY32" fmla="*/ 31540 h 331787"/>
                <a:gd name="connsiteX33" fmla="*/ 58266 w 241300"/>
                <a:gd name="connsiteY33" fmla="*/ 72755 h 331787"/>
                <a:gd name="connsiteX34" fmla="*/ 99659 w 241300"/>
                <a:gd name="connsiteY34" fmla="*/ 84347 h 331787"/>
                <a:gd name="connsiteX35" fmla="*/ 110008 w 241300"/>
                <a:gd name="connsiteY35" fmla="*/ 43132 h 331787"/>
                <a:gd name="connsiteX36" fmla="*/ 92222 w 241300"/>
                <a:gd name="connsiteY36" fmla="*/ 29125 h 331787"/>
                <a:gd name="connsiteX37" fmla="*/ 120650 w 241300"/>
                <a:gd name="connsiteY37" fmla="*/ 0 h 331787"/>
                <a:gd name="connsiteX38" fmla="*/ 241300 w 241300"/>
                <a:gd name="connsiteY38" fmla="*/ 119857 h 331787"/>
                <a:gd name="connsiteX39" fmla="*/ 120650 w 241300"/>
                <a:gd name="connsiteY39" fmla="*/ 239714 h 331787"/>
                <a:gd name="connsiteX40" fmla="*/ 0 w 241300"/>
                <a:gd name="connsiteY40" fmla="*/ 119857 h 331787"/>
                <a:gd name="connsiteX41" fmla="*/ 120650 w 241300"/>
                <a:gd name="connsiteY4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41300" h="331787">
                  <a:moveTo>
                    <a:pt x="84137" y="258762"/>
                  </a:moveTo>
                  <a:lnTo>
                    <a:pt x="157162" y="258762"/>
                  </a:lnTo>
                  <a:lnTo>
                    <a:pt x="120650" y="331787"/>
                  </a:lnTo>
                  <a:close/>
                  <a:moveTo>
                    <a:pt x="164762" y="153134"/>
                  </a:moveTo>
                  <a:cubicBezTo>
                    <a:pt x="157162" y="151194"/>
                    <a:pt x="148755" y="152164"/>
                    <a:pt x="141640" y="156692"/>
                  </a:cubicBezTo>
                  <a:cubicBezTo>
                    <a:pt x="127411" y="164453"/>
                    <a:pt x="122237" y="183855"/>
                    <a:pt x="131292" y="198084"/>
                  </a:cubicBezTo>
                  <a:cubicBezTo>
                    <a:pt x="139053" y="212313"/>
                    <a:pt x="157162" y="217487"/>
                    <a:pt x="172684" y="208432"/>
                  </a:cubicBezTo>
                  <a:cubicBezTo>
                    <a:pt x="186913" y="200671"/>
                    <a:pt x="192087" y="182562"/>
                    <a:pt x="183033" y="167040"/>
                  </a:cubicBezTo>
                  <a:cubicBezTo>
                    <a:pt x="179152" y="159925"/>
                    <a:pt x="172361" y="155075"/>
                    <a:pt x="164762" y="153134"/>
                  </a:cubicBezTo>
                  <a:close/>
                  <a:moveTo>
                    <a:pt x="76537" y="153134"/>
                  </a:moveTo>
                  <a:cubicBezTo>
                    <a:pt x="68938" y="155075"/>
                    <a:pt x="62147" y="159925"/>
                    <a:pt x="58266" y="167040"/>
                  </a:cubicBezTo>
                  <a:cubicBezTo>
                    <a:pt x="49212" y="182562"/>
                    <a:pt x="54386" y="200671"/>
                    <a:pt x="68615" y="208432"/>
                  </a:cubicBezTo>
                  <a:cubicBezTo>
                    <a:pt x="84137" y="217487"/>
                    <a:pt x="102247" y="212313"/>
                    <a:pt x="110008" y="198084"/>
                  </a:cubicBezTo>
                  <a:cubicBezTo>
                    <a:pt x="119062" y="183855"/>
                    <a:pt x="113888" y="164453"/>
                    <a:pt x="99659" y="156692"/>
                  </a:cubicBezTo>
                  <a:cubicBezTo>
                    <a:pt x="92545" y="152164"/>
                    <a:pt x="84137" y="151194"/>
                    <a:pt x="76537" y="153134"/>
                  </a:cubicBezTo>
                  <a:close/>
                  <a:moveTo>
                    <a:pt x="192882" y="88900"/>
                  </a:moveTo>
                  <a:cubicBezTo>
                    <a:pt x="175785" y="88900"/>
                    <a:pt x="161925" y="102404"/>
                    <a:pt x="161925" y="119063"/>
                  </a:cubicBezTo>
                  <a:cubicBezTo>
                    <a:pt x="161925" y="135722"/>
                    <a:pt x="175785" y="149226"/>
                    <a:pt x="192882" y="149226"/>
                  </a:cubicBezTo>
                  <a:cubicBezTo>
                    <a:pt x="209979" y="149226"/>
                    <a:pt x="223839" y="135722"/>
                    <a:pt x="223839" y="119063"/>
                  </a:cubicBezTo>
                  <a:cubicBezTo>
                    <a:pt x="223839" y="102404"/>
                    <a:pt x="209979" y="88900"/>
                    <a:pt x="192882" y="88900"/>
                  </a:cubicBezTo>
                  <a:close/>
                  <a:moveTo>
                    <a:pt x="49213" y="88900"/>
                  </a:moveTo>
                  <a:cubicBezTo>
                    <a:pt x="32554" y="88900"/>
                    <a:pt x="19050" y="102404"/>
                    <a:pt x="19050" y="119063"/>
                  </a:cubicBezTo>
                  <a:cubicBezTo>
                    <a:pt x="19050" y="135722"/>
                    <a:pt x="32554" y="149226"/>
                    <a:pt x="49213" y="149226"/>
                  </a:cubicBezTo>
                  <a:cubicBezTo>
                    <a:pt x="65872" y="149226"/>
                    <a:pt x="79376" y="135722"/>
                    <a:pt x="79376" y="119063"/>
                  </a:cubicBezTo>
                  <a:cubicBezTo>
                    <a:pt x="79376" y="102404"/>
                    <a:pt x="65872" y="88900"/>
                    <a:pt x="49213" y="88900"/>
                  </a:cubicBezTo>
                  <a:close/>
                  <a:moveTo>
                    <a:pt x="149078" y="29125"/>
                  </a:moveTo>
                  <a:cubicBezTo>
                    <a:pt x="141640" y="31218"/>
                    <a:pt x="135172" y="36048"/>
                    <a:pt x="131292" y="43132"/>
                  </a:cubicBezTo>
                  <a:cubicBezTo>
                    <a:pt x="122237" y="57299"/>
                    <a:pt x="127411" y="75331"/>
                    <a:pt x="141640" y="84347"/>
                  </a:cubicBezTo>
                  <a:cubicBezTo>
                    <a:pt x="155869" y="92075"/>
                    <a:pt x="175272" y="86923"/>
                    <a:pt x="183033" y="72755"/>
                  </a:cubicBezTo>
                  <a:cubicBezTo>
                    <a:pt x="192087" y="58587"/>
                    <a:pt x="186913" y="40556"/>
                    <a:pt x="172684" y="31540"/>
                  </a:cubicBezTo>
                  <a:cubicBezTo>
                    <a:pt x="164923" y="27676"/>
                    <a:pt x="156515" y="27032"/>
                    <a:pt x="149078" y="29125"/>
                  </a:cubicBezTo>
                  <a:close/>
                  <a:moveTo>
                    <a:pt x="92222" y="29125"/>
                  </a:moveTo>
                  <a:cubicBezTo>
                    <a:pt x="84784" y="27032"/>
                    <a:pt x="76376" y="27676"/>
                    <a:pt x="68615" y="31540"/>
                  </a:cubicBezTo>
                  <a:cubicBezTo>
                    <a:pt x="54386" y="40556"/>
                    <a:pt x="49212" y="58587"/>
                    <a:pt x="58266" y="72755"/>
                  </a:cubicBezTo>
                  <a:cubicBezTo>
                    <a:pt x="66027" y="86923"/>
                    <a:pt x="85431" y="92075"/>
                    <a:pt x="99659" y="84347"/>
                  </a:cubicBezTo>
                  <a:cubicBezTo>
                    <a:pt x="113888" y="75331"/>
                    <a:pt x="119062" y="57299"/>
                    <a:pt x="110008" y="43132"/>
                  </a:cubicBezTo>
                  <a:cubicBezTo>
                    <a:pt x="106127" y="36048"/>
                    <a:pt x="99660" y="31218"/>
                    <a:pt x="92222" y="29125"/>
                  </a:cubicBezTo>
                  <a:close/>
                  <a:moveTo>
                    <a:pt x="120650" y="0"/>
                  </a:moveTo>
                  <a:cubicBezTo>
                    <a:pt x="187283" y="0"/>
                    <a:pt x="241300" y="53662"/>
                    <a:pt x="241300" y="119857"/>
                  </a:cubicBezTo>
                  <a:cubicBezTo>
                    <a:pt x="241300" y="186052"/>
                    <a:pt x="187283" y="239714"/>
                    <a:pt x="120650" y="239714"/>
                  </a:cubicBezTo>
                  <a:cubicBezTo>
                    <a:pt x="54017" y="239714"/>
                    <a:pt x="0" y="186052"/>
                    <a:pt x="0" y="119857"/>
                  </a:cubicBezTo>
                  <a:cubicBezTo>
                    <a:pt x="0" y="53662"/>
                    <a:pt x="54017" y="0"/>
                    <a:pt x="120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ṩḷíḋe">
              <a:extLst>
                <a:ext uri="{FF2B5EF4-FFF2-40B4-BE49-F238E27FC236}">
                  <a16:creationId xmlns:a16="http://schemas.microsoft.com/office/drawing/2014/main" xmlns="" id="{2CB3AC6F-D39C-4BEA-A723-EC24B6965EF9}"/>
                </a:ext>
              </a:extLst>
            </p:cNvPr>
            <p:cNvSpPr txBox="1"/>
            <p:nvPr/>
          </p:nvSpPr>
          <p:spPr>
            <a:xfrm>
              <a:off x="3540856" y="4636554"/>
              <a:ext cx="2334748" cy="64633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2" name="ïṡḻïďè">
              <a:extLst>
                <a:ext uri="{FF2B5EF4-FFF2-40B4-BE49-F238E27FC236}">
                  <a16:creationId xmlns:a16="http://schemas.microsoft.com/office/drawing/2014/main" xmlns="" id="{05030420-C081-4A2A-89A3-7BAA8B6B6551}"/>
                </a:ext>
              </a:extLst>
            </p:cNvPr>
            <p:cNvSpPr/>
            <p:nvPr/>
          </p:nvSpPr>
          <p:spPr>
            <a:xfrm>
              <a:off x="3540855" y="4142881"/>
              <a:ext cx="2334749" cy="49367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3" name="ïṧ1îďè">
              <a:extLst>
                <a:ext uri="{FF2B5EF4-FFF2-40B4-BE49-F238E27FC236}">
                  <a16:creationId xmlns:a16="http://schemas.microsoft.com/office/drawing/2014/main" xmlns="" id="{86C7FC5A-14B0-42A0-8F92-58540AEA6A92}"/>
                </a:ext>
              </a:extLst>
            </p:cNvPr>
            <p:cNvSpPr/>
            <p:nvPr/>
          </p:nvSpPr>
          <p:spPr bwMode="auto">
            <a:xfrm>
              <a:off x="4394621" y="3269717"/>
              <a:ext cx="627217" cy="627174"/>
            </a:xfrm>
            <a:custGeom>
              <a:avLst/>
              <a:gdLst>
                <a:gd name="connsiteX0" fmla="*/ 147223 w 328612"/>
                <a:gd name="connsiteY0" fmla="*/ 291098 h 328590"/>
                <a:gd name="connsiteX1" fmla="*/ 220663 w 328612"/>
                <a:gd name="connsiteY1" fmla="*/ 319264 h 328590"/>
                <a:gd name="connsiteX2" fmla="*/ 130175 w 328612"/>
                <a:gd name="connsiteY2" fmla="*/ 325665 h 328590"/>
                <a:gd name="connsiteX3" fmla="*/ 147223 w 328612"/>
                <a:gd name="connsiteY3" fmla="*/ 291098 h 328590"/>
                <a:gd name="connsiteX4" fmla="*/ 89057 w 328612"/>
                <a:gd name="connsiteY4" fmla="*/ 240298 h 328590"/>
                <a:gd name="connsiteX5" fmla="*/ 134938 w 328612"/>
                <a:gd name="connsiteY5" fmla="*/ 282707 h 328590"/>
                <a:gd name="connsiteX6" fmla="*/ 117095 w 328612"/>
                <a:gd name="connsiteY6" fmla="*/ 321261 h 328590"/>
                <a:gd name="connsiteX7" fmla="*/ 44450 w 328612"/>
                <a:gd name="connsiteY7" fmla="*/ 276282 h 328590"/>
                <a:gd name="connsiteX8" fmla="*/ 89057 w 328612"/>
                <a:gd name="connsiteY8" fmla="*/ 240298 h 328590"/>
                <a:gd name="connsiteX9" fmla="*/ 204729 w 328612"/>
                <a:gd name="connsiteY9" fmla="*/ 226011 h 328590"/>
                <a:gd name="connsiteX10" fmla="*/ 260350 w 328612"/>
                <a:gd name="connsiteY10" fmla="*/ 297686 h 328590"/>
                <a:gd name="connsiteX11" fmla="*/ 155575 w 328612"/>
                <a:gd name="connsiteY11" fmla="*/ 279441 h 328590"/>
                <a:gd name="connsiteX12" fmla="*/ 204729 w 328612"/>
                <a:gd name="connsiteY12" fmla="*/ 226011 h 328590"/>
                <a:gd name="connsiteX13" fmla="*/ 278130 w 328612"/>
                <a:gd name="connsiteY13" fmla="*/ 181561 h 328590"/>
                <a:gd name="connsiteX14" fmla="*/ 271648 w 328612"/>
                <a:gd name="connsiteY14" fmla="*/ 287924 h 328590"/>
                <a:gd name="connsiteX15" fmla="*/ 215900 w 328612"/>
                <a:gd name="connsiteY15" fmla="*/ 216583 h 328590"/>
                <a:gd name="connsiteX16" fmla="*/ 278130 w 328612"/>
                <a:gd name="connsiteY16" fmla="*/ 181561 h 328590"/>
                <a:gd name="connsiteX17" fmla="*/ 166556 w 328612"/>
                <a:gd name="connsiteY17" fmla="*/ 179973 h 328590"/>
                <a:gd name="connsiteX18" fmla="*/ 195262 w 328612"/>
                <a:gd name="connsiteY18" fmla="*/ 214384 h 328590"/>
                <a:gd name="connsiteX19" fmla="*/ 143070 w 328612"/>
                <a:gd name="connsiteY19" fmla="*/ 270461 h 328590"/>
                <a:gd name="connsiteX20" fmla="*/ 100012 w 328612"/>
                <a:gd name="connsiteY20" fmla="*/ 230952 h 328590"/>
                <a:gd name="connsiteX21" fmla="*/ 166556 w 328612"/>
                <a:gd name="connsiteY21" fmla="*/ 179973 h 328590"/>
                <a:gd name="connsiteX22" fmla="*/ 328612 w 328612"/>
                <a:gd name="connsiteY22" fmla="*/ 168861 h 328590"/>
                <a:gd name="connsiteX23" fmla="*/ 301022 w 328612"/>
                <a:gd name="connsiteY23" fmla="*/ 256174 h 328590"/>
                <a:gd name="connsiteX24" fmla="*/ 290512 w 328612"/>
                <a:gd name="connsiteY24" fmla="*/ 176680 h 328590"/>
                <a:gd name="connsiteX25" fmla="*/ 328612 w 328612"/>
                <a:gd name="connsiteY25" fmla="*/ 168861 h 328590"/>
                <a:gd name="connsiteX26" fmla="*/ 42248 w 328612"/>
                <a:gd name="connsiteY26" fmla="*/ 165686 h 328590"/>
                <a:gd name="connsiteX27" fmla="*/ 79375 w 328612"/>
                <a:gd name="connsiteY27" fmla="*/ 228320 h 328590"/>
                <a:gd name="connsiteX28" fmla="*/ 34566 w 328612"/>
                <a:gd name="connsiteY28" fmla="*/ 264111 h 328590"/>
                <a:gd name="connsiteX29" fmla="*/ 0 w 328612"/>
                <a:gd name="connsiteY29" fmla="*/ 173356 h 328590"/>
                <a:gd name="connsiteX30" fmla="*/ 42248 w 328612"/>
                <a:gd name="connsiteY30" fmla="*/ 165686 h 328590"/>
                <a:gd name="connsiteX31" fmla="*/ 121152 w 328612"/>
                <a:gd name="connsiteY31" fmla="*/ 122823 h 328590"/>
                <a:gd name="connsiteX32" fmla="*/ 157162 w 328612"/>
                <a:gd name="connsiteY32" fmla="*/ 168014 h 328590"/>
                <a:gd name="connsiteX33" fmla="*/ 91572 w 328612"/>
                <a:gd name="connsiteY33" fmla="*/ 219661 h 328590"/>
                <a:gd name="connsiteX34" fmla="*/ 55562 w 328612"/>
                <a:gd name="connsiteY34" fmla="*/ 160267 h 328590"/>
                <a:gd name="connsiteX35" fmla="*/ 121152 w 328612"/>
                <a:gd name="connsiteY35" fmla="*/ 122823 h 328590"/>
                <a:gd name="connsiteX36" fmla="*/ 242844 w 328612"/>
                <a:gd name="connsiteY36" fmla="*/ 118061 h 328590"/>
                <a:gd name="connsiteX37" fmla="*/ 271463 w 328612"/>
                <a:gd name="connsiteY37" fmla="*/ 168885 h 328590"/>
                <a:gd name="connsiteX38" fmla="*/ 206419 w 328612"/>
                <a:gd name="connsiteY38" fmla="*/ 205374 h 328590"/>
                <a:gd name="connsiteX39" fmla="*/ 177800 w 328612"/>
                <a:gd name="connsiteY39" fmla="*/ 170188 h 328590"/>
                <a:gd name="connsiteX40" fmla="*/ 242844 w 328612"/>
                <a:gd name="connsiteY40" fmla="*/ 118061 h 328590"/>
                <a:gd name="connsiteX41" fmla="*/ 187325 w 328612"/>
                <a:gd name="connsiteY41" fmla="*/ 114886 h 328590"/>
                <a:gd name="connsiteX42" fmla="*/ 187325 w 328612"/>
                <a:gd name="connsiteY42" fmla="*/ 124411 h 328590"/>
                <a:gd name="connsiteX43" fmla="*/ 191135 w 328612"/>
                <a:gd name="connsiteY43" fmla="*/ 123221 h 328590"/>
                <a:gd name="connsiteX44" fmla="*/ 193675 w 328612"/>
                <a:gd name="connsiteY44" fmla="*/ 119649 h 328590"/>
                <a:gd name="connsiteX45" fmla="*/ 192405 w 328612"/>
                <a:gd name="connsiteY45" fmla="*/ 116077 h 328590"/>
                <a:gd name="connsiteX46" fmla="*/ 187325 w 328612"/>
                <a:gd name="connsiteY46" fmla="*/ 114886 h 328590"/>
                <a:gd name="connsiteX47" fmla="*/ 182563 w 328612"/>
                <a:gd name="connsiteY47" fmla="*/ 89486 h 328590"/>
                <a:gd name="connsiteX48" fmla="*/ 178991 w 328612"/>
                <a:gd name="connsiteY48" fmla="*/ 90620 h 328590"/>
                <a:gd name="connsiteX49" fmla="*/ 177800 w 328612"/>
                <a:gd name="connsiteY49" fmla="*/ 92888 h 328590"/>
                <a:gd name="connsiteX50" fmla="*/ 182563 w 328612"/>
                <a:gd name="connsiteY50" fmla="*/ 97424 h 328590"/>
                <a:gd name="connsiteX51" fmla="*/ 27590 w 328612"/>
                <a:gd name="connsiteY51" fmla="*/ 75198 h 328590"/>
                <a:gd name="connsiteX52" fmla="*/ 38100 w 328612"/>
                <a:gd name="connsiteY52" fmla="*/ 151570 h 328590"/>
                <a:gd name="connsiteX53" fmla="*/ 0 w 328612"/>
                <a:gd name="connsiteY53" fmla="*/ 159336 h 328590"/>
                <a:gd name="connsiteX54" fmla="*/ 27590 w 328612"/>
                <a:gd name="connsiteY54" fmla="*/ 75198 h 328590"/>
                <a:gd name="connsiteX55" fmla="*/ 301708 w 328612"/>
                <a:gd name="connsiteY55" fmla="*/ 73611 h 328590"/>
                <a:gd name="connsiteX56" fmla="*/ 328612 w 328612"/>
                <a:gd name="connsiteY56" fmla="*/ 155050 h 328590"/>
                <a:gd name="connsiteX57" fmla="*/ 286334 w 328612"/>
                <a:gd name="connsiteY57" fmla="*/ 164099 h 328590"/>
                <a:gd name="connsiteX58" fmla="*/ 255587 w 328612"/>
                <a:gd name="connsiteY58" fmla="*/ 109806 h 328590"/>
                <a:gd name="connsiteX59" fmla="*/ 301708 w 328612"/>
                <a:gd name="connsiteY59" fmla="*/ 73611 h 328590"/>
                <a:gd name="connsiteX60" fmla="*/ 182175 w 328612"/>
                <a:gd name="connsiteY60" fmla="*/ 68848 h 328590"/>
                <a:gd name="connsiteX61" fmla="*/ 187441 w 328612"/>
                <a:gd name="connsiteY61" fmla="*/ 68848 h 328590"/>
                <a:gd name="connsiteX62" fmla="*/ 187441 w 328612"/>
                <a:gd name="connsiteY62" fmla="*/ 75306 h 328590"/>
                <a:gd name="connsiteX63" fmla="*/ 195339 w 328612"/>
                <a:gd name="connsiteY63" fmla="*/ 76597 h 328590"/>
                <a:gd name="connsiteX64" fmla="*/ 201922 w 328612"/>
                <a:gd name="connsiteY64" fmla="*/ 80472 h 328590"/>
                <a:gd name="connsiteX65" fmla="*/ 207188 w 328612"/>
                <a:gd name="connsiteY65" fmla="*/ 85638 h 328590"/>
                <a:gd name="connsiteX66" fmla="*/ 208504 w 328612"/>
                <a:gd name="connsiteY66" fmla="*/ 94678 h 328590"/>
                <a:gd name="connsiteX67" fmla="*/ 192707 w 328612"/>
                <a:gd name="connsiteY67" fmla="*/ 94678 h 328590"/>
                <a:gd name="connsiteX68" fmla="*/ 192707 w 328612"/>
                <a:gd name="connsiteY68" fmla="*/ 92095 h 328590"/>
                <a:gd name="connsiteX69" fmla="*/ 191390 w 328612"/>
                <a:gd name="connsiteY69" fmla="*/ 90804 h 328590"/>
                <a:gd name="connsiteX70" fmla="*/ 190074 w 328612"/>
                <a:gd name="connsiteY70" fmla="*/ 89512 h 328590"/>
                <a:gd name="connsiteX71" fmla="*/ 187441 w 328612"/>
                <a:gd name="connsiteY71" fmla="*/ 88221 h 328590"/>
                <a:gd name="connsiteX72" fmla="*/ 187441 w 328612"/>
                <a:gd name="connsiteY72" fmla="*/ 97261 h 328590"/>
                <a:gd name="connsiteX73" fmla="*/ 199289 w 328612"/>
                <a:gd name="connsiteY73" fmla="*/ 101136 h 328590"/>
                <a:gd name="connsiteX74" fmla="*/ 207188 w 328612"/>
                <a:gd name="connsiteY74" fmla="*/ 106302 h 328590"/>
                <a:gd name="connsiteX75" fmla="*/ 211137 w 328612"/>
                <a:gd name="connsiteY75" fmla="*/ 111468 h 328590"/>
                <a:gd name="connsiteX76" fmla="*/ 211137 w 328612"/>
                <a:gd name="connsiteY76" fmla="*/ 117926 h 328590"/>
                <a:gd name="connsiteX77" fmla="*/ 209821 w 328612"/>
                <a:gd name="connsiteY77" fmla="*/ 124384 h 328590"/>
                <a:gd name="connsiteX78" fmla="*/ 205871 w 328612"/>
                <a:gd name="connsiteY78" fmla="*/ 130841 h 328590"/>
                <a:gd name="connsiteX79" fmla="*/ 197972 w 328612"/>
                <a:gd name="connsiteY79" fmla="*/ 134716 h 328590"/>
                <a:gd name="connsiteX80" fmla="*/ 187441 w 328612"/>
                <a:gd name="connsiteY80" fmla="*/ 137299 h 328590"/>
                <a:gd name="connsiteX81" fmla="*/ 187441 w 328612"/>
                <a:gd name="connsiteY81" fmla="*/ 145048 h 328590"/>
                <a:gd name="connsiteX82" fmla="*/ 182175 w 328612"/>
                <a:gd name="connsiteY82" fmla="*/ 145048 h 328590"/>
                <a:gd name="connsiteX83" fmla="*/ 182175 w 328612"/>
                <a:gd name="connsiteY83" fmla="*/ 137299 h 328590"/>
                <a:gd name="connsiteX84" fmla="*/ 171643 w 328612"/>
                <a:gd name="connsiteY84" fmla="*/ 134716 h 328590"/>
                <a:gd name="connsiteX85" fmla="*/ 163744 w 328612"/>
                <a:gd name="connsiteY85" fmla="*/ 130841 h 328590"/>
                <a:gd name="connsiteX86" fmla="*/ 159795 w 328612"/>
                <a:gd name="connsiteY86" fmla="*/ 124384 h 328590"/>
                <a:gd name="connsiteX87" fmla="*/ 157162 w 328612"/>
                <a:gd name="connsiteY87" fmla="*/ 116635 h 328590"/>
                <a:gd name="connsiteX88" fmla="*/ 175592 w 328612"/>
                <a:gd name="connsiteY88" fmla="*/ 116635 h 328590"/>
                <a:gd name="connsiteX89" fmla="*/ 175592 w 328612"/>
                <a:gd name="connsiteY89" fmla="*/ 117926 h 328590"/>
                <a:gd name="connsiteX90" fmla="*/ 176909 w 328612"/>
                <a:gd name="connsiteY90" fmla="*/ 120509 h 328590"/>
                <a:gd name="connsiteX91" fmla="*/ 178225 w 328612"/>
                <a:gd name="connsiteY91" fmla="*/ 123092 h 328590"/>
                <a:gd name="connsiteX92" fmla="*/ 182175 w 328612"/>
                <a:gd name="connsiteY92" fmla="*/ 124384 h 328590"/>
                <a:gd name="connsiteX93" fmla="*/ 182175 w 328612"/>
                <a:gd name="connsiteY93" fmla="*/ 112760 h 328590"/>
                <a:gd name="connsiteX94" fmla="*/ 179542 w 328612"/>
                <a:gd name="connsiteY94" fmla="*/ 111468 h 328590"/>
                <a:gd name="connsiteX95" fmla="*/ 175592 w 328612"/>
                <a:gd name="connsiteY95" fmla="*/ 110177 h 328590"/>
                <a:gd name="connsiteX96" fmla="*/ 169010 w 328612"/>
                <a:gd name="connsiteY96" fmla="*/ 107594 h 328590"/>
                <a:gd name="connsiteX97" fmla="*/ 163744 w 328612"/>
                <a:gd name="connsiteY97" fmla="*/ 105011 h 328590"/>
                <a:gd name="connsiteX98" fmla="*/ 161111 w 328612"/>
                <a:gd name="connsiteY98" fmla="*/ 101136 h 328590"/>
                <a:gd name="connsiteX99" fmla="*/ 159795 w 328612"/>
                <a:gd name="connsiteY99" fmla="*/ 94678 h 328590"/>
                <a:gd name="connsiteX100" fmla="*/ 162428 w 328612"/>
                <a:gd name="connsiteY100" fmla="*/ 85638 h 328590"/>
                <a:gd name="connsiteX101" fmla="*/ 167694 w 328612"/>
                <a:gd name="connsiteY101" fmla="*/ 80472 h 328590"/>
                <a:gd name="connsiteX102" fmla="*/ 174276 w 328612"/>
                <a:gd name="connsiteY102" fmla="*/ 76597 h 328590"/>
                <a:gd name="connsiteX103" fmla="*/ 182175 w 328612"/>
                <a:gd name="connsiteY103" fmla="*/ 75306 h 328590"/>
                <a:gd name="connsiteX104" fmla="*/ 182175 w 328612"/>
                <a:gd name="connsiteY104" fmla="*/ 68848 h 328590"/>
                <a:gd name="connsiteX105" fmla="*/ 56965 w 328612"/>
                <a:gd name="connsiteY105" fmla="*/ 40273 h 328590"/>
                <a:gd name="connsiteX106" fmla="*/ 112713 w 328612"/>
                <a:gd name="connsiteY106" fmla="*/ 110754 h 328590"/>
                <a:gd name="connsiteX107" fmla="*/ 50483 w 328612"/>
                <a:gd name="connsiteY107" fmla="*/ 146636 h 328590"/>
                <a:gd name="connsiteX108" fmla="*/ 56965 w 328612"/>
                <a:gd name="connsiteY108" fmla="*/ 40273 h 328590"/>
                <a:gd name="connsiteX109" fmla="*/ 90090 w 328612"/>
                <a:gd name="connsiteY109" fmla="*/ 24112 h 328590"/>
                <a:gd name="connsiteX110" fmla="*/ 173037 w 328612"/>
                <a:gd name="connsiteY110" fmla="*/ 50231 h 328590"/>
                <a:gd name="connsiteX111" fmla="*/ 123883 w 328612"/>
                <a:gd name="connsiteY111" fmla="*/ 102186 h 328590"/>
                <a:gd name="connsiteX112" fmla="*/ 68262 w 328612"/>
                <a:gd name="connsiteY112" fmla="*/ 30748 h 328590"/>
                <a:gd name="connsiteX113" fmla="*/ 90090 w 328612"/>
                <a:gd name="connsiteY113" fmla="*/ 24112 h 328590"/>
                <a:gd name="connsiteX114" fmla="*/ 210271 w 328612"/>
                <a:gd name="connsiteY114" fmla="*/ 5348 h 328590"/>
                <a:gd name="connsiteX115" fmla="*/ 292100 w 328612"/>
                <a:gd name="connsiteY115" fmla="*/ 59815 h 328590"/>
                <a:gd name="connsiteX116" fmla="*/ 245341 w 328612"/>
                <a:gd name="connsiteY116" fmla="*/ 97423 h 328590"/>
                <a:gd name="connsiteX117" fmla="*/ 192087 w 328612"/>
                <a:gd name="connsiteY117" fmla="*/ 45550 h 328590"/>
                <a:gd name="connsiteX118" fmla="*/ 210271 w 328612"/>
                <a:gd name="connsiteY118" fmla="*/ 5348 h 328590"/>
                <a:gd name="connsiteX119" fmla="*/ 153194 w 328612"/>
                <a:gd name="connsiteY119" fmla="*/ 313 h 328590"/>
                <a:gd name="connsiteX120" fmla="*/ 198438 w 328612"/>
                <a:gd name="connsiteY120" fmla="*/ 3860 h 328590"/>
                <a:gd name="connsiteX121" fmla="*/ 181633 w 328612"/>
                <a:gd name="connsiteY121" fmla="*/ 38686 h 328590"/>
                <a:gd name="connsiteX122" fmla="*/ 107950 w 328612"/>
                <a:gd name="connsiteY122" fmla="*/ 10309 h 328590"/>
                <a:gd name="connsiteX123" fmla="*/ 153194 w 328612"/>
                <a:gd name="connsiteY123" fmla="*/ 313 h 32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328612" h="328590">
                  <a:moveTo>
                    <a:pt x="147223" y="291098"/>
                  </a:moveTo>
                  <a:cubicBezTo>
                    <a:pt x="172140" y="307741"/>
                    <a:pt x="197057" y="316703"/>
                    <a:pt x="220663" y="319264"/>
                  </a:cubicBezTo>
                  <a:cubicBezTo>
                    <a:pt x="191812" y="329506"/>
                    <a:pt x="160338" y="330786"/>
                    <a:pt x="130175" y="325665"/>
                  </a:cubicBezTo>
                  <a:cubicBezTo>
                    <a:pt x="134109" y="314143"/>
                    <a:pt x="140666" y="302620"/>
                    <a:pt x="147223" y="291098"/>
                  </a:cubicBezTo>
                  <a:close/>
                  <a:moveTo>
                    <a:pt x="89057" y="240298"/>
                  </a:moveTo>
                  <a:cubicBezTo>
                    <a:pt x="103076" y="257005"/>
                    <a:pt x="118370" y="271141"/>
                    <a:pt x="134938" y="282707"/>
                  </a:cubicBezTo>
                  <a:cubicBezTo>
                    <a:pt x="127291" y="295559"/>
                    <a:pt x="120919" y="308410"/>
                    <a:pt x="117095" y="321261"/>
                  </a:cubicBezTo>
                  <a:cubicBezTo>
                    <a:pt x="90331" y="313550"/>
                    <a:pt x="64842" y="298129"/>
                    <a:pt x="44450" y="276282"/>
                  </a:cubicBezTo>
                  <a:cubicBezTo>
                    <a:pt x="44450" y="276282"/>
                    <a:pt x="44450" y="276282"/>
                    <a:pt x="89057" y="240298"/>
                  </a:cubicBezTo>
                  <a:close/>
                  <a:moveTo>
                    <a:pt x="204729" y="226011"/>
                  </a:moveTo>
                  <a:cubicBezTo>
                    <a:pt x="204729" y="226011"/>
                    <a:pt x="204729" y="226011"/>
                    <a:pt x="260350" y="297686"/>
                  </a:cubicBezTo>
                  <a:cubicBezTo>
                    <a:pt x="234480" y="313324"/>
                    <a:pt x="194381" y="305505"/>
                    <a:pt x="155575" y="279441"/>
                  </a:cubicBezTo>
                  <a:cubicBezTo>
                    <a:pt x="168510" y="261197"/>
                    <a:pt x="185326" y="242952"/>
                    <a:pt x="204729" y="226011"/>
                  </a:cubicBezTo>
                  <a:close/>
                  <a:moveTo>
                    <a:pt x="278130" y="181561"/>
                  </a:moveTo>
                  <a:cubicBezTo>
                    <a:pt x="293688" y="225663"/>
                    <a:pt x="292392" y="265873"/>
                    <a:pt x="271648" y="287924"/>
                  </a:cubicBezTo>
                  <a:cubicBezTo>
                    <a:pt x="271648" y="287924"/>
                    <a:pt x="271648" y="287924"/>
                    <a:pt x="215900" y="216583"/>
                  </a:cubicBezTo>
                  <a:cubicBezTo>
                    <a:pt x="235347" y="201018"/>
                    <a:pt x="257387" y="189344"/>
                    <a:pt x="278130" y="181561"/>
                  </a:cubicBezTo>
                  <a:close/>
                  <a:moveTo>
                    <a:pt x="166556" y="179973"/>
                  </a:moveTo>
                  <a:cubicBezTo>
                    <a:pt x="166556" y="179973"/>
                    <a:pt x="166556" y="179973"/>
                    <a:pt x="195262" y="214384"/>
                  </a:cubicBezTo>
                  <a:cubicBezTo>
                    <a:pt x="174385" y="232227"/>
                    <a:pt x="156118" y="250069"/>
                    <a:pt x="143070" y="270461"/>
                  </a:cubicBezTo>
                  <a:cubicBezTo>
                    <a:pt x="128717" y="258991"/>
                    <a:pt x="114365" y="246246"/>
                    <a:pt x="100012" y="230952"/>
                  </a:cubicBezTo>
                  <a:cubicBezTo>
                    <a:pt x="100012" y="230952"/>
                    <a:pt x="100012" y="230952"/>
                    <a:pt x="166556" y="179973"/>
                  </a:cubicBezTo>
                  <a:close/>
                  <a:moveTo>
                    <a:pt x="328612" y="168861"/>
                  </a:moveTo>
                  <a:cubicBezTo>
                    <a:pt x="327298" y="198834"/>
                    <a:pt x="318102" y="230111"/>
                    <a:pt x="301022" y="256174"/>
                  </a:cubicBezTo>
                  <a:cubicBezTo>
                    <a:pt x="304964" y="232717"/>
                    <a:pt x="301022" y="205350"/>
                    <a:pt x="290512" y="176680"/>
                  </a:cubicBezTo>
                  <a:cubicBezTo>
                    <a:pt x="303650" y="172771"/>
                    <a:pt x="316788" y="170164"/>
                    <a:pt x="328612" y="168861"/>
                  </a:cubicBezTo>
                  <a:close/>
                  <a:moveTo>
                    <a:pt x="42248" y="165686"/>
                  </a:moveTo>
                  <a:cubicBezTo>
                    <a:pt x="51210" y="186138"/>
                    <a:pt x="64012" y="207868"/>
                    <a:pt x="79375" y="228320"/>
                  </a:cubicBezTo>
                  <a:cubicBezTo>
                    <a:pt x="79375" y="228320"/>
                    <a:pt x="79375" y="228320"/>
                    <a:pt x="34566" y="264111"/>
                  </a:cubicBezTo>
                  <a:cubicBezTo>
                    <a:pt x="12802" y="237268"/>
                    <a:pt x="2560" y="205312"/>
                    <a:pt x="0" y="173356"/>
                  </a:cubicBezTo>
                  <a:cubicBezTo>
                    <a:pt x="12802" y="172077"/>
                    <a:pt x="26885" y="169521"/>
                    <a:pt x="42248" y="165686"/>
                  </a:cubicBezTo>
                  <a:close/>
                  <a:moveTo>
                    <a:pt x="121152" y="122823"/>
                  </a:moveTo>
                  <a:cubicBezTo>
                    <a:pt x="121152" y="122823"/>
                    <a:pt x="121152" y="122823"/>
                    <a:pt x="157162" y="168014"/>
                  </a:cubicBezTo>
                  <a:cubicBezTo>
                    <a:pt x="157162" y="168014"/>
                    <a:pt x="157162" y="168014"/>
                    <a:pt x="91572" y="219661"/>
                  </a:cubicBezTo>
                  <a:cubicBezTo>
                    <a:pt x="76139" y="200294"/>
                    <a:pt x="64564" y="179635"/>
                    <a:pt x="55562" y="160267"/>
                  </a:cubicBezTo>
                  <a:cubicBezTo>
                    <a:pt x="77425" y="151229"/>
                    <a:pt x="100575" y="139608"/>
                    <a:pt x="121152" y="122823"/>
                  </a:cubicBezTo>
                  <a:close/>
                  <a:moveTo>
                    <a:pt x="242844" y="118061"/>
                  </a:moveTo>
                  <a:cubicBezTo>
                    <a:pt x="254552" y="135002"/>
                    <a:pt x="264959" y="151944"/>
                    <a:pt x="271463" y="168885"/>
                  </a:cubicBezTo>
                  <a:cubicBezTo>
                    <a:pt x="249348" y="176704"/>
                    <a:pt x="227233" y="189736"/>
                    <a:pt x="206419" y="205374"/>
                  </a:cubicBezTo>
                  <a:cubicBezTo>
                    <a:pt x="206419" y="205374"/>
                    <a:pt x="206419" y="205374"/>
                    <a:pt x="177800" y="170188"/>
                  </a:cubicBezTo>
                  <a:cubicBezTo>
                    <a:pt x="177800" y="170188"/>
                    <a:pt x="177800" y="170188"/>
                    <a:pt x="242844" y="118061"/>
                  </a:cubicBezTo>
                  <a:close/>
                  <a:moveTo>
                    <a:pt x="187325" y="114886"/>
                  </a:moveTo>
                  <a:lnTo>
                    <a:pt x="187325" y="124411"/>
                  </a:lnTo>
                  <a:cubicBezTo>
                    <a:pt x="188595" y="124411"/>
                    <a:pt x="189865" y="123221"/>
                    <a:pt x="191135" y="123221"/>
                  </a:cubicBezTo>
                  <a:cubicBezTo>
                    <a:pt x="192405" y="122030"/>
                    <a:pt x="193675" y="120839"/>
                    <a:pt x="193675" y="119649"/>
                  </a:cubicBezTo>
                  <a:cubicBezTo>
                    <a:pt x="193675" y="118458"/>
                    <a:pt x="192405" y="117267"/>
                    <a:pt x="192405" y="116077"/>
                  </a:cubicBezTo>
                  <a:cubicBezTo>
                    <a:pt x="191135" y="116077"/>
                    <a:pt x="188595" y="114886"/>
                    <a:pt x="187325" y="114886"/>
                  </a:cubicBezTo>
                  <a:close/>
                  <a:moveTo>
                    <a:pt x="182563" y="89486"/>
                  </a:moveTo>
                  <a:cubicBezTo>
                    <a:pt x="181372" y="89486"/>
                    <a:pt x="180181" y="89486"/>
                    <a:pt x="178991" y="90620"/>
                  </a:cubicBezTo>
                  <a:cubicBezTo>
                    <a:pt x="177800" y="90620"/>
                    <a:pt x="177800" y="91754"/>
                    <a:pt x="177800" y="92888"/>
                  </a:cubicBezTo>
                  <a:cubicBezTo>
                    <a:pt x="177800" y="95156"/>
                    <a:pt x="178991" y="96290"/>
                    <a:pt x="182563" y="97424"/>
                  </a:cubicBezTo>
                  <a:close/>
                  <a:moveTo>
                    <a:pt x="27590" y="75198"/>
                  </a:moveTo>
                  <a:cubicBezTo>
                    <a:pt x="23648" y="97203"/>
                    <a:pt x="27590" y="124386"/>
                    <a:pt x="38100" y="151570"/>
                  </a:cubicBezTo>
                  <a:cubicBezTo>
                    <a:pt x="24962" y="156747"/>
                    <a:pt x="11824" y="158042"/>
                    <a:pt x="0" y="159336"/>
                  </a:cubicBezTo>
                  <a:cubicBezTo>
                    <a:pt x="1314" y="129564"/>
                    <a:pt x="10510" y="99792"/>
                    <a:pt x="27590" y="75198"/>
                  </a:cubicBezTo>
                  <a:close/>
                  <a:moveTo>
                    <a:pt x="301708" y="73611"/>
                  </a:moveTo>
                  <a:cubicBezTo>
                    <a:pt x="318363" y="98172"/>
                    <a:pt x="327331" y="126611"/>
                    <a:pt x="328612" y="155050"/>
                  </a:cubicBezTo>
                  <a:cubicBezTo>
                    <a:pt x="315801" y="156343"/>
                    <a:pt x="300427" y="158928"/>
                    <a:pt x="286334" y="164099"/>
                  </a:cubicBezTo>
                  <a:cubicBezTo>
                    <a:pt x="278648" y="146002"/>
                    <a:pt x="268398" y="127904"/>
                    <a:pt x="255587" y="109806"/>
                  </a:cubicBezTo>
                  <a:cubicBezTo>
                    <a:pt x="255587" y="109806"/>
                    <a:pt x="255587" y="109806"/>
                    <a:pt x="301708" y="73611"/>
                  </a:cubicBezTo>
                  <a:close/>
                  <a:moveTo>
                    <a:pt x="182175" y="68848"/>
                  </a:moveTo>
                  <a:cubicBezTo>
                    <a:pt x="187441" y="68848"/>
                    <a:pt x="187441" y="68848"/>
                    <a:pt x="187441" y="68848"/>
                  </a:cubicBezTo>
                  <a:cubicBezTo>
                    <a:pt x="187441" y="75306"/>
                    <a:pt x="187441" y="75306"/>
                    <a:pt x="187441" y="75306"/>
                  </a:cubicBezTo>
                  <a:cubicBezTo>
                    <a:pt x="190074" y="75306"/>
                    <a:pt x="192707" y="75306"/>
                    <a:pt x="195339" y="76597"/>
                  </a:cubicBezTo>
                  <a:cubicBezTo>
                    <a:pt x="197972" y="77889"/>
                    <a:pt x="200605" y="77889"/>
                    <a:pt x="201922" y="80472"/>
                  </a:cubicBezTo>
                  <a:cubicBezTo>
                    <a:pt x="204555" y="81763"/>
                    <a:pt x="205871" y="83055"/>
                    <a:pt x="207188" y="85638"/>
                  </a:cubicBezTo>
                  <a:cubicBezTo>
                    <a:pt x="208504" y="88221"/>
                    <a:pt x="208504" y="90804"/>
                    <a:pt x="208504" y="94678"/>
                  </a:cubicBezTo>
                  <a:cubicBezTo>
                    <a:pt x="192707" y="94678"/>
                    <a:pt x="192707" y="94678"/>
                    <a:pt x="192707" y="94678"/>
                  </a:cubicBezTo>
                  <a:cubicBezTo>
                    <a:pt x="192707" y="93387"/>
                    <a:pt x="192707" y="93387"/>
                    <a:pt x="192707" y="92095"/>
                  </a:cubicBezTo>
                  <a:cubicBezTo>
                    <a:pt x="192707" y="90804"/>
                    <a:pt x="191390" y="90804"/>
                    <a:pt x="191390" y="90804"/>
                  </a:cubicBezTo>
                  <a:cubicBezTo>
                    <a:pt x="191390" y="89512"/>
                    <a:pt x="190074" y="89512"/>
                    <a:pt x="190074" y="89512"/>
                  </a:cubicBezTo>
                  <a:cubicBezTo>
                    <a:pt x="188757" y="89512"/>
                    <a:pt x="187441" y="88221"/>
                    <a:pt x="187441" y="88221"/>
                  </a:cubicBezTo>
                  <a:cubicBezTo>
                    <a:pt x="187441" y="97261"/>
                    <a:pt x="187441" y="97261"/>
                    <a:pt x="187441" y="97261"/>
                  </a:cubicBezTo>
                  <a:cubicBezTo>
                    <a:pt x="192707" y="98553"/>
                    <a:pt x="196656" y="99844"/>
                    <a:pt x="199289" y="101136"/>
                  </a:cubicBezTo>
                  <a:cubicBezTo>
                    <a:pt x="203238" y="102428"/>
                    <a:pt x="205871" y="105011"/>
                    <a:pt x="207188" y="106302"/>
                  </a:cubicBezTo>
                  <a:cubicBezTo>
                    <a:pt x="208504" y="107594"/>
                    <a:pt x="209821" y="110177"/>
                    <a:pt x="211137" y="111468"/>
                  </a:cubicBezTo>
                  <a:cubicBezTo>
                    <a:pt x="211137" y="114051"/>
                    <a:pt x="211137" y="115343"/>
                    <a:pt x="211137" y="117926"/>
                  </a:cubicBezTo>
                  <a:cubicBezTo>
                    <a:pt x="211137" y="120509"/>
                    <a:pt x="211137" y="123092"/>
                    <a:pt x="209821" y="124384"/>
                  </a:cubicBezTo>
                  <a:cubicBezTo>
                    <a:pt x="209821" y="126967"/>
                    <a:pt x="207188" y="129550"/>
                    <a:pt x="205871" y="130841"/>
                  </a:cubicBezTo>
                  <a:cubicBezTo>
                    <a:pt x="203238" y="132133"/>
                    <a:pt x="201922" y="134716"/>
                    <a:pt x="197972" y="134716"/>
                  </a:cubicBezTo>
                  <a:cubicBezTo>
                    <a:pt x="195339" y="136007"/>
                    <a:pt x="191390" y="137299"/>
                    <a:pt x="187441" y="137299"/>
                  </a:cubicBezTo>
                  <a:cubicBezTo>
                    <a:pt x="187441" y="145048"/>
                    <a:pt x="187441" y="145048"/>
                    <a:pt x="187441" y="145048"/>
                  </a:cubicBezTo>
                  <a:cubicBezTo>
                    <a:pt x="182175" y="145048"/>
                    <a:pt x="182175" y="145048"/>
                    <a:pt x="182175" y="145048"/>
                  </a:cubicBezTo>
                  <a:cubicBezTo>
                    <a:pt x="182175" y="137299"/>
                    <a:pt x="182175" y="137299"/>
                    <a:pt x="182175" y="137299"/>
                  </a:cubicBezTo>
                  <a:cubicBezTo>
                    <a:pt x="178225" y="137299"/>
                    <a:pt x="174276" y="136007"/>
                    <a:pt x="171643" y="134716"/>
                  </a:cubicBezTo>
                  <a:cubicBezTo>
                    <a:pt x="167694" y="134716"/>
                    <a:pt x="165061" y="132133"/>
                    <a:pt x="163744" y="130841"/>
                  </a:cubicBezTo>
                  <a:cubicBezTo>
                    <a:pt x="161111" y="128258"/>
                    <a:pt x="159795" y="126967"/>
                    <a:pt x="159795" y="124384"/>
                  </a:cubicBezTo>
                  <a:cubicBezTo>
                    <a:pt x="158478" y="121801"/>
                    <a:pt x="158478" y="119218"/>
                    <a:pt x="157162" y="116635"/>
                  </a:cubicBezTo>
                  <a:cubicBezTo>
                    <a:pt x="175592" y="116635"/>
                    <a:pt x="175592" y="116635"/>
                    <a:pt x="175592" y="116635"/>
                  </a:cubicBezTo>
                  <a:cubicBezTo>
                    <a:pt x="175592" y="116635"/>
                    <a:pt x="175592" y="117926"/>
                    <a:pt x="175592" y="117926"/>
                  </a:cubicBezTo>
                  <a:cubicBezTo>
                    <a:pt x="175592" y="119218"/>
                    <a:pt x="176909" y="120509"/>
                    <a:pt x="176909" y="120509"/>
                  </a:cubicBezTo>
                  <a:cubicBezTo>
                    <a:pt x="176909" y="121801"/>
                    <a:pt x="178225" y="121801"/>
                    <a:pt x="178225" y="123092"/>
                  </a:cubicBezTo>
                  <a:cubicBezTo>
                    <a:pt x="179542" y="123092"/>
                    <a:pt x="180858" y="124384"/>
                    <a:pt x="182175" y="124384"/>
                  </a:cubicBezTo>
                  <a:cubicBezTo>
                    <a:pt x="182175" y="112760"/>
                    <a:pt x="182175" y="112760"/>
                    <a:pt x="182175" y="112760"/>
                  </a:cubicBezTo>
                  <a:cubicBezTo>
                    <a:pt x="180858" y="111468"/>
                    <a:pt x="180858" y="111468"/>
                    <a:pt x="179542" y="111468"/>
                  </a:cubicBezTo>
                  <a:cubicBezTo>
                    <a:pt x="178225" y="111468"/>
                    <a:pt x="176909" y="111468"/>
                    <a:pt x="175592" y="110177"/>
                  </a:cubicBezTo>
                  <a:cubicBezTo>
                    <a:pt x="172960" y="110177"/>
                    <a:pt x="171643" y="108885"/>
                    <a:pt x="169010" y="107594"/>
                  </a:cubicBezTo>
                  <a:cubicBezTo>
                    <a:pt x="167694" y="107594"/>
                    <a:pt x="165061" y="106302"/>
                    <a:pt x="163744" y="105011"/>
                  </a:cubicBezTo>
                  <a:cubicBezTo>
                    <a:pt x="162428" y="103719"/>
                    <a:pt x="162428" y="102428"/>
                    <a:pt x="161111" y="101136"/>
                  </a:cubicBezTo>
                  <a:cubicBezTo>
                    <a:pt x="159795" y="98553"/>
                    <a:pt x="159795" y="97261"/>
                    <a:pt x="159795" y="94678"/>
                  </a:cubicBezTo>
                  <a:cubicBezTo>
                    <a:pt x="159795" y="90804"/>
                    <a:pt x="161111" y="88221"/>
                    <a:pt x="162428" y="85638"/>
                  </a:cubicBezTo>
                  <a:cubicBezTo>
                    <a:pt x="163744" y="83055"/>
                    <a:pt x="165061" y="81763"/>
                    <a:pt x="167694" y="80472"/>
                  </a:cubicBezTo>
                  <a:cubicBezTo>
                    <a:pt x="169010" y="77889"/>
                    <a:pt x="171643" y="77889"/>
                    <a:pt x="174276" y="76597"/>
                  </a:cubicBezTo>
                  <a:cubicBezTo>
                    <a:pt x="176909" y="75306"/>
                    <a:pt x="179542" y="75306"/>
                    <a:pt x="182175" y="75306"/>
                  </a:cubicBezTo>
                  <a:cubicBezTo>
                    <a:pt x="182175" y="68848"/>
                    <a:pt x="182175" y="68848"/>
                    <a:pt x="182175" y="68848"/>
                  </a:cubicBezTo>
                  <a:close/>
                  <a:moveTo>
                    <a:pt x="56965" y="40273"/>
                  </a:moveTo>
                  <a:cubicBezTo>
                    <a:pt x="56965" y="40273"/>
                    <a:pt x="56965" y="40273"/>
                    <a:pt x="112713" y="110754"/>
                  </a:cubicBezTo>
                  <a:cubicBezTo>
                    <a:pt x="93266" y="126132"/>
                    <a:pt x="71226" y="137666"/>
                    <a:pt x="50483" y="146636"/>
                  </a:cubicBezTo>
                  <a:cubicBezTo>
                    <a:pt x="34925" y="101784"/>
                    <a:pt x="36221" y="62058"/>
                    <a:pt x="56965" y="40273"/>
                  </a:cubicBezTo>
                  <a:close/>
                  <a:moveTo>
                    <a:pt x="90090" y="24112"/>
                  </a:moveTo>
                  <a:cubicBezTo>
                    <a:pt x="114101" y="21494"/>
                    <a:pt x="143933" y="30748"/>
                    <a:pt x="173037" y="50231"/>
                  </a:cubicBezTo>
                  <a:cubicBezTo>
                    <a:pt x="160102" y="68415"/>
                    <a:pt x="143286" y="86600"/>
                    <a:pt x="123883" y="102186"/>
                  </a:cubicBezTo>
                  <a:cubicBezTo>
                    <a:pt x="123883" y="102186"/>
                    <a:pt x="123883" y="102186"/>
                    <a:pt x="68262" y="30748"/>
                  </a:cubicBezTo>
                  <a:cubicBezTo>
                    <a:pt x="74730" y="27177"/>
                    <a:pt x="82086" y="24985"/>
                    <a:pt x="90090" y="24112"/>
                  </a:cubicBezTo>
                  <a:close/>
                  <a:moveTo>
                    <a:pt x="210271" y="5348"/>
                  </a:moveTo>
                  <a:cubicBezTo>
                    <a:pt x="241444" y="14426"/>
                    <a:pt x="270019" y="32581"/>
                    <a:pt x="292100" y="59815"/>
                  </a:cubicBezTo>
                  <a:cubicBezTo>
                    <a:pt x="292100" y="59815"/>
                    <a:pt x="292100" y="59815"/>
                    <a:pt x="245341" y="97423"/>
                  </a:cubicBezTo>
                  <a:cubicBezTo>
                    <a:pt x="229754" y="76674"/>
                    <a:pt x="210271" y="59815"/>
                    <a:pt x="192087" y="45550"/>
                  </a:cubicBezTo>
                  <a:cubicBezTo>
                    <a:pt x="199880" y="32581"/>
                    <a:pt x="206375" y="18316"/>
                    <a:pt x="210271" y="5348"/>
                  </a:cubicBezTo>
                  <a:close/>
                  <a:moveTo>
                    <a:pt x="153194" y="313"/>
                  </a:moveTo>
                  <a:cubicBezTo>
                    <a:pt x="168383" y="-654"/>
                    <a:pt x="183572" y="636"/>
                    <a:pt x="198438" y="3860"/>
                  </a:cubicBezTo>
                  <a:cubicBezTo>
                    <a:pt x="194560" y="14179"/>
                    <a:pt x="189389" y="25787"/>
                    <a:pt x="181633" y="38686"/>
                  </a:cubicBezTo>
                  <a:cubicBezTo>
                    <a:pt x="157072" y="21918"/>
                    <a:pt x="131218" y="11599"/>
                    <a:pt x="107950" y="10309"/>
                  </a:cubicBezTo>
                  <a:cubicBezTo>
                    <a:pt x="122816" y="4505"/>
                    <a:pt x="138005" y="1280"/>
                    <a:pt x="153194" y="31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sḻïḍé">
              <a:extLst>
                <a:ext uri="{FF2B5EF4-FFF2-40B4-BE49-F238E27FC236}">
                  <a16:creationId xmlns:a16="http://schemas.microsoft.com/office/drawing/2014/main" xmlns="" id="{6E7DBDD3-DEDE-4F38-A9BB-D684EEBB538B}"/>
                </a:ext>
              </a:extLst>
            </p:cNvPr>
            <p:cNvSpPr txBox="1"/>
            <p:nvPr/>
          </p:nvSpPr>
          <p:spPr>
            <a:xfrm>
              <a:off x="6316399" y="4636554"/>
              <a:ext cx="2334748" cy="64633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5" name="ïSlïdê">
              <a:extLst>
                <a:ext uri="{FF2B5EF4-FFF2-40B4-BE49-F238E27FC236}">
                  <a16:creationId xmlns:a16="http://schemas.microsoft.com/office/drawing/2014/main" xmlns="" id="{A0153018-14BF-4F96-82DF-D90464BD00D8}"/>
                </a:ext>
              </a:extLst>
            </p:cNvPr>
            <p:cNvSpPr/>
            <p:nvPr/>
          </p:nvSpPr>
          <p:spPr>
            <a:xfrm>
              <a:off x="6316398" y="4142881"/>
              <a:ext cx="2334749" cy="49367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6" name="îṡlîḋè">
              <a:extLst>
                <a:ext uri="{FF2B5EF4-FFF2-40B4-BE49-F238E27FC236}">
                  <a16:creationId xmlns:a16="http://schemas.microsoft.com/office/drawing/2014/main" xmlns="" id="{7A785DF9-2E96-4889-8DB9-42A148B10F7D}"/>
                </a:ext>
              </a:extLst>
            </p:cNvPr>
            <p:cNvSpPr/>
            <p:nvPr/>
          </p:nvSpPr>
          <p:spPr bwMode="auto">
            <a:xfrm>
              <a:off x="7170164" y="3269696"/>
              <a:ext cx="627217" cy="627217"/>
            </a:xfrm>
            <a:custGeom>
              <a:avLst/>
              <a:gdLst>
                <a:gd name="connsiteX0" fmla="*/ 164953 w 331788"/>
                <a:gd name="connsiteY0" fmla="*/ 74613 h 331788"/>
                <a:gd name="connsiteX1" fmla="*/ 155892 w 331788"/>
                <a:gd name="connsiteY1" fmla="*/ 82366 h 331788"/>
                <a:gd name="connsiteX2" fmla="*/ 155892 w 331788"/>
                <a:gd name="connsiteY2" fmla="*/ 99164 h 331788"/>
                <a:gd name="connsiteX3" fmla="*/ 122237 w 331788"/>
                <a:gd name="connsiteY3" fmla="*/ 132760 h 331788"/>
                <a:gd name="connsiteX4" fmla="*/ 155892 w 331788"/>
                <a:gd name="connsiteY4" fmla="*/ 166356 h 331788"/>
                <a:gd name="connsiteX5" fmla="*/ 172720 w 331788"/>
                <a:gd name="connsiteY5" fmla="*/ 166356 h 331788"/>
                <a:gd name="connsiteX6" fmla="*/ 189547 w 331788"/>
                <a:gd name="connsiteY6" fmla="*/ 183154 h 331788"/>
                <a:gd name="connsiteX7" fmla="*/ 172720 w 331788"/>
                <a:gd name="connsiteY7" fmla="*/ 199952 h 331788"/>
                <a:gd name="connsiteX8" fmla="*/ 139065 w 331788"/>
                <a:gd name="connsiteY8" fmla="*/ 199952 h 331788"/>
                <a:gd name="connsiteX9" fmla="*/ 131298 w 331788"/>
                <a:gd name="connsiteY9" fmla="*/ 207705 h 331788"/>
                <a:gd name="connsiteX10" fmla="*/ 139065 w 331788"/>
                <a:gd name="connsiteY10" fmla="*/ 216750 h 331788"/>
                <a:gd name="connsiteX11" fmla="*/ 155892 w 331788"/>
                <a:gd name="connsiteY11" fmla="*/ 216750 h 331788"/>
                <a:gd name="connsiteX12" fmla="*/ 155892 w 331788"/>
                <a:gd name="connsiteY12" fmla="*/ 233548 h 331788"/>
                <a:gd name="connsiteX13" fmla="*/ 164953 w 331788"/>
                <a:gd name="connsiteY13" fmla="*/ 241301 h 331788"/>
                <a:gd name="connsiteX14" fmla="*/ 172720 w 331788"/>
                <a:gd name="connsiteY14" fmla="*/ 233548 h 331788"/>
                <a:gd name="connsiteX15" fmla="*/ 172720 w 331788"/>
                <a:gd name="connsiteY15" fmla="*/ 216750 h 331788"/>
                <a:gd name="connsiteX16" fmla="*/ 206375 w 331788"/>
                <a:gd name="connsiteY16" fmla="*/ 183154 h 331788"/>
                <a:gd name="connsiteX17" fmla="*/ 172720 w 331788"/>
                <a:gd name="connsiteY17" fmla="*/ 149558 h 331788"/>
                <a:gd name="connsiteX18" fmla="*/ 155892 w 331788"/>
                <a:gd name="connsiteY18" fmla="*/ 149558 h 331788"/>
                <a:gd name="connsiteX19" fmla="*/ 139065 w 331788"/>
                <a:gd name="connsiteY19" fmla="*/ 132760 h 331788"/>
                <a:gd name="connsiteX20" fmla="*/ 155892 w 331788"/>
                <a:gd name="connsiteY20" fmla="*/ 115962 h 331788"/>
                <a:gd name="connsiteX21" fmla="*/ 189547 w 331788"/>
                <a:gd name="connsiteY21" fmla="*/ 115962 h 331788"/>
                <a:gd name="connsiteX22" fmla="*/ 198608 w 331788"/>
                <a:gd name="connsiteY22" fmla="*/ 108209 h 331788"/>
                <a:gd name="connsiteX23" fmla="*/ 189547 w 331788"/>
                <a:gd name="connsiteY23" fmla="*/ 99164 h 331788"/>
                <a:gd name="connsiteX24" fmla="*/ 172720 w 331788"/>
                <a:gd name="connsiteY24" fmla="*/ 99164 h 331788"/>
                <a:gd name="connsiteX25" fmla="*/ 172720 w 331788"/>
                <a:gd name="connsiteY25" fmla="*/ 82366 h 331788"/>
                <a:gd name="connsiteX26" fmla="*/ 164953 w 331788"/>
                <a:gd name="connsiteY26" fmla="*/ 74613 h 331788"/>
                <a:gd name="connsiteX27" fmla="*/ 165100 w 331788"/>
                <a:gd name="connsiteY27" fmla="*/ 52388 h 331788"/>
                <a:gd name="connsiteX28" fmla="*/ 279400 w 331788"/>
                <a:gd name="connsiteY28" fmla="*/ 166688 h 331788"/>
                <a:gd name="connsiteX29" fmla="*/ 165100 w 331788"/>
                <a:gd name="connsiteY29" fmla="*/ 280988 h 331788"/>
                <a:gd name="connsiteX30" fmla="*/ 50800 w 331788"/>
                <a:gd name="connsiteY30" fmla="*/ 166688 h 331788"/>
                <a:gd name="connsiteX31" fmla="*/ 165100 w 331788"/>
                <a:gd name="connsiteY31" fmla="*/ 52388 h 331788"/>
                <a:gd name="connsiteX32" fmla="*/ 165894 w 331788"/>
                <a:gd name="connsiteY32" fmla="*/ 34925 h 331788"/>
                <a:gd name="connsiteX33" fmla="*/ 34925 w 331788"/>
                <a:gd name="connsiteY33" fmla="*/ 165894 h 331788"/>
                <a:gd name="connsiteX34" fmla="*/ 165894 w 331788"/>
                <a:gd name="connsiteY34" fmla="*/ 296863 h 331788"/>
                <a:gd name="connsiteX35" fmla="*/ 296863 w 331788"/>
                <a:gd name="connsiteY35" fmla="*/ 165894 h 331788"/>
                <a:gd name="connsiteX36" fmla="*/ 165894 w 331788"/>
                <a:gd name="connsiteY36" fmla="*/ 34925 h 331788"/>
                <a:gd name="connsiteX37" fmla="*/ 165894 w 331788"/>
                <a:gd name="connsiteY37" fmla="*/ 0 h 331788"/>
                <a:gd name="connsiteX38" fmla="*/ 331788 w 331788"/>
                <a:gd name="connsiteY38" fmla="*/ 165894 h 331788"/>
                <a:gd name="connsiteX39" fmla="*/ 165894 w 331788"/>
                <a:gd name="connsiteY39" fmla="*/ 331788 h 331788"/>
                <a:gd name="connsiteX40" fmla="*/ 0 w 331788"/>
                <a:gd name="connsiteY40" fmla="*/ 165894 h 331788"/>
                <a:gd name="connsiteX41" fmla="*/ 165894 w 331788"/>
                <a:gd name="connsiteY41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1788" h="331788">
                  <a:moveTo>
                    <a:pt x="164953" y="74613"/>
                  </a:moveTo>
                  <a:cubicBezTo>
                    <a:pt x="159776" y="74613"/>
                    <a:pt x="155892" y="77197"/>
                    <a:pt x="155892" y="82366"/>
                  </a:cubicBezTo>
                  <a:cubicBezTo>
                    <a:pt x="155892" y="82366"/>
                    <a:pt x="155892" y="82366"/>
                    <a:pt x="155892" y="99164"/>
                  </a:cubicBezTo>
                  <a:cubicBezTo>
                    <a:pt x="137770" y="99164"/>
                    <a:pt x="122237" y="113378"/>
                    <a:pt x="122237" y="132760"/>
                  </a:cubicBezTo>
                  <a:cubicBezTo>
                    <a:pt x="122237" y="150850"/>
                    <a:pt x="137770" y="166356"/>
                    <a:pt x="155892" y="166356"/>
                  </a:cubicBezTo>
                  <a:cubicBezTo>
                    <a:pt x="155892" y="166356"/>
                    <a:pt x="155892" y="166356"/>
                    <a:pt x="172720" y="166356"/>
                  </a:cubicBezTo>
                  <a:cubicBezTo>
                    <a:pt x="183075" y="166356"/>
                    <a:pt x="189547" y="172817"/>
                    <a:pt x="189547" y="183154"/>
                  </a:cubicBezTo>
                  <a:cubicBezTo>
                    <a:pt x="189547" y="193491"/>
                    <a:pt x="181781" y="199952"/>
                    <a:pt x="172720" y="199952"/>
                  </a:cubicBezTo>
                  <a:cubicBezTo>
                    <a:pt x="172720" y="199952"/>
                    <a:pt x="172720" y="199952"/>
                    <a:pt x="139065" y="199952"/>
                  </a:cubicBezTo>
                  <a:cubicBezTo>
                    <a:pt x="133887" y="199952"/>
                    <a:pt x="131298" y="202536"/>
                    <a:pt x="131298" y="207705"/>
                  </a:cubicBezTo>
                  <a:cubicBezTo>
                    <a:pt x="131298" y="212874"/>
                    <a:pt x="133887" y="216750"/>
                    <a:pt x="139065" y="216750"/>
                  </a:cubicBezTo>
                  <a:cubicBezTo>
                    <a:pt x="139065" y="216750"/>
                    <a:pt x="139065" y="216750"/>
                    <a:pt x="155892" y="216750"/>
                  </a:cubicBezTo>
                  <a:cubicBezTo>
                    <a:pt x="155892" y="216750"/>
                    <a:pt x="155892" y="216750"/>
                    <a:pt x="155892" y="233548"/>
                  </a:cubicBezTo>
                  <a:cubicBezTo>
                    <a:pt x="155892" y="236132"/>
                    <a:pt x="159776" y="241301"/>
                    <a:pt x="164953" y="241301"/>
                  </a:cubicBezTo>
                  <a:cubicBezTo>
                    <a:pt x="170131" y="241301"/>
                    <a:pt x="172720" y="238717"/>
                    <a:pt x="172720" y="233548"/>
                  </a:cubicBezTo>
                  <a:cubicBezTo>
                    <a:pt x="172720" y="233548"/>
                    <a:pt x="172720" y="233548"/>
                    <a:pt x="172720" y="216750"/>
                  </a:cubicBezTo>
                  <a:cubicBezTo>
                    <a:pt x="190842" y="216750"/>
                    <a:pt x="206375" y="201244"/>
                    <a:pt x="206375" y="183154"/>
                  </a:cubicBezTo>
                  <a:cubicBezTo>
                    <a:pt x="206375" y="165064"/>
                    <a:pt x="190842" y="149558"/>
                    <a:pt x="172720" y="149558"/>
                  </a:cubicBezTo>
                  <a:cubicBezTo>
                    <a:pt x="172720" y="149558"/>
                    <a:pt x="172720" y="149558"/>
                    <a:pt x="155892" y="149558"/>
                  </a:cubicBezTo>
                  <a:cubicBezTo>
                    <a:pt x="145537" y="149558"/>
                    <a:pt x="139065" y="143097"/>
                    <a:pt x="139065" y="132760"/>
                  </a:cubicBezTo>
                  <a:cubicBezTo>
                    <a:pt x="139065" y="122423"/>
                    <a:pt x="148126" y="115962"/>
                    <a:pt x="155892" y="115962"/>
                  </a:cubicBezTo>
                  <a:cubicBezTo>
                    <a:pt x="155892" y="115962"/>
                    <a:pt x="155892" y="115962"/>
                    <a:pt x="189547" y="115962"/>
                  </a:cubicBezTo>
                  <a:cubicBezTo>
                    <a:pt x="194725" y="115962"/>
                    <a:pt x="198608" y="113378"/>
                    <a:pt x="198608" y="108209"/>
                  </a:cubicBezTo>
                  <a:cubicBezTo>
                    <a:pt x="198608" y="103040"/>
                    <a:pt x="194725" y="99164"/>
                    <a:pt x="189547" y="99164"/>
                  </a:cubicBezTo>
                  <a:cubicBezTo>
                    <a:pt x="189547" y="99164"/>
                    <a:pt x="189547" y="99164"/>
                    <a:pt x="172720" y="99164"/>
                  </a:cubicBezTo>
                  <a:cubicBezTo>
                    <a:pt x="172720" y="99164"/>
                    <a:pt x="172720" y="99164"/>
                    <a:pt x="172720" y="82366"/>
                  </a:cubicBezTo>
                  <a:cubicBezTo>
                    <a:pt x="172720" y="77197"/>
                    <a:pt x="170131" y="74613"/>
                    <a:pt x="164953" y="74613"/>
                  </a:cubicBezTo>
                  <a:close/>
                  <a:moveTo>
                    <a:pt x="165100" y="52388"/>
                  </a:moveTo>
                  <a:cubicBezTo>
                    <a:pt x="227445" y="52388"/>
                    <a:pt x="279400" y="103044"/>
                    <a:pt x="279400" y="166688"/>
                  </a:cubicBezTo>
                  <a:cubicBezTo>
                    <a:pt x="279400" y="230332"/>
                    <a:pt x="227445" y="280988"/>
                    <a:pt x="165100" y="280988"/>
                  </a:cubicBezTo>
                  <a:cubicBezTo>
                    <a:pt x="101456" y="280988"/>
                    <a:pt x="50800" y="229033"/>
                    <a:pt x="50800" y="166688"/>
                  </a:cubicBezTo>
                  <a:cubicBezTo>
                    <a:pt x="50800" y="103044"/>
                    <a:pt x="102755" y="52388"/>
                    <a:pt x="165100" y="52388"/>
                  </a:cubicBezTo>
                  <a:close/>
                  <a:moveTo>
                    <a:pt x="165894" y="34925"/>
                  </a:moveTo>
                  <a:cubicBezTo>
                    <a:pt x="93562" y="34925"/>
                    <a:pt x="34925" y="93562"/>
                    <a:pt x="34925" y="165894"/>
                  </a:cubicBezTo>
                  <a:cubicBezTo>
                    <a:pt x="34925" y="238226"/>
                    <a:pt x="93562" y="296863"/>
                    <a:pt x="165894" y="296863"/>
                  </a:cubicBezTo>
                  <a:cubicBezTo>
                    <a:pt x="238226" y="296863"/>
                    <a:pt x="296863" y="238226"/>
                    <a:pt x="296863" y="165894"/>
                  </a:cubicBezTo>
                  <a:cubicBezTo>
                    <a:pt x="296863" y="93562"/>
                    <a:pt x="238226" y="34925"/>
                    <a:pt x="165894" y="34925"/>
                  </a:cubicBezTo>
                  <a:close/>
                  <a:moveTo>
                    <a:pt x="165894" y="0"/>
                  </a:moveTo>
                  <a:cubicBezTo>
                    <a:pt x="257913" y="0"/>
                    <a:pt x="331788" y="75171"/>
                    <a:pt x="331788" y="165894"/>
                  </a:cubicBezTo>
                  <a:cubicBezTo>
                    <a:pt x="331788" y="256617"/>
                    <a:pt x="257913" y="331788"/>
                    <a:pt x="165894" y="331788"/>
                  </a:cubicBezTo>
                  <a:cubicBezTo>
                    <a:pt x="75171" y="331788"/>
                    <a:pt x="0" y="257913"/>
                    <a:pt x="0" y="165894"/>
                  </a:cubicBezTo>
                  <a:cubicBezTo>
                    <a:pt x="0" y="75171"/>
                    <a:pt x="73875" y="0"/>
                    <a:pt x="165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FD02B28-A017-4CAB-9A09-5E007AC3CD45}"/>
                </a:ext>
              </a:extLst>
            </p:cNvPr>
            <p:cNvCxnSpPr/>
            <p:nvPr/>
          </p:nvCxnSpPr>
          <p:spPr>
            <a:xfrm>
              <a:off x="3320458" y="3085862"/>
              <a:ext cx="0" cy="238172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225C06E-B54C-48C2-9B3C-D9896FB35806}"/>
                </a:ext>
              </a:extLst>
            </p:cNvPr>
            <p:cNvCxnSpPr/>
            <p:nvPr/>
          </p:nvCxnSpPr>
          <p:spPr>
            <a:xfrm>
              <a:off x="6096001" y="3085862"/>
              <a:ext cx="0" cy="238172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ṩ1îḑè">
              <a:extLst>
                <a:ext uri="{FF2B5EF4-FFF2-40B4-BE49-F238E27FC236}">
                  <a16:creationId xmlns:a16="http://schemas.microsoft.com/office/drawing/2014/main" xmlns="" id="{F4DA7412-0F24-4B21-B021-37395A5FF447}"/>
                </a:ext>
              </a:extLst>
            </p:cNvPr>
            <p:cNvSpPr txBox="1"/>
            <p:nvPr/>
          </p:nvSpPr>
          <p:spPr>
            <a:xfrm>
              <a:off x="9091940" y="4636554"/>
              <a:ext cx="2334748" cy="64633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20" name="îṥ1íḍé">
              <a:extLst>
                <a:ext uri="{FF2B5EF4-FFF2-40B4-BE49-F238E27FC236}">
                  <a16:creationId xmlns:a16="http://schemas.microsoft.com/office/drawing/2014/main" xmlns="" id="{AA3A1B48-6CF6-4E0C-80B2-F223202AD0FD}"/>
                </a:ext>
              </a:extLst>
            </p:cNvPr>
            <p:cNvSpPr/>
            <p:nvPr/>
          </p:nvSpPr>
          <p:spPr>
            <a:xfrm>
              <a:off x="9091939" y="4142881"/>
              <a:ext cx="2334749" cy="49367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1" name="íšḷíḑe">
              <a:extLst>
                <a:ext uri="{FF2B5EF4-FFF2-40B4-BE49-F238E27FC236}">
                  <a16:creationId xmlns:a16="http://schemas.microsoft.com/office/drawing/2014/main" xmlns="" id="{A388B50A-4D48-43FB-ACCD-D2AB0A3E85F9}"/>
                </a:ext>
              </a:extLst>
            </p:cNvPr>
            <p:cNvSpPr/>
            <p:nvPr/>
          </p:nvSpPr>
          <p:spPr bwMode="auto">
            <a:xfrm>
              <a:off x="9997024" y="3269696"/>
              <a:ext cx="524581" cy="627217"/>
            </a:xfrm>
            <a:custGeom>
              <a:avLst/>
              <a:gdLst>
                <a:gd name="connsiteX0" fmla="*/ 173571 w 277495"/>
                <a:gd name="connsiteY0" fmla="*/ 196850 h 331788"/>
                <a:gd name="connsiteX1" fmla="*/ 127756 w 277495"/>
                <a:gd name="connsiteY1" fmla="*/ 256988 h 331788"/>
                <a:gd name="connsiteX2" fmla="*/ 202369 w 277495"/>
                <a:gd name="connsiteY2" fmla="*/ 247837 h 331788"/>
                <a:gd name="connsiteX3" fmla="*/ 173571 w 277495"/>
                <a:gd name="connsiteY3" fmla="*/ 196850 h 331788"/>
                <a:gd name="connsiteX4" fmla="*/ 237650 w 277495"/>
                <a:gd name="connsiteY4" fmla="*/ 179387 h 331788"/>
                <a:gd name="connsiteX5" fmla="*/ 184906 w 277495"/>
                <a:gd name="connsiteY5" fmla="*/ 190996 h 331788"/>
                <a:gd name="connsiteX6" fmla="*/ 214494 w 277495"/>
                <a:gd name="connsiteY6" fmla="*/ 241300 h 331788"/>
                <a:gd name="connsiteX7" fmla="*/ 259519 w 277495"/>
                <a:gd name="connsiteY7" fmla="*/ 181967 h 331788"/>
                <a:gd name="connsiteX8" fmla="*/ 237650 w 277495"/>
                <a:gd name="connsiteY8" fmla="*/ 179387 h 331788"/>
                <a:gd name="connsiteX9" fmla="*/ 149548 w 277495"/>
                <a:gd name="connsiteY9" fmla="*/ 153987 h 331788"/>
                <a:gd name="connsiteX10" fmla="*/ 54731 w 277495"/>
                <a:gd name="connsiteY10" fmla="*/ 207840 h 331788"/>
                <a:gd name="connsiteX11" fmla="*/ 117076 w 277495"/>
                <a:gd name="connsiteY11" fmla="*/ 254000 h 331788"/>
                <a:gd name="connsiteX12" fmla="*/ 169031 w 277495"/>
                <a:gd name="connsiteY12" fmla="*/ 187325 h 331788"/>
                <a:gd name="connsiteX13" fmla="*/ 149548 w 277495"/>
                <a:gd name="connsiteY13" fmla="*/ 153987 h 331788"/>
                <a:gd name="connsiteX14" fmla="*/ 122714 w 277495"/>
                <a:gd name="connsiteY14" fmla="*/ 111125 h 331788"/>
                <a:gd name="connsiteX15" fmla="*/ 38949 w 277495"/>
                <a:gd name="connsiteY15" fmla="*/ 121361 h 331788"/>
                <a:gd name="connsiteX16" fmla="*/ 47970 w 277495"/>
                <a:gd name="connsiteY16" fmla="*/ 196850 h 331788"/>
                <a:gd name="connsiteX17" fmla="*/ 142044 w 277495"/>
                <a:gd name="connsiteY17" fmla="*/ 143112 h 331788"/>
                <a:gd name="connsiteX18" fmla="*/ 122714 w 277495"/>
                <a:gd name="connsiteY18" fmla="*/ 111125 h 331788"/>
                <a:gd name="connsiteX19" fmla="*/ 253396 w 277495"/>
                <a:gd name="connsiteY19" fmla="*/ 93662 h 331788"/>
                <a:gd name="connsiteX20" fmla="*/ 159506 w 277495"/>
                <a:gd name="connsiteY20" fmla="*/ 147092 h 331788"/>
                <a:gd name="connsiteX21" fmla="*/ 179067 w 277495"/>
                <a:gd name="connsiteY21" fmla="*/ 180975 h 331788"/>
                <a:gd name="connsiteX22" fmla="*/ 263828 w 277495"/>
                <a:gd name="connsiteY22" fmla="*/ 170549 h 331788"/>
                <a:gd name="connsiteX23" fmla="*/ 253396 w 277495"/>
                <a:gd name="connsiteY23" fmla="*/ 93662 h 331788"/>
                <a:gd name="connsiteX24" fmla="*/ 88526 w 277495"/>
                <a:gd name="connsiteY24" fmla="*/ 49212 h 331788"/>
                <a:gd name="connsiteX25" fmla="*/ 42031 w 277495"/>
                <a:gd name="connsiteY25" fmla="*/ 109350 h 331788"/>
                <a:gd name="connsiteX26" fmla="*/ 118231 w 277495"/>
                <a:gd name="connsiteY26" fmla="*/ 100199 h 331788"/>
                <a:gd name="connsiteX27" fmla="*/ 88526 w 277495"/>
                <a:gd name="connsiteY27" fmla="*/ 49212 h 331788"/>
                <a:gd name="connsiteX28" fmla="*/ 187224 w 277495"/>
                <a:gd name="connsiteY28" fmla="*/ 36512 h 331788"/>
                <a:gd name="connsiteX29" fmla="*/ 134106 w 277495"/>
                <a:gd name="connsiteY29" fmla="*/ 104053 h 331788"/>
                <a:gd name="connsiteX30" fmla="*/ 153540 w 277495"/>
                <a:gd name="connsiteY30" fmla="*/ 136525 h 331788"/>
                <a:gd name="connsiteX31" fmla="*/ 246819 w 277495"/>
                <a:gd name="connsiteY31" fmla="*/ 81972 h 331788"/>
                <a:gd name="connsiteX32" fmla="*/ 187224 w 277495"/>
                <a:gd name="connsiteY32" fmla="*/ 36512 h 331788"/>
                <a:gd name="connsiteX33" fmla="*/ 152134 w 277495"/>
                <a:gd name="connsiteY33" fmla="*/ 30162 h 331788"/>
                <a:gd name="connsiteX34" fmla="*/ 99181 w 277495"/>
                <a:gd name="connsiteY34" fmla="*/ 43121 h 331788"/>
                <a:gd name="connsiteX35" fmla="*/ 128886 w 277495"/>
                <a:gd name="connsiteY35" fmla="*/ 93662 h 331788"/>
                <a:gd name="connsiteX36" fmla="*/ 175381 w 277495"/>
                <a:gd name="connsiteY36" fmla="*/ 32754 h 331788"/>
                <a:gd name="connsiteX37" fmla="*/ 152134 w 277495"/>
                <a:gd name="connsiteY37" fmla="*/ 30162 h 331788"/>
                <a:gd name="connsiteX38" fmla="*/ 151423 w 277495"/>
                <a:gd name="connsiteY38" fmla="*/ 19050 h 331788"/>
                <a:gd name="connsiteX39" fmla="*/ 183795 w 277495"/>
                <a:gd name="connsiteY39" fmla="*/ 22934 h 331788"/>
                <a:gd name="connsiteX40" fmla="*/ 273141 w 277495"/>
                <a:gd name="connsiteY40" fmla="*/ 178293 h 331788"/>
                <a:gd name="connsiteX41" fmla="*/ 117755 w 277495"/>
                <a:gd name="connsiteY41" fmla="*/ 267625 h 331788"/>
                <a:gd name="connsiteX42" fmla="*/ 28409 w 277495"/>
                <a:gd name="connsiteY42" fmla="*/ 112265 h 331788"/>
                <a:gd name="connsiteX43" fmla="*/ 151423 w 277495"/>
                <a:gd name="connsiteY43" fmla="*/ 19050 h 331788"/>
                <a:gd name="connsiteX44" fmla="*/ 90760 w 277495"/>
                <a:gd name="connsiteY44" fmla="*/ 0 h 331788"/>
                <a:gd name="connsiteX45" fmla="*/ 98525 w 277495"/>
                <a:gd name="connsiteY45" fmla="*/ 3888 h 331788"/>
                <a:gd name="connsiteX46" fmla="*/ 98525 w 277495"/>
                <a:gd name="connsiteY46" fmla="*/ 20737 h 331788"/>
                <a:gd name="connsiteX47" fmla="*/ 84289 w 277495"/>
                <a:gd name="connsiteY47" fmla="*/ 23329 h 331788"/>
                <a:gd name="connsiteX48" fmla="*/ 11816 w 277495"/>
                <a:gd name="connsiteY48" fmla="*/ 136085 h 331788"/>
                <a:gd name="connsiteX49" fmla="*/ 77819 w 277495"/>
                <a:gd name="connsiteY49" fmla="*/ 263098 h 331788"/>
                <a:gd name="connsiteX50" fmla="*/ 211117 w 277495"/>
                <a:gd name="connsiteY50" fmla="*/ 269578 h 331788"/>
                <a:gd name="connsiteX51" fmla="*/ 222765 w 277495"/>
                <a:gd name="connsiteY51" fmla="*/ 257913 h 331788"/>
                <a:gd name="connsiteX52" fmla="*/ 235706 w 277495"/>
                <a:gd name="connsiteY52" fmla="*/ 269578 h 331788"/>
                <a:gd name="connsiteX53" fmla="*/ 222765 w 277495"/>
                <a:gd name="connsiteY53" fmla="*/ 282538 h 331788"/>
                <a:gd name="connsiteX54" fmla="*/ 216294 w 277495"/>
                <a:gd name="connsiteY54" fmla="*/ 279946 h 331788"/>
                <a:gd name="connsiteX55" fmla="*/ 156763 w 277495"/>
                <a:gd name="connsiteY55" fmla="*/ 295499 h 331788"/>
                <a:gd name="connsiteX56" fmla="*/ 156763 w 277495"/>
                <a:gd name="connsiteY56" fmla="*/ 307163 h 331788"/>
                <a:gd name="connsiteX57" fmla="*/ 211117 w 277495"/>
                <a:gd name="connsiteY57" fmla="*/ 307163 h 331788"/>
                <a:gd name="connsiteX58" fmla="*/ 217588 w 277495"/>
                <a:gd name="connsiteY58" fmla="*/ 313643 h 331788"/>
                <a:gd name="connsiteX59" fmla="*/ 217588 w 277495"/>
                <a:gd name="connsiteY59" fmla="*/ 325308 h 331788"/>
                <a:gd name="connsiteX60" fmla="*/ 211117 w 277495"/>
                <a:gd name="connsiteY60" fmla="*/ 331788 h 331788"/>
                <a:gd name="connsiteX61" fmla="*/ 90760 w 277495"/>
                <a:gd name="connsiteY61" fmla="*/ 331788 h 331788"/>
                <a:gd name="connsiteX62" fmla="*/ 84289 w 277495"/>
                <a:gd name="connsiteY62" fmla="*/ 325308 h 331788"/>
                <a:gd name="connsiteX63" fmla="*/ 84289 w 277495"/>
                <a:gd name="connsiteY63" fmla="*/ 313643 h 331788"/>
                <a:gd name="connsiteX64" fmla="*/ 90760 w 277495"/>
                <a:gd name="connsiteY64" fmla="*/ 307163 h 331788"/>
                <a:gd name="connsiteX65" fmla="*/ 145115 w 277495"/>
                <a:gd name="connsiteY65" fmla="*/ 307163 h 331788"/>
                <a:gd name="connsiteX66" fmla="*/ 145115 w 277495"/>
                <a:gd name="connsiteY66" fmla="*/ 295499 h 331788"/>
                <a:gd name="connsiteX67" fmla="*/ 71348 w 277495"/>
                <a:gd name="connsiteY67" fmla="*/ 273466 h 331788"/>
                <a:gd name="connsiteX68" fmla="*/ 169 w 277495"/>
                <a:gd name="connsiteY68" fmla="*/ 136085 h 331788"/>
                <a:gd name="connsiteX69" fmla="*/ 77819 w 277495"/>
                <a:gd name="connsiteY69" fmla="*/ 12960 h 331788"/>
                <a:gd name="connsiteX70" fmla="*/ 81701 w 277495"/>
                <a:gd name="connsiteY70" fmla="*/ 3888 h 331788"/>
                <a:gd name="connsiteX71" fmla="*/ 90760 w 277495"/>
                <a:gd name="connsiteY71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77495" h="331788">
                  <a:moveTo>
                    <a:pt x="173571" y="196850"/>
                  </a:moveTo>
                  <a:cubicBezTo>
                    <a:pt x="152627" y="211231"/>
                    <a:pt x="135610" y="232149"/>
                    <a:pt x="127756" y="256988"/>
                  </a:cubicBezTo>
                  <a:cubicBezTo>
                    <a:pt x="153936" y="263525"/>
                    <a:pt x="180116" y="258296"/>
                    <a:pt x="202369" y="247837"/>
                  </a:cubicBezTo>
                  <a:cubicBezTo>
                    <a:pt x="202369" y="247837"/>
                    <a:pt x="202369" y="247837"/>
                    <a:pt x="173571" y="196850"/>
                  </a:cubicBezTo>
                  <a:close/>
                  <a:moveTo>
                    <a:pt x="237650" y="179387"/>
                  </a:moveTo>
                  <a:cubicBezTo>
                    <a:pt x="219640" y="179387"/>
                    <a:pt x="201630" y="183256"/>
                    <a:pt x="184906" y="190996"/>
                  </a:cubicBezTo>
                  <a:cubicBezTo>
                    <a:pt x="184906" y="190996"/>
                    <a:pt x="184906" y="190996"/>
                    <a:pt x="214494" y="241300"/>
                  </a:cubicBezTo>
                  <a:cubicBezTo>
                    <a:pt x="235077" y="227112"/>
                    <a:pt x="251801" y="206474"/>
                    <a:pt x="259519" y="181967"/>
                  </a:cubicBezTo>
                  <a:cubicBezTo>
                    <a:pt x="251801" y="179387"/>
                    <a:pt x="245369" y="179387"/>
                    <a:pt x="237650" y="179387"/>
                  </a:cubicBezTo>
                  <a:close/>
                  <a:moveTo>
                    <a:pt x="149548" y="153987"/>
                  </a:moveTo>
                  <a:lnTo>
                    <a:pt x="54731" y="207840"/>
                  </a:lnTo>
                  <a:cubicBezTo>
                    <a:pt x="69018" y="229638"/>
                    <a:pt x="89800" y="246307"/>
                    <a:pt x="117076" y="254000"/>
                  </a:cubicBezTo>
                  <a:cubicBezTo>
                    <a:pt x="126168" y="225791"/>
                    <a:pt x="144353" y="202711"/>
                    <a:pt x="169031" y="187325"/>
                  </a:cubicBezTo>
                  <a:cubicBezTo>
                    <a:pt x="169031" y="187325"/>
                    <a:pt x="169031" y="187325"/>
                    <a:pt x="149548" y="153987"/>
                  </a:cubicBezTo>
                  <a:close/>
                  <a:moveTo>
                    <a:pt x="122714" y="111125"/>
                  </a:moveTo>
                  <a:cubicBezTo>
                    <a:pt x="98229" y="123920"/>
                    <a:pt x="68589" y="127758"/>
                    <a:pt x="38949" y="121361"/>
                  </a:cubicBezTo>
                  <a:cubicBezTo>
                    <a:pt x="32506" y="148230"/>
                    <a:pt x="37660" y="173819"/>
                    <a:pt x="47970" y="196850"/>
                  </a:cubicBezTo>
                  <a:cubicBezTo>
                    <a:pt x="47970" y="196850"/>
                    <a:pt x="47970" y="196850"/>
                    <a:pt x="142044" y="143112"/>
                  </a:cubicBezTo>
                  <a:cubicBezTo>
                    <a:pt x="142044" y="143112"/>
                    <a:pt x="142044" y="143112"/>
                    <a:pt x="122714" y="111125"/>
                  </a:cubicBezTo>
                  <a:close/>
                  <a:moveTo>
                    <a:pt x="253396" y="93662"/>
                  </a:moveTo>
                  <a:lnTo>
                    <a:pt x="159506" y="147092"/>
                  </a:lnTo>
                  <a:cubicBezTo>
                    <a:pt x="159506" y="147092"/>
                    <a:pt x="159506" y="147092"/>
                    <a:pt x="179067" y="180975"/>
                  </a:cubicBezTo>
                  <a:cubicBezTo>
                    <a:pt x="203843" y="167943"/>
                    <a:pt x="233836" y="164034"/>
                    <a:pt x="263828" y="170549"/>
                  </a:cubicBezTo>
                  <a:cubicBezTo>
                    <a:pt x="269044" y="143183"/>
                    <a:pt x="265132" y="115816"/>
                    <a:pt x="253396" y="93662"/>
                  </a:cubicBezTo>
                  <a:close/>
                  <a:moveTo>
                    <a:pt x="88526" y="49212"/>
                  </a:moveTo>
                  <a:cubicBezTo>
                    <a:pt x="67861" y="62285"/>
                    <a:pt x="51071" y="83203"/>
                    <a:pt x="42031" y="109350"/>
                  </a:cubicBezTo>
                  <a:cubicBezTo>
                    <a:pt x="69153" y="115887"/>
                    <a:pt x="94983" y="110657"/>
                    <a:pt x="118231" y="100199"/>
                  </a:cubicBezTo>
                  <a:cubicBezTo>
                    <a:pt x="118231" y="100199"/>
                    <a:pt x="118231" y="100199"/>
                    <a:pt x="88526" y="49212"/>
                  </a:cubicBezTo>
                  <a:close/>
                  <a:moveTo>
                    <a:pt x="187224" y="36512"/>
                  </a:moveTo>
                  <a:cubicBezTo>
                    <a:pt x="176859" y="65087"/>
                    <a:pt x="158722" y="88467"/>
                    <a:pt x="134106" y="104053"/>
                  </a:cubicBezTo>
                  <a:cubicBezTo>
                    <a:pt x="134106" y="104053"/>
                    <a:pt x="134106" y="104053"/>
                    <a:pt x="153540" y="136525"/>
                  </a:cubicBezTo>
                  <a:cubicBezTo>
                    <a:pt x="153540" y="136525"/>
                    <a:pt x="153540" y="136525"/>
                    <a:pt x="246819" y="81972"/>
                  </a:cubicBezTo>
                  <a:cubicBezTo>
                    <a:pt x="233864" y="61190"/>
                    <a:pt x="213135" y="44305"/>
                    <a:pt x="187224" y="36512"/>
                  </a:cubicBezTo>
                  <a:close/>
                  <a:moveTo>
                    <a:pt x="152134" y="30162"/>
                  </a:moveTo>
                  <a:cubicBezTo>
                    <a:pt x="134052" y="30162"/>
                    <a:pt x="115971" y="34050"/>
                    <a:pt x="99181" y="43121"/>
                  </a:cubicBezTo>
                  <a:cubicBezTo>
                    <a:pt x="99181" y="43121"/>
                    <a:pt x="99181" y="43121"/>
                    <a:pt x="128886" y="93662"/>
                  </a:cubicBezTo>
                  <a:cubicBezTo>
                    <a:pt x="149551" y="79407"/>
                    <a:pt x="166341" y="58672"/>
                    <a:pt x="175381" y="32754"/>
                  </a:cubicBezTo>
                  <a:cubicBezTo>
                    <a:pt x="167632" y="31458"/>
                    <a:pt x="159883" y="30162"/>
                    <a:pt x="152134" y="30162"/>
                  </a:cubicBezTo>
                  <a:close/>
                  <a:moveTo>
                    <a:pt x="151423" y="19050"/>
                  </a:moveTo>
                  <a:cubicBezTo>
                    <a:pt x="161782" y="19050"/>
                    <a:pt x="172141" y="20345"/>
                    <a:pt x="183795" y="22934"/>
                  </a:cubicBezTo>
                  <a:cubicBezTo>
                    <a:pt x="251128" y="41059"/>
                    <a:pt x="291269" y="110971"/>
                    <a:pt x="273141" y="178293"/>
                  </a:cubicBezTo>
                  <a:cubicBezTo>
                    <a:pt x="255013" y="245616"/>
                    <a:pt x="185089" y="285750"/>
                    <a:pt x="117755" y="267625"/>
                  </a:cubicBezTo>
                  <a:cubicBezTo>
                    <a:pt x="50422" y="249500"/>
                    <a:pt x="10281" y="179588"/>
                    <a:pt x="28409" y="112265"/>
                  </a:cubicBezTo>
                  <a:cubicBezTo>
                    <a:pt x="43948" y="55300"/>
                    <a:pt x="95743" y="19050"/>
                    <a:pt x="151423" y="19050"/>
                  </a:cubicBezTo>
                  <a:close/>
                  <a:moveTo>
                    <a:pt x="90760" y="0"/>
                  </a:moveTo>
                  <a:cubicBezTo>
                    <a:pt x="93348" y="0"/>
                    <a:pt x="97231" y="1296"/>
                    <a:pt x="98525" y="3888"/>
                  </a:cubicBezTo>
                  <a:cubicBezTo>
                    <a:pt x="103702" y="7776"/>
                    <a:pt x="103702" y="15552"/>
                    <a:pt x="98525" y="20737"/>
                  </a:cubicBezTo>
                  <a:cubicBezTo>
                    <a:pt x="94643" y="24625"/>
                    <a:pt x="89466" y="24625"/>
                    <a:pt x="84289" y="23329"/>
                  </a:cubicBezTo>
                  <a:cubicBezTo>
                    <a:pt x="42876" y="45362"/>
                    <a:pt x="15699" y="88131"/>
                    <a:pt x="11816" y="136085"/>
                  </a:cubicBezTo>
                  <a:cubicBezTo>
                    <a:pt x="9228" y="187927"/>
                    <a:pt x="35111" y="235881"/>
                    <a:pt x="77819" y="263098"/>
                  </a:cubicBezTo>
                  <a:cubicBezTo>
                    <a:pt x="117937" y="287723"/>
                    <a:pt x="168410" y="290315"/>
                    <a:pt x="211117" y="269578"/>
                  </a:cubicBezTo>
                  <a:cubicBezTo>
                    <a:pt x="211117" y="263098"/>
                    <a:pt x="216294" y="257913"/>
                    <a:pt x="222765" y="257913"/>
                  </a:cubicBezTo>
                  <a:cubicBezTo>
                    <a:pt x="229235" y="257913"/>
                    <a:pt x="235706" y="263098"/>
                    <a:pt x="235706" y="269578"/>
                  </a:cubicBezTo>
                  <a:cubicBezTo>
                    <a:pt x="235706" y="276058"/>
                    <a:pt x="229235" y="282538"/>
                    <a:pt x="222765" y="282538"/>
                  </a:cubicBezTo>
                  <a:cubicBezTo>
                    <a:pt x="221471" y="282538"/>
                    <a:pt x="218882" y="281242"/>
                    <a:pt x="216294" y="279946"/>
                  </a:cubicBezTo>
                  <a:cubicBezTo>
                    <a:pt x="198176" y="289019"/>
                    <a:pt x="177469" y="294203"/>
                    <a:pt x="156763" y="295499"/>
                  </a:cubicBezTo>
                  <a:cubicBezTo>
                    <a:pt x="156763" y="295499"/>
                    <a:pt x="156763" y="295499"/>
                    <a:pt x="156763" y="307163"/>
                  </a:cubicBezTo>
                  <a:cubicBezTo>
                    <a:pt x="156763" y="307163"/>
                    <a:pt x="156763" y="307163"/>
                    <a:pt x="211117" y="307163"/>
                  </a:cubicBezTo>
                  <a:cubicBezTo>
                    <a:pt x="213706" y="307163"/>
                    <a:pt x="217588" y="309755"/>
                    <a:pt x="217588" y="313643"/>
                  </a:cubicBezTo>
                  <a:cubicBezTo>
                    <a:pt x="217588" y="313643"/>
                    <a:pt x="217588" y="313643"/>
                    <a:pt x="217588" y="325308"/>
                  </a:cubicBezTo>
                  <a:cubicBezTo>
                    <a:pt x="217588" y="329196"/>
                    <a:pt x="213706" y="331788"/>
                    <a:pt x="211117" y="331788"/>
                  </a:cubicBezTo>
                  <a:cubicBezTo>
                    <a:pt x="211117" y="331788"/>
                    <a:pt x="211117" y="331788"/>
                    <a:pt x="90760" y="331788"/>
                  </a:cubicBezTo>
                  <a:cubicBezTo>
                    <a:pt x="86878" y="331788"/>
                    <a:pt x="84289" y="329196"/>
                    <a:pt x="84289" y="325308"/>
                  </a:cubicBezTo>
                  <a:cubicBezTo>
                    <a:pt x="84289" y="325308"/>
                    <a:pt x="84289" y="325308"/>
                    <a:pt x="84289" y="313643"/>
                  </a:cubicBezTo>
                  <a:cubicBezTo>
                    <a:pt x="84289" y="309755"/>
                    <a:pt x="86878" y="307163"/>
                    <a:pt x="90760" y="307163"/>
                  </a:cubicBezTo>
                  <a:cubicBezTo>
                    <a:pt x="90760" y="307163"/>
                    <a:pt x="90760" y="307163"/>
                    <a:pt x="145115" y="307163"/>
                  </a:cubicBezTo>
                  <a:cubicBezTo>
                    <a:pt x="145115" y="307163"/>
                    <a:pt x="145115" y="307163"/>
                    <a:pt x="145115" y="295499"/>
                  </a:cubicBezTo>
                  <a:cubicBezTo>
                    <a:pt x="119232" y="294203"/>
                    <a:pt x="94643" y="286427"/>
                    <a:pt x="71348" y="273466"/>
                  </a:cubicBezTo>
                  <a:cubicBezTo>
                    <a:pt x="24758" y="243657"/>
                    <a:pt x="-2419" y="191815"/>
                    <a:pt x="169" y="136085"/>
                  </a:cubicBezTo>
                  <a:cubicBezTo>
                    <a:pt x="2757" y="84243"/>
                    <a:pt x="32523" y="37585"/>
                    <a:pt x="77819" y="12960"/>
                  </a:cubicBezTo>
                  <a:cubicBezTo>
                    <a:pt x="77819" y="9072"/>
                    <a:pt x="79113" y="6480"/>
                    <a:pt x="81701" y="3888"/>
                  </a:cubicBezTo>
                  <a:cubicBezTo>
                    <a:pt x="84289" y="1296"/>
                    <a:pt x="86878" y="0"/>
                    <a:pt x="9076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D7B2984-45B3-429E-A065-C4047A5BC7A3}"/>
                </a:ext>
              </a:extLst>
            </p:cNvPr>
            <p:cNvCxnSpPr/>
            <p:nvPr/>
          </p:nvCxnSpPr>
          <p:spPr>
            <a:xfrm>
              <a:off x="8871544" y="3085862"/>
              <a:ext cx="0" cy="238172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ïṣ1iḑe">
              <a:extLst>
                <a:ext uri="{FF2B5EF4-FFF2-40B4-BE49-F238E27FC236}">
                  <a16:creationId xmlns:a16="http://schemas.microsoft.com/office/drawing/2014/main" xmlns="" id="{CE46DA1D-23E3-4C7C-B291-84F63D9E4263}"/>
                </a:ext>
              </a:extLst>
            </p:cNvPr>
            <p:cNvSpPr/>
            <p:nvPr/>
          </p:nvSpPr>
          <p:spPr>
            <a:xfrm>
              <a:off x="263524" y="2575560"/>
              <a:ext cx="3056931" cy="1628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4" name="ïşliḍé">
              <a:extLst>
                <a:ext uri="{FF2B5EF4-FFF2-40B4-BE49-F238E27FC236}">
                  <a16:creationId xmlns:a16="http://schemas.microsoft.com/office/drawing/2014/main" xmlns="" id="{AAA0C1D9-F5EB-4ADC-86AB-C2EBFA18B1C6}"/>
                </a:ext>
              </a:extLst>
            </p:cNvPr>
            <p:cNvSpPr/>
            <p:nvPr/>
          </p:nvSpPr>
          <p:spPr>
            <a:xfrm>
              <a:off x="3320457" y="2575560"/>
              <a:ext cx="2775543" cy="16287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iSľîḋé">
              <a:extLst>
                <a:ext uri="{FF2B5EF4-FFF2-40B4-BE49-F238E27FC236}">
                  <a16:creationId xmlns:a16="http://schemas.microsoft.com/office/drawing/2014/main" xmlns="" id="{4ADDFD84-A946-4417-98AB-5E7984DAB002}"/>
                </a:ext>
              </a:extLst>
            </p:cNvPr>
            <p:cNvSpPr/>
            <p:nvPr/>
          </p:nvSpPr>
          <p:spPr>
            <a:xfrm>
              <a:off x="6096000" y="2575560"/>
              <a:ext cx="2775544" cy="1628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íŝľîḋê">
              <a:extLst>
                <a:ext uri="{FF2B5EF4-FFF2-40B4-BE49-F238E27FC236}">
                  <a16:creationId xmlns:a16="http://schemas.microsoft.com/office/drawing/2014/main" xmlns="" id="{338EF010-7B48-4953-9B7F-DCDA03F95AF8}"/>
                </a:ext>
              </a:extLst>
            </p:cNvPr>
            <p:cNvSpPr/>
            <p:nvPr/>
          </p:nvSpPr>
          <p:spPr>
            <a:xfrm>
              <a:off x="8871544" y="2575560"/>
              <a:ext cx="3056932" cy="16287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6C4442-803C-4834-B2A5-3EE885335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4BAEAA-A7F9-4D90-8B5C-77DD40C88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D7154E-A2AB-48AD-9F41-C102F4374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69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80DEBD-A79C-4025-B0B6-04970F5D4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DCE185-C320-4839-A4B2-66CAE95CA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DC43D2-CE54-4B6F-889F-C8EDDFD5B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4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19C9402-05B6-4322-9D69-FB46959B5F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6" name="íŝḻiḓê">
              <a:extLst>
                <a:ext uri="{FF2B5EF4-FFF2-40B4-BE49-F238E27FC236}">
                  <a16:creationId xmlns:a16="http://schemas.microsoft.com/office/drawing/2014/main" xmlns="" id="{DCA2DF6B-13EE-41FF-AEDF-BA374CC09264}"/>
                </a:ext>
              </a:extLst>
            </p:cNvPr>
            <p:cNvSpPr/>
            <p:nvPr/>
          </p:nvSpPr>
          <p:spPr>
            <a:xfrm>
              <a:off x="660399" y="2724852"/>
              <a:ext cx="10858500" cy="868247"/>
            </a:xfrm>
            <a:prstGeom prst="rightArrow">
              <a:avLst>
                <a:gd name="adj1" fmla="val 100000"/>
                <a:gd name="adj2" fmla="val 71429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 rtlCol="0" anchor="t">
              <a:normAutofit/>
            </a:bodyPr>
            <a:lstStyle/>
            <a:p>
              <a:pPr algn="ctr"/>
              <a:r>
                <a:rPr lang="en-US" altLang="zh-CN" i="1" dirty="0"/>
                <a:t>Supporting text here. </a:t>
              </a:r>
            </a:p>
          </p:txBody>
        </p:sp>
        <p:sp>
          <p:nvSpPr>
            <p:cNvPr id="7" name="îśḷíḑê">
              <a:extLst>
                <a:ext uri="{FF2B5EF4-FFF2-40B4-BE49-F238E27FC236}">
                  <a16:creationId xmlns:a16="http://schemas.microsoft.com/office/drawing/2014/main" xmlns="" id="{400938F1-4EDE-415E-9214-66C4D6345DA5}"/>
                </a:ext>
              </a:extLst>
            </p:cNvPr>
            <p:cNvSpPr/>
            <p:nvPr/>
          </p:nvSpPr>
          <p:spPr>
            <a:xfrm>
              <a:off x="2042128" y="3305893"/>
              <a:ext cx="524486" cy="52448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i="1" dirty="0"/>
                <a:t>1</a:t>
              </a:r>
              <a:endParaRPr lang="zh-CN" altLang="en-US" sz="2800" i="1" dirty="0"/>
            </a:p>
          </p:txBody>
        </p:sp>
        <p:grpSp>
          <p:nvGrpSpPr>
            <p:cNvPr id="8" name="iṡļíďé">
              <a:extLst>
                <a:ext uri="{FF2B5EF4-FFF2-40B4-BE49-F238E27FC236}">
                  <a16:creationId xmlns:a16="http://schemas.microsoft.com/office/drawing/2014/main" xmlns="" id="{8A90B397-E6ED-4324-9120-82B63903FD4D}"/>
                </a:ext>
              </a:extLst>
            </p:cNvPr>
            <p:cNvGrpSpPr/>
            <p:nvPr/>
          </p:nvGrpSpPr>
          <p:grpSpPr>
            <a:xfrm>
              <a:off x="660400" y="4035794"/>
              <a:ext cx="3287943" cy="1143954"/>
              <a:chOff x="1163789" y="2274621"/>
              <a:chExt cx="1436954" cy="1143954"/>
            </a:xfrm>
          </p:grpSpPr>
          <p:sp>
            <p:nvSpPr>
              <p:cNvPr id="21" name="iśľíďê">
                <a:extLst>
                  <a:ext uri="{FF2B5EF4-FFF2-40B4-BE49-F238E27FC236}">
                    <a16:creationId xmlns:a16="http://schemas.microsoft.com/office/drawing/2014/main" xmlns="" id="{FA1231B3-C646-4FE9-8A1D-38DC7DFDA303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îsľîḋé">
                <a:extLst>
                  <a:ext uri="{FF2B5EF4-FFF2-40B4-BE49-F238E27FC236}">
                    <a16:creationId xmlns:a16="http://schemas.microsoft.com/office/drawing/2014/main" xmlns="" id="{E2AA8ECB-7BB6-4C85-9492-795E5E8F9A24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ï$ľïḍe">
              <a:extLst>
                <a:ext uri="{FF2B5EF4-FFF2-40B4-BE49-F238E27FC236}">
                  <a16:creationId xmlns:a16="http://schemas.microsoft.com/office/drawing/2014/main" xmlns="" id="{C01B43F6-A7CE-414F-ABF6-C666FDDEEDE0}"/>
                </a:ext>
              </a:extLst>
            </p:cNvPr>
            <p:cNvGrpSpPr/>
            <p:nvPr/>
          </p:nvGrpSpPr>
          <p:grpSpPr>
            <a:xfrm>
              <a:off x="4445679" y="4035794"/>
              <a:ext cx="3287943" cy="1143954"/>
              <a:chOff x="1163789" y="2274621"/>
              <a:chExt cx="1436954" cy="1143954"/>
            </a:xfrm>
          </p:grpSpPr>
          <p:sp>
            <p:nvSpPr>
              <p:cNvPr id="19" name="îş1iďê">
                <a:extLst>
                  <a:ext uri="{FF2B5EF4-FFF2-40B4-BE49-F238E27FC236}">
                    <a16:creationId xmlns:a16="http://schemas.microsoft.com/office/drawing/2014/main" xmlns="" id="{D6224281-2362-4CDF-ADB7-2B2839462306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ślíḓe">
                <a:extLst>
                  <a:ext uri="{FF2B5EF4-FFF2-40B4-BE49-F238E27FC236}">
                    <a16:creationId xmlns:a16="http://schemas.microsoft.com/office/drawing/2014/main" xmlns="" id="{22B7CDBB-EB75-4B2E-9BE0-A85C2A1108BA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í$1îde">
              <a:extLst>
                <a:ext uri="{FF2B5EF4-FFF2-40B4-BE49-F238E27FC236}">
                  <a16:creationId xmlns:a16="http://schemas.microsoft.com/office/drawing/2014/main" xmlns="" id="{3455EC8D-7DAB-4CC0-BB36-33731A9D97E5}"/>
                </a:ext>
              </a:extLst>
            </p:cNvPr>
            <p:cNvGrpSpPr/>
            <p:nvPr/>
          </p:nvGrpSpPr>
          <p:grpSpPr>
            <a:xfrm>
              <a:off x="8230957" y="4035794"/>
              <a:ext cx="3287943" cy="1143954"/>
              <a:chOff x="1163789" y="2274621"/>
              <a:chExt cx="1436954" cy="1143954"/>
            </a:xfrm>
          </p:grpSpPr>
          <p:sp>
            <p:nvSpPr>
              <p:cNvPr id="17" name="işḷíḑe">
                <a:extLst>
                  <a:ext uri="{FF2B5EF4-FFF2-40B4-BE49-F238E27FC236}">
                    <a16:creationId xmlns:a16="http://schemas.microsoft.com/office/drawing/2014/main" xmlns="" id="{782BBDF8-BDDE-4B8C-BC52-8765414B2631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ṥḷíḑe">
                <a:extLst>
                  <a:ext uri="{FF2B5EF4-FFF2-40B4-BE49-F238E27FC236}">
                    <a16:creationId xmlns:a16="http://schemas.microsoft.com/office/drawing/2014/main" xmlns="" id="{1753ECA5-947B-423C-A014-08AF1ABFEC9B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1" name="îṧļiḋé">
              <a:extLst>
                <a:ext uri="{FF2B5EF4-FFF2-40B4-BE49-F238E27FC236}">
                  <a16:creationId xmlns:a16="http://schemas.microsoft.com/office/drawing/2014/main" xmlns="" id="{7A63465E-C659-4528-8997-E46F54DA5186}"/>
                </a:ext>
              </a:extLst>
            </p:cNvPr>
            <p:cNvSpPr/>
            <p:nvPr/>
          </p:nvSpPr>
          <p:spPr>
            <a:xfrm>
              <a:off x="5827407" y="3305893"/>
              <a:ext cx="524486" cy="524486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i="1" dirty="0"/>
                <a:t>2</a:t>
              </a:r>
              <a:endParaRPr lang="zh-CN" altLang="en-US" sz="2800" i="1" dirty="0"/>
            </a:p>
          </p:txBody>
        </p:sp>
        <p:sp>
          <p:nvSpPr>
            <p:cNvPr id="12" name="iṣļíḍé">
              <a:extLst>
                <a:ext uri="{FF2B5EF4-FFF2-40B4-BE49-F238E27FC236}">
                  <a16:creationId xmlns:a16="http://schemas.microsoft.com/office/drawing/2014/main" xmlns="" id="{110DA3BF-D11B-4AF1-BCBC-87C87475B421}"/>
                </a:ext>
              </a:extLst>
            </p:cNvPr>
            <p:cNvSpPr/>
            <p:nvPr/>
          </p:nvSpPr>
          <p:spPr>
            <a:xfrm>
              <a:off x="9612685" y="3305893"/>
              <a:ext cx="524486" cy="52448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i="1" dirty="0"/>
                <a:t>3</a:t>
              </a:r>
              <a:endParaRPr lang="zh-CN" altLang="en-US" sz="2800" i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CE5BB90-FDE3-4204-A2F3-2317CFC2533A}"/>
                </a:ext>
              </a:extLst>
            </p:cNvPr>
            <p:cNvCxnSpPr/>
            <p:nvPr/>
          </p:nvCxnSpPr>
          <p:spPr>
            <a:xfrm>
              <a:off x="4197012" y="3749100"/>
              <a:ext cx="0" cy="238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326167C-CAC2-4DF7-A585-263823F30D80}"/>
                </a:ext>
              </a:extLst>
            </p:cNvPr>
            <p:cNvCxnSpPr/>
            <p:nvPr/>
          </p:nvCxnSpPr>
          <p:spPr>
            <a:xfrm>
              <a:off x="7982292" y="3749100"/>
              <a:ext cx="0" cy="238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ṩľïdè">
              <a:extLst>
                <a:ext uri="{FF2B5EF4-FFF2-40B4-BE49-F238E27FC236}">
                  <a16:creationId xmlns:a16="http://schemas.microsoft.com/office/drawing/2014/main" xmlns="" id="{FF3305B3-62AB-4F81-AFD9-9D2125608DBF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6" name="îṧļidê">
              <a:extLst>
                <a:ext uri="{FF2B5EF4-FFF2-40B4-BE49-F238E27FC236}">
                  <a16:creationId xmlns:a16="http://schemas.microsoft.com/office/drawing/2014/main" xmlns="" id="{90A02019-FCC7-4245-8957-73F7A234365E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62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7345" y="2382982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665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322F0D-4637-43E8-87BF-F4AADB70A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1298D1-CBC6-4606-8EBD-48FA73CAE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584D1E-2248-4A20-B52E-7E358B078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3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ACA3EA-7B83-49A0-BBB2-3F9BA38C75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86275"/>
            <a:ext cx="10858500" cy="4969489"/>
            <a:chOff x="660400" y="1186275"/>
            <a:chExt cx="10858500" cy="4969489"/>
          </a:xfrm>
        </p:grpSpPr>
        <p:sp>
          <p:nvSpPr>
            <p:cNvPr id="6" name="îšļïḑe">
              <a:extLst>
                <a:ext uri="{FF2B5EF4-FFF2-40B4-BE49-F238E27FC236}">
                  <a16:creationId xmlns:a16="http://schemas.microsoft.com/office/drawing/2014/main" xmlns="" id="{3526DAAE-0B3F-4A54-AE88-47C7314C7CE7}"/>
                </a:ext>
              </a:extLst>
            </p:cNvPr>
            <p:cNvSpPr/>
            <p:nvPr/>
          </p:nvSpPr>
          <p:spPr bwMode="auto">
            <a:xfrm>
              <a:off x="660400" y="1186275"/>
              <a:ext cx="5735811" cy="4969488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ïšľíḓê">
              <a:extLst>
                <a:ext uri="{FF2B5EF4-FFF2-40B4-BE49-F238E27FC236}">
                  <a16:creationId xmlns:a16="http://schemas.microsoft.com/office/drawing/2014/main" xmlns="" id="{78D386F9-54FD-4513-A12E-BDAD6146DCA3}"/>
                </a:ext>
              </a:extLst>
            </p:cNvPr>
            <p:cNvSpPr/>
            <p:nvPr/>
          </p:nvSpPr>
          <p:spPr bwMode="auto">
            <a:xfrm>
              <a:off x="660400" y="1796983"/>
              <a:ext cx="5030928" cy="4358780"/>
            </a:xfrm>
            <a:custGeom>
              <a:avLst/>
              <a:gdLst/>
              <a:ahLst/>
              <a:cxnLst/>
              <a:rect l="0" t="0" r="0" b="0"/>
              <a:pathLst>
                <a:path w="5030929" h="4358781">
                  <a:moveTo>
                    <a:pt x="2491276" y="4358780"/>
                  </a:moveTo>
                  <a:cubicBezTo>
                    <a:pt x="1838223" y="4358780"/>
                    <a:pt x="1185171" y="4358780"/>
                    <a:pt x="507930" y="4358780"/>
                  </a:cubicBezTo>
                  <a:cubicBezTo>
                    <a:pt x="96749" y="4358780"/>
                    <a:pt x="0" y="4237703"/>
                    <a:pt x="217684" y="3874471"/>
                  </a:cubicBezTo>
                  <a:cubicBezTo>
                    <a:pt x="870738" y="2687915"/>
                    <a:pt x="1547978" y="1525573"/>
                    <a:pt x="2225218" y="339017"/>
                  </a:cubicBezTo>
                  <a:cubicBezTo>
                    <a:pt x="2394528" y="24216"/>
                    <a:pt x="2588026" y="0"/>
                    <a:pt x="2781523" y="314801"/>
                  </a:cubicBezTo>
                  <a:cubicBezTo>
                    <a:pt x="3458763" y="1501358"/>
                    <a:pt x="4136003" y="2663699"/>
                    <a:pt x="4813244" y="3850255"/>
                  </a:cubicBezTo>
                  <a:cubicBezTo>
                    <a:pt x="5030928" y="4237703"/>
                    <a:pt x="4958366" y="4358780"/>
                    <a:pt x="4474624" y="4358780"/>
                  </a:cubicBezTo>
                  <a:cubicBezTo>
                    <a:pt x="3821570" y="4358780"/>
                    <a:pt x="3168517" y="4358780"/>
                    <a:pt x="2491276" y="43587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8" name="îṡḷîdê">
              <a:extLst>
                <a:ext uri="{FF2B5EF4-FFF2-40B4-BE49-F238E27FC236}">
                  <a16:creationId xmlns:a16="http://schemas.microsoft.com/office/drawing/2014/main" xmlns="" id="{16A75DE3-6699-402A-8E55-AF3F73FF7179}"/>
                </a:ext>
              </a:extLst>
            </p:cNvPr>
            <p:cNvSpPr/>
            <p:nvPr/>
          </p:nvSpPr>
          <p:spPr bwMode="auto">
            <a:xfrm>
              <a:off x="660401" y="2407693"/>
              <a:ext cx="4326045" cy="3748071"/>
            </a:xfrm>
            <a:custGeom>
              <a:avLst/>
              <a:gdLst/>
              <a:ahLst/>
              <a:cxnLst/>
              <a:rect l="0" t="0" r="0" b="0"/>
              <a:pathLst>
                <a:path w="4326046" h="3748072">
                  <a:moveTo>
                    <a:pt x="2142224" y="3748071"/>
                  </a:moveTo>
                  <a:cubicBezTo>
                    <a:pt x="1580670" y="3748071"/>
                    <a:pt x="1019117" y="3748071"/>
                    <a:pt x="436764" y="3748071"/>
                  </a:cubicBezTo>
                  <a:cubicBezTo>
                    <a:pt x="83193" y="3748071"/>
                    <a:pt x="0" y="3643958"/>
                    <a:pt x="187184" y="3331619"/>
                  </a:cubicBezTo>
                  <a:cubicBezTo>
                    <a:pt x="748739" y="2311310"/>
                    <a:pt x="1331091" y="1311825"/>
                    <a:pt x="1913443" y="291516"/>
                  </a:cubicBezTo>
                  <a:cubicBezTo>
                    <a:pt x="2059031" y="20822"/>
                    <a:pt x="2225417" y="0"/>
                    <a:pt x="2391804" y="270694"/>
                  </a:cubicBezTo>
                  <a:cubicBezTo>
                    <a:pt x="2974156" y="1291002"/>
                    <a:pt x="3556508" y="2290487"/>
                    <a:pt x="4138861" y="3310795"/>
                  </a:cubicBezTo>
                  <a:cubicBezTo>
                    <a:pt x="4326045" y="3643958"/>
                    <a:pt x="4263650" y="3748071"/>
                    <a:pt x="3847685" y="3748071"/>
                  </a:cubicBezTo>
                  <a:cubicBezTo>
                    <a:pt x="3286130" y="3748071"/>
                    <a:pt x="2724576" y="3748071"/>
                    <a:pt x="2142224" y="374807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9" name="işḷïḑe">
              <a:extLst>
                <a:ext uri="{FF2B5EF4-FFF2-40B4-BE49-F238E27FC236}">
                  <a16:creationId xmlns:a16="http://schemas.microsoft.com/office/drawing/2014/main" xmlns="" id="{4BF5181E-8AA6-429F-BC7E-37F5294AF1D3}"/>
                </a:ext>
              </a:extLst>
            </p:cNvPr>
            <p:cNvSpPr/>
            <p:nvPr/>
          </p:nvSpPr>
          <p:spPr bwMode="auto">
            <a:xfrm>
              <a:off x="660400" y="3018400"/>
              <a:ext cx="3621162" cy="3137362"/>
            </a:xfrm>
            <a:custGeom>
              <a:avLst/>
              <a:gdLst/>
              <a:ahLst/>
              <a:cxnLst/>
              <a:rect l="0" t="0" r="0" b="0"/>
              <a:pathLst>
                <a:path w="3621163" h="3137363">
                  <a:moveTo>
                    <a:pt x="1793171" y="3137362"/>
                  </a:moveTo>
                  <a:cubicBezTo>
                    <a:pt x="1323117" y="3137362"/>
                    <a:pt x="853062" y="3137362"/>
                    <a:pt x="365598" y="3137362"/>
                  </a:cubicBezTo>
                  <a:cubicBezTo>
                    <a:pt x="69638" y="3137362"/>
                    <a:pt x="0" y="3050213"/>
                    <a:pt x="156685" y="2788766"/>
                  </a:cubicBezTo>
                  <a:cubicBezTo>
                    <a:pt x="626740" y="1934707"/>
                    <a:pt x="1114204" y="1098077"/>
                    <a:pt x="1601667" y="244017"/>
                  </a:cubicBezTo>
                  <a:cubicBezTo>
                    <a:pt x="1723533" y="17430"/>
                    <a:pt x="1862809" y="0"/>
                    <a:pt x="2002085" y="226587"/>
                  </a:cubicBezTo>
                  <a:cubicBezTo>
                    <a:pt x="2489549" y="1080647"/>
                    <a:pt x="2977013" y="1917277"/>
                    <a:pt x="3464477" y="2771337"/>
                  </a:cubicBezTo>
                  <a:cubicBezTo>
                    <a:pt x="3621162" y="3050213"/>
                    <a:pt x="3568934" y="3137362"/>
                    <a:pt x="3220745" y="3137362"/>
                  </a:cubicBezTo>
                  <a:cubicBezTo>
                    <a:pt x="2750690" y="3137362"/>
                    <a:pt x="2280636" y="3137362"/>
                    <a:pt x="1793171" y="31373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0" name="íŝ1íḍê">
              <a:extLst>
                <a:ext uri="{FF2B5EF4-FFF2-40B4-BE49-F238E27FC236}">
                  <a16:creationId xmlns:a16="http://schemas.microsoft.com/office/drawing/2014/main" xmlns="" id="{2C99AB28-8594-4E1A-B59C-6DAFC83376CE}"/>
                </a:ext>
              </a:extLst>
            </p:cNvPr>
            <p:cNvSpPr/>
            <p:nvPr/>
          </p:nvSpPr>
          <p:spPr bwMode="auto">
            <a:xfrm>
              <a:off x="660401" y="3629109"/>
              <a:ext cx="2916279" cy="2526654"/>
            </a:xfrm>
            <a:custGeom>
              <a:avLst/>
              <a:gdLst/>
              <a:ahLst/>
              <a:cxnLst/>
              <a:rect l="0" t="0" r="0" b="0"/>
              <a:pathLst>
                <a:path w="2916280" h="2526654">
                  <a:moveTo>
                    <a:pt x="1444118" y="2526653"/>
                  </a:moveTo>
                  <a:cubicBezTo>
                    <a:pt x="1065563" y="2526653"/>
                    <a:pt x="687008" y="2526653"/>
                    <a:pt x="294432" y="2526653"/>
                  </a:cubicBezTo>
                  <a:cubicBezTo>
                    <a:pt x="56082" y="2526653"/>
                    <a:pt x="0" y="2456468"/>
                    <a:pt x="126185" y="2245914"/>
                  </a:cubicBezTo>
                  <a:cubicBezTo>
                    <a:pt x="504741" y="1558102"/>
                    <a:pt x="897317" y="884329"/>
                    <a:pt x="1289892" y="196517"/>
                  </a:cubicBezTo>
                  <a:cubicBezTo>
                    <a:pt x="1388036" y="14036"/>
                    <a:pt x="1500201" y="0"/>
                    <a:pt x="1612366" y="182480"/>
                  </a:cubicBezTo>
                  <a:cubicBezTo>
                    <a:pt x="2004942" y="870292"/>
                    <a:pt x="2397518" y="1544066"/>
                    <a:pt x="2790094" y="2231877"/>
                  </a:cubicBezTo>
                  <a:cubicBezTo>
                    <a:pt x="2916279" y="2456468"/>
                    <a:pt x="2874218" y="2526653"/>
                    <a:pt x="2593806" y="2526653"/>
                  </a:cubicBezTo>
                  <a:cubicBezTo>
                    <a:pt x="2215250" y="2526653"/>
                    <a:pt x="1836695" y="2526653"/>
                    <a:pt x="1444118" y="25266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íşḷîḑe">
              <a:extLst>
                <a:ext uri="{FF2B5EF4-FFF2-40B4-BE49-F238E27FC236}">
                  <a16:creationId xmlns:a16="http://schemas.microsoft.com/office/drawing/2014/main" xmlns="" id="{75210299-CFD7-44CA-9926-A6C36D514B6C}"/>
                </a:ext>
              </a:extLst>
            </p:cNvPr>
            <p:cNvSpPr/>
            <p:nvPr/>
          </p:nvSpPr>
          <p:spPr bwMode="auto">
            <a:xfrm>
              <a:off x="660400" y="4239817"/>
              <a:ext cx="2211396" cy="1915945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endParaRPr dirty="0"/>
            </a:p>
          </p:txBody>
        </p:sp>
        <p:sp>
          <p:nvSpPr>
            <p:cNvPr id="12" name="ísḷîḍe">
              <a:extLst>
                <a:ext uri="{FF2B5EF4-FFF2-40B4-BE49-F238E27FC236}">
                  <a16:creationId xmlns:a16="http://schemas.microsoft.com/office/drawing/2014/main" xmlns="" id="{363D32F2-0FFD-4EA2-8D7C-3BFF8AAF2BD4}"/>
                </a:ext>
              </a:extLst>
            </p:cNvPr>
            <p:cNvSpPr/>
            <p:nvPr/>
          </p:nvSpPr>
          <p:spPr>
            <a:xfrm rot="3600000">
              <a:off x="1289877" y="5096351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13" name="íṩľîḍe">
              <a:extLst>
                <a:ext uri="{FF2B5EF4-FFF2-40B4-BE49-F238E27FC236}">
                  <a16:creationId xmlns:a16="http://schemas.microsoft.com/office/drawing/2014/main" xmlns="" id="{2ACFE46F-5254-4580-B1D9-EE3A28F5009C}"/>
                </a:ext>
              </a:extLst>
            </p:cNvPr>
            <p:cNvSpPr txBox="1"/>
            <p:nvPr/>
          </p:nvSpPr>
          <p:spPr>
            <a:xfrm>
              <a:off x="2202607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01</a:t>
              </a:r>
            </a:p>
          </p:txBody>
        </p:sp>
        <p:sp>
          <p:nvSpPr>
            <p:cNvPr id="14" name="íṧ1íḓe">
              <a:extLst>
                <a:ext uri="{FF2B5EF4-FFF2-40B4-BE49-F238E27FC236}">
                  <a16:creationId xmlns:a16="http://schemas.microsoft.com/office/drawing/2014/main" xmlns="" id="{241B7ED5-DD8C-4F2D-96C2-6793FCB7A283}"/>
                </a:ext>
              </a:extLst>
            </p:cNvPr>
            <p:cNvSpPr txBox="1"/>
            <p:nvPr/>
          </p:nvSpPr>
          <p:spPr>
            <a:xfrm>
              <a:off x="2907491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02</a:t>
              </a:r>
            </a:p>
          </p:txBody>
        </p:sp>
        <p:sp>
          <p:nvSpPr>
            <p:cNvPr id="15" name="íṧlíḑê">
              <a:extLst>
                <a:ext uri="{FF2B5EF4-FFF2-40B4-BE49-F238E27FC236}">
                  <a16:creationId xmlns:a16="http://schemas.microsoft.com/office/drawing/2014/main" xmlns="" id="{0FCC75D6-033F-4E7E-A706-2F78B03CA265}"/>
                </a:ext>
              </a:extLst>
            </p:cNvPr>
            <p:cNvSpPr txBox="1"/>
            <p:nvPr/>
          </p:nvSpPr>
          <p:spPr>
            <a:xfrm>
              <a:off x="3612375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03</a:t>
              </a:r>
            </a:p>
          </p:txBody>
        </p:sp>
        <p:sp>
          <p:nvSpPr>
            <p:cNvPr id="16" name="iṩľídê">
              <a:extLst>
                <a:ext uri="{FF2B5EF4-FFF2-40B4-BE49-F238E27FC236}">
                  <a16:creationId xmlns:a16="http://schemas.microsoft.com/office/drawing/2014/main" xmlns="" id="{8A8331BF-E349-4A98-801F-D1859B24EBA5}"/>
                </a:ext>
              </a:extLst>
            </p:cNvPr>
            <p:cNvSpPr txBox="1"/>
            <p:nvPr/>
          </p:nvSpPr>
          <p:spPr>
            <a:xfrm>
              <a:off x="4317259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04</a:t>
              </a:r>
            </a:p>
          </p:txBody>
        </p:sp>
        <p:sp>
          <p:nvSpPr>
            <p:cNvPr id="17" name="işḷîḋe">
              <a:extLst>
                <a:ext uri="{FF2B5EF4-FFF2-40B4-BE49-F238E27FC236}">
                  <a16:creationId xmlns:a16="http://schemas.microsoft.com/office/drawing/2014/main" xmlns="" id="{195C4138-798B-4B86-846A-0B1116B04D50}"/>
                </a:ext>
              </a:extLst>
            </p:cNvPr>
            <p:cNvSpPr txBox="1"/>
            <p:nvPr/>
          </p:nvSpPr>
          <p:spPr>
            <a:xfrm>
              <a:off x="5022143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05</a:t>
              </a:r>
            </a:p>
          </p:txBody>
        </p:sp>
        <p:sp>
          <p:nvSpPr>
            <p:cNvPr id="18" name="iṩľîḑe">
              <a:extLst>
                <a:ext uri="{FF2B5EF4-FFF2-40B4-BE49-F238E27FC236}">
                  <a16:creationId xmlns:a16="http://schemas.microsoft.com/office/drawing/2014/main" xmlns="" id="{1A9BEE08-FBE5-4585-B43A-89690B31B654}"/>
                </a:ext>
              </a:extLst>
            </p:cNvPr>
            <p:cNvSpPr txBox="1"/>
            <p:nvPr/>
          </p:nvSpPr>
          <p:spPr>
            <a:xfrm>
              <a:off x="5727027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19" name="îšlidé">
              <a:extLst>
                <a:ext uri="{FF2B5EF4-FFF2-40B4-BE49-F238E27FC236}">
                  <a16:creationId xmlns:a16="http://schemas.microsoft.com/office/drawing/2014/main" xmlns="" id="{704405AD-AC0F-4AB2-B937-D5B6699AF27C}"/>
                </a:ext>
              </a:extLst>
            </p:cNvPr>
            <p:cNvSpPr/>
            <p:nvPr/>
          </p:nvSpPr>
          <p:spPr>
            <a:xfrm rot="3600000">
              <a:off x="1886027" y="4782290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0" name="ïSlîḋê">
              <a:extLst>
                <a:ext uri="{FF2B5EF4-FFF2-40B4-BE49-F238E27FC236}">
                  <a16:creationId xmlns:a16="http://schemas.microsoft.com/office/drawing/2014/main" xmlns="" id="{E4EB090E-F863-4B57-A79C-5DB4975F1CB5}"/>
                </a:ext>
              </a:extLst>
            </p:cNvPr>
            <p:cNvSpPr/>
            <p:nvPr/>
          </p:nvSpPr>
          <p:spPr>
            <a:xfrm rot="3600000">
              <a:off x="2418108" y="4432060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1" name="ïšļïḍe">
              <a:extLst>
                <a:ext uri="{FF2B5EF4-FFF2-40B4-BE49-F238E27FC236}">
                  <a16:creationId xmlns:a16="http://schemas.microsoft.com/office/drawing/2014/main" xmlns="" id="{D2713B4F-F59C-4911-A417-E35A203AE8DF}"/>
                </a:ext>
              </a:extLst>
            </p:cNvPr>
            <p:cNvSpPr/>
            <p:nvPr/>
          </p:nvSpPr>
          <p:spPr>
            <a:xfrm rot="3600000">
              <a:off x="2964570" y="4097061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2" name="îšľîḍé">
              <a:extLst>
                <a:ext uri="{FF2B5EF4-FFF2-40B4-BE49-F238E27FC236}">
                  <a16:creationId xmlns:a16="http://schemas.microsoft.com/office/drawing/2014/main" xmlns="" id="{80A884D8-B195-45F7-A85B-F5998B7F5221}"/>
                </a:ext>
              </a:extLst>
            </p:cNvPr>
            <p:cNvSpPr/>
            <p:nvPr/>
          </p:nvSpPr>
          <p:spPr>
            <a:xfrm rot="3600000">
              <a:off x="3506823" y="3835160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3" name="íṧļiḋe">
              <a:extLst>
                <a:ext uri="{FF2B5EF4-FFF2-40B4-BE49-F238E27FC236}">
                  <a16:creationId xmlns:a16="http://schemas.microsoft.com/office/drawing/2014/main" xmlns="" id="{C762B4C7-11C1-4BD1-990D-5BF417E8AC07}"/>
                </a:ext>
              </a:extLst>
            </p:cNvPr>
            <p:cNvSpPr/>
            <p:nvPr/>
          </p:nvSpPr>
          <p:spPr>
            <a:xfrm rot="3600000">
              <a:off x="4028813" y="3500943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4" name="îṣliḓé">
              <a:extLst>
                <a:ext uri="{FF2B5EF4-FFF2-40B4-BE49-F238E27FC236}">
                  <a16:creationId xmlns:a16="http://schemas.microsoft.com/office/drawing/2014/main" xmlns="" id="{47D19E18-A35B-4BC1-AC43-CC37DEBA5B7F}"/>
                </a:ext>
              </a:extLst>
            </p:cNvPr>
            <p:cNvSpPr/>
            <p:nvPr/>
          </p:nvSpPr>
          <p:spPr bwMode="auto">
            <a:xfrm>
              <a:off x="7332551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5" name="îSľïḑe">
              <a:extLst>
                <a:ext uri="{FF2B5EF4-FFF2-40B4-BE49-F238E27FC236}">
                  <a16:creationId xmlns:a16="http://schemas.microsoft.com/office/drawing/2014/main" xmlns="" id="{5BDBBCAA-5005-4C3D-AFE1-FDFBB864290F}"/>
                </a:ext>
              </a:extLst>
            </p:cNvPr>
            <p:cNvSpPr/>
            <p:nvPr/>
          </p:nvSpPr>
          <p:spPr bwMode="auto">
            <a:xfrm>
              <a:off x="7332551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6" name="îṩļïḑè">
              <a:extLst>
                <a:ext uri="{FF2B5EF4-FFF2-40B4-BE49-F238E27FC236}">
                  <a16:creationId xmlns:a16="http://schemas.microsoft.com/office/drawing/2014/main" xmlns="" id="{96E02C9D-5E08-46A5-989D-8BE0DDD7131A}"/>
                </a:ext>
              </a:extLst>
            </p:cNvPr>
            <p:cNvSpPr/>
            <p:nvPr/>
          </p:nvSpPr>
          <p:spPr bwMode="auto">
            <a:xfrm>
              <a:off x="7332551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7" name="î$1ídé">
              <a:extLst>
                <a:ext uri="{FF2B5EF4-FFF2-40B4-BE49-F238E27FC236}">
                  <a16:creationId xmlns:a16="http://schemas.microsoft.com/office/drawing/2014/main" xmlns="" id="{CBA4331A-10A9-4E32-B823-4F739A4AF907}"/>
                </a:ext>
              </a:extLst>
            </p:cNvPr>
            <p:cNvSpPr/>
            <p:nvPr/>
          </p:nvSpPr>
          <p:spPr bwMode="auto">
            <a:xfrm>
              <a:off x="7332551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8" name="îsľîḓe">
              <a:extLst>
                <a:ext uri="{FF2B5EF4-FFF2-40B4-BE49-F238E27FC236}">
                  <a16:creationId xmlns:a16="http://schemas.microsoft.com/office/drawing/2014/main" xmlns="" id="{D6997E45-44DC-4067-860B-8D445CA23614}"/>
                </a:ext>
              </a:extLst>
            </p:cNvPr>
            <p:cNvSpPr/>
            <p:nvPr/>
          </p:nvSpPr>
          <p:spPr bwMode="auto">
            <a:xfrm>
              <a:off x="7332551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9" name="iṧḷidé">
              <a:extLst>
                <a:ext uri="{FF2B5EF4-FFF2-40B4-BE49-F238E27FC236}">
                  <a16:creationId xmlns:a16="http://schemas.microsoft.com/office/drawing/2014/main" xmlns="" id="{7B38A7F0-321D-49EC-AA2B-B19FEEB866EE}"/>
                </a:ext>
              </a:extLst>
            </p:cNvPr>
            <p:cNvSpPr/>
            <p:nvPr/>
          </p:nvSpPr>
          <p:spPr bwMode="auto">
            <a:xfrm>
              <a:off x="7332551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01E758E-67AC-4357-B119-32EE257A9494}"/>
                </a:ext>
              </a:extLst>
            </p:cNvPr>
            <p:cNvCxnSpPr/>
            <p:nvPr/>
          </p:nvCxnSpPr>
          <p:spPr>
            <a:xfrm>
              <a:off x="6972552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B665CD0A-6408-45ED-BA22-1B86895449F4}"/>
                </a:ext>
              </a:extLst>
            </p:cNvPr>
            <p:cNvCxnSpPr/>
            <p:nvPr/>
          </p:nvCxnSpPr>
          <p:spPr>
            <a:xfrm>
              <a:off x="6972552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BA31243-EA61-4079-AA57-1BBAB432C92B}"/>
                </a:ext>
              </a:extLst>
            </p:cNvPr>
            <p:cNvCxnSpPr/>
            <p:nvPr/>
          </p:nvCxnSpPr>
          <p:spPr>
            <a:xfrm>
              <a:off x="6972552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FC612A0F-90AA-45B1-8781-EAA8EFCA086F}"/>
                </a:ext>
              </a:extLst>
            </p:cNvPr>
            <p:cNvCxnSpPr/>
            <p:nvPr/>
          </p:nvCxnSpPr>
          <p:spPr>
            <a:xfrm>
              <a:off x="6972552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223736BE-D809-434F-9880-41C76B5ABCCA}"/>
                </a:ext>
              </a:extLst>
            </p:cNvPr>
            <p:cNvCxnSpPr/>
            <p:nvPr/>
          </p:nvCxnSpPr>
          <p:spPr>
            <a:xfrm>
              <a:off x="6972552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ṧ1ïḋè">
              <a:extLst>
                <a:ext uri="{FF2B5EF4-FFF2-40B4-BE49-F238E27FC236}">
                  <a16:creationId xmlns:a16="http://schemas.microsoft.com/office/drawing/2014/main" xmlns="" id="{F7A32FED-E6D3-409E-9B65-C07BA938C83C}"/>
                </a:ext>
              </a:extLst>
            </p:cNvPr>
            <p:cNvSpPr/>
            <p:nvPr/>
          </p:nvSpPr>
          <p:spPr>
            <a:xfrm>
              <a:off x="7038975" y="204356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îṧľídê">
              <a:extLst>
                <a:ext uri="{FF2B5EF4-FFF2-40B4-BE49-F238E27FC236}">
                  <a16:creationId xmlns:a16="http://schemas.microsoft.com/office/drawing/2014/main" xmlns="" id="{78973A95-D429-4B83-B0FE-72A705088983}"/>
                </a:ext>
              </a:extLst>
            </p:cNvPr>
            <p:cNvSpPr/>
            <p:nvPr/>
          </p:nvSpPr>
          <p:spPr>
            <a:xfrm>
              <a:off x="7038975" y="263160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ïṡ1íḑê">
              <a:extLst>
                <a:ext uri="{FF2B5EF4-FFF2-40B4-BE49-F238E27FC236}">
                  <a16:creationId xmlns:a16="http://schemas.microsoft.com/office/drawing/2014/main" xmlns="" id="{F5C80A36-DBF3-4A01-AC73-A02B17C45A36}"/>
                </a:ext>
              </a:extLst>
            </p:cNvPr>
            <p:cNvSpPr/>
            <p:nvPr/>
          </p:nvSpPr>
          <p:spPr>
            <a:xfrm>
              <a:off x="7038975" y="321964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i$ļîḑé">
              <a:extLst>
                <a:ext uri="{FF2B5EF4-FFF2-40B4-BE49-F238E27FC236}">
                  <a16:creationId xmlns:a16="http://schemas.microsoft.com/office/drawing/2014/main" xmlns="" id="{0A7BE8D7-8635-4AF8-A957-50A6EC7D3C0D}"/>
                </a:ext>
              </a:extLst>
            </p:cNvPr>
            <p:cNvSpPr/>
            <p:nvPr/>
          </p:nvSpPr>
          <p:spPr>
            <a:xfrm>
              <a:off x="7038975" y="380768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íšliḓé">
              <a:extLst>
                <a:ext uri="{FF2B5EF4-FFF2-40B4-BE49-F238E27FC236}">
                  <a16:creationId xmlns:a16="http://schemas.microsoft.com/office/drawing/2014/main" xmlns="" id="{42F29817-F43B-4A68-B8A9-AAFEC6C9F276}"/>
                </a:ext>
              </a:extLst>
            </p:cNvPr>
            <p:cNvSpPr/>
            <p:nvPr/>
          </p:nvSpPr>
          <p:spPr>
            <a:xfrm>
              <a:off x="7038975" y="439572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40" name="ís1îďè">
              <a:extLst>
                <a:ext uri="{FF2B5EF4-FFF2-40B4-BE49-F238E27FC236}">
                  <a16:creationId xmlns:a16="http://schemas.microsoft.com/office/drawing/2014/main" xmlns="" id="{C7A58896-076C-43DA-BBC4-8951ABD50E31}"/>
                </a:ext>
              </a:extLst>
            </p:cNvPr>
            <p:cNvGrpSpPr/>
            <p:nvPr/>
          </p:nvGrpSpPr>
          <p:grpSpPr>
            <a:xfrm>
              <a:off x="7038975" y="4983764"/>
              <a:ext cx="251816" cy="237074"/>
              <a:chOff x="0" y="0"/>
              <a:chExt cx="767929" cy="767929"/>
            </a:xfrm>
          </p:grpSpPr>
          <p:sp>
            <p:nvSpPr>
              <p:cNvPr id="41" name="iṩľïdê">
                <a:extLst>
                  <a:ext uri="{FF2B5EF4-FFF2-40B4-BE49-F238E27FC236}">
                    <a16:creationId xmlns:a16="http://schemas.microsoft.com/office/drawing/2014/main" xmlns="" id="{416DD100-061A-44D6-92AB-A615093EB8F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ŝ1îḓè">
                <a:extLst>
                  <a:ext uri="{FF2B5EF4-FFF2-40B4-BE49-F238E27FC236}">
                    <a16:creationId xmlns:a16="http://schemas.microsoft.com/office/drawing/2014/main" xmlns="" id="{175A2280-0CFE-49D1-90EB-FF66829C6BB2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954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2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82A4F7-9ADF-4936-A155-0469C1F7BC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5681846"/>
            <a:chOff x="0" y="0"/>
            <a:chExt cx="12192000" cy="5681846"/>
          </a:xfrm>
        </p:grpSpPr>
        <p:sp>
          <p:nvSpPr>
            <p:cNvPr id="6" name="iSľíḑe">
              <a:extLst>
                <a:ext uri="{FF2B5EF4-FFF2-40B4-BE49-F238E27FC236}">
                  <a16:creationId xmlns:a16="http://schemas.microsoft.com/office/drawing/2014/main" xmlns="" id="{B5351F1F-5782-4EC6-9433-6E648A91E9AC}"/>
                </a:ext>
              </a:extLst>
            </p:cNvPr>
            <p:cNvSpPr/>
            <p:nvPr/>
          </p:nvSpPr>
          <p:spPr bwMode="auto">
            <a:xfrm>
              <a:off x="0" y="0"/>
              <a:ext cx="12192000" cy="30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î$ļíḓê">
              <a:extLst>
                <a:ext uri="{FF2B5EF4-FFF2-40B4-BE49-F238E27FC236}">
                  <a16:creationId xmlns:a16="http://schemas.microsoft.com/office/drawing/2014/main" xmlns="" id="{98E71AEB-3E92-4614-B5A4-9D82D925A874}"/>
                </a:ext>
              </a:extLst>
            </p:cNvPr>
            <p:cNvGrpSpPr/>
            <p:nvPr/>
          </p:nvGrpSpPr>
          <p:grpSpPr>
            <a:xfrm>
              <a:off x="2308018" y="2167168"/>
              <a:ext cx="1694888" cy="1694888"/>
              <a:chOff x="3933250" y="2505897"/>
              <a:chExt cx="1921935" cy="1921936"/>
            </a:xfrm>
          </p:grpSpPr>
          <p:grpSp>
            <p:nvGrpSpPr>
              <p:cNvPr id="23" name="íṩlîde">
                <a:extLst>
                  <a:ext uri="{FF2B5EF4-FFF2-40B4-BE49-F238E27FC236}">
                    <a16:creationId xmlns:a16="http://schemas.microsoft.com/office/drawing/2014/main" xmlns="" id="{51B67A1A-9152-42D5-9777-1569B9F5233B}"/>
                  </a:ext>
                </a:extLst>
              </p:cNvPr>
              <p:cNvGrpSpPr/>
              <p:nvPr/>
            </p:nvGrpSpPr>
            <p:grpSpPr>
              <a:xfrm>
                <a:off x="3933250" y="2505897"/>
                <a:ext cx="1921935" cy="1921936"/>
                <a:chOff x="0" y="0"/>
                <a:chExt cx="3843866" cy="3843866"/>
              </a:xfrm>
            </p:grpSpPr>
            <p:sp>
              <p:nvSpPr>
                <p:cNvPr id="27" name="ïšḷïḋé">
                  <a:extLst>
                    <a:ext uri="{FF2B5EF4-FFF2-40B4-BE49-F238E27FC236}">
                      <a16:creationId xmlns:a16="http://schemas.microsoft.com/office/drawing/2014/main" xmlns="" id="{A0FC0339-E1B0-4951-8B55-DC43169E80C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43866" cy="384386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$ḻíďè">
                  <a:extLst>
                    <a:ext uri="{FF2B5EF4-FFF2-40B4-BE49-F238E27FC236}">
                      <a16:creationId xmlns:a16="http://schemas.microsoft.com/office/drawing/2014/main" xmlns="" id="{B642AE65-386B-4461-9B00-43203D218CBE}"/>
                    </a:ext>
                  </a:extLst>
                </p:cNvPr>
                <p:cNvSpPr/>
                <p:nvPr/>
              </p:nvSpPr>
              <p:spPr>
                <a:xfrm>
                  <a:off x="228243" y="217139"/>
                  <a:ext cx="3398481" cy="3398483"/>
                </a:xfrm>
                <a:prstGeom prst="ellipse">
                  <a:avLst/>
                </a:prstGeom>
                <a:blipFill>
                  <a:blip r:embed="rId3"/>
                  <a:stretch>
                    <a:fillRect l="-39219" r="-38559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4" name="iṥ1iḓê">
                <a:extLst>
                  <a:ext uri="{FF2B5EF4-FFF2-40B4-BE49-F238E27FC236}">
                    <a16:creationId xmlns:a16="http://schemas.microsoft.com/office/drawing/2014/main" xmlns="" id="{447A6930-6C76-4CD6-8FA2-15A150395933}"/>
                  </a:ext>
                </a:extLst>
              </p:cNvPr>
              <p:cNvGrpSpPr/>
              <p:nvPr/>
            </p:nvGrpSpPr>
            <p:grpSpPr>
              <a:xfrm>
                <a:off x="4510508" y="3083156"/>
                <a:ext cx="767418" cy="767418"/>
                <a:chOff x="1025999" y="1411000"/>
                <a:chExt cx="767418" cy="767418"/>
              </a:xfrm>
            </p:grpSpPr>
            <p:sp>
              <p:nvSpPr>
                <p:cNvPr id="25" name="ïṣľíḓe">
                  <a:extLst>
                    <a:ext uri="{FF2B5EF4-FFF2-40B4-BE49-F238E27FC236}">
                      <a16:creationId xmlns:a16="http://schemas.microsoft.com/office/drawing/2014/main" xmlns="" id="{C712BAD9-9A29-42EA-B5C0-18BBDC65BB90}"/>
                    </a:ext>
                  </a:extLst>
                </p:cNvPr>
                <p:cNvSpPr/>
                <p:nvPr/>
              </p:nvSpPr>
              <p:spPr bwMode="auto">
                <a:xfrm>
                  <a:off x="1025999" y="1411000"/>
                  <a:ext cx="767418" cy="767418"/>
                </a:xfrm>
                <a:prstGeom prst="ellipse">
                  <a:avLst/>
                </a:prstGeom>
                <a:solidFill>
                  <a:schemeClr val="tx1">
                    <a:alpha val="70000"/>
                  </a:schemeClr>
                </a:solidFill>
                <a:ln w="38100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iṣľîḓé">
                  <a:extLst>
                    <a:ext uri="{FF2B5EF4-FFF2-40B4-BE49-F238E27FC236}">
                      <a16:creationId xmlns:a16="http://schemas.microsoft.com/office/drawing/2014/main" xmlns="" id="{C20C5B6D-2219-418A-B9F1-F678174BEB3B}"/>
                    </a:ext>
                  </a:extLst>
                </p:cNvPr>
                <p:cNvSpPr/>
                <p:nvPr/>
              </p:nvSpPr>
              <p:spPr bwMode="auto">
                <a:xfrm>
                  <a:off x="1203096" y="1592753"/>
                  <a:ext cx="413225" cy="40391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noFill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îś1ide">
              <a:extLst>
                <a:ext uri="{FF2B5EF4-FFF2-40B4-BE49-F238E27FC236}">
                  <a16:creationId xmlns:a16="http://schemas.microsoft.com/office/drawing/2014/main" xmlns="" id="{F6E5B488-293E-4061-9EAF-20C4353C2A6E}"/>
                </a:ext>
              </a:extLst>
            </p:cNvPr>
            <p:cNvGrpSpPr/>
            <p:nvPr/>
          </p:nvGrpSpPr>
          <p:grpSpPr>
            <a:xfrm>
              <a:off x="6528773" y="4537892"/>
              <a:ext cx="4990126" cy="1143954"/>
              <a:chOff x="1163789" y="2274621"/>
              <a:chExt cx="1436954" cy="1143954"/>
            </a:xfrm>
          </p:grpSpPr>
          <p:sp>
            <p:nvSpPr>
              <p:cNvPr id="21" name="ísḷîḍê">
                <a:extLst>
                  <a:ext uri="{FF2B5EF4-FFF2-40B4-BE49-F238E27FC236}">
                    <a16:creationId xmlns:a16="http://schemas.microsoft.com/office/drawing/2014/main" xmlns="" id="{9F526674-F95E-4F4E-A062-5E44D27BDECE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šlídé">
                <a:extLst>
                  <a:ext uri="{FF2B5EF4-FFF2-40B4-BE49-F238E27FC236}">
                    <a16:creationId xmlns:a16="http://schemas.microsoft.com/office/drawing/2014/main" xmlns="" id="{35D879C8-50D5-4F47-91DA-732557C519A1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2017 Q4</a:t>
                </a:r>
              </a:p>
            </p:txBody>
          </p:sp>
        </p:grpSp>
        <p:grpSp>
          <p:nvGrpSpPr>
            <p:cNvPr id="9" name="íSliḓê">
              <a:extLst>
                <a:ext uri="{FF2B5EF4-FFF2-40B4-BE49-F238E27FC236}">
                  <a16:creationId xmlns:a16="http://schemas.microsoft.com/office/drawing/2014/main" xmlns="" id="{55656F59-3975-43B9-BB76-4BA486CDCFE1}"/>
                </a:ext>
              </a:extLst>
            </p:cNvPr>
            <p:cNvGrpSpPr/>
            <p:nvPr/>
          </p:nvGrpSpPr>
          <p:grpSpPr>
            <a:xfrm>
              <a:off x="660399" y="4537892"/>
              <a:ext cx="4990126" cy="1143954"/>
              <a:chOff x="1163789" y="2274621"/>
              <a:chExt cx="1436954" cy="1143954"/>
            </a:xfrm>
          </p:grpSpPr>
          <p:sp>
            <p:nvSpPr>
              <p:cNvPr id="19" name="îṣḷïďê">
                <a:extLst>
                  <a:ext uri="{FF2B5EF4-FFF2-40B4-BE49-F238E27FC236}">
                    <a16:creationId xmlns:a16="http://schemas.microsoft.com/office/drawing/2014/main" xmlns="" id="{D7F69CED-D2DA-49BE-A90A-B4A42B4E27AC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šlïḍè">
                <a:extLst>
                  <a:ext uri="{FF2B5EF4-FFF2-40B4-BE49-F238E27FC236}">
                    <a16:creationId xmlns:a16="http://schemas.microsoft.com/office/drawing/2014/main" xmlns="" id="{057EC8CE-C035-4E9F-99AD-DC1D4E53604E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2017 Q3</a:t>
                </a:r>
              </a:p>
            </p:txBody>
          </p:sp>
        </p:grpSp>
        <p:grpSp>
          <p:nvGrpSpPr>
            <p:cNvPr id="10" name="íṡľiḍé">
              <a:extLst>
                <a:ext uri="{FF2B5EF4-FFF2-40B4-BE49-F238E27FC236}">
                  <a16:creationId xmlns:a16="http://schemas.microsoft.com/office/drawing/2014/main" xmlns="" id="{ED012DD2-DB6A-4B1F-932A-3B46B24C2D38}"/>
                </a:ext>
              </a:extLst>
            </p:cNvPr>
            <p:cNvGrpSpPr/>
            <p:nvPr/>
          </p:nvGrpSpPr>
          <p:grpSpPr>
            <a:xfrm>
              <a:off x="8176392" y="2167168"/>
              <a:ext cx="1694888" cy="1694888"/>
              <a:chOff x="3933250" y="2505897"/>
              <a:chExt cx="1921935" cy="1921936"/>
            </a:xfrm>
          </p:grpSpPr>
          <p:grpSp>
            <p:nvGrpSpPr>
              <p:cNvPr id="13" name="íšḷïḋè">
                <a:extLst>
                  <a:ext uri="{FF2B5EF4-FFF2-40B4-BE49-F238E27FC236}">
                    <a16:creationId xmlns:a16="http://schemas.microsoft.com/office/drawing/2014/main" xmlns="" id="{CEA33039-3565-4B0C-A92F-079322B47B8E}"/>
                  </a:ext>
                </a:extLst>
              </p:cNvPr>
              <p:cNvGrpSpPr/>
              <p:nvPr/>
            </p:nvGrpSpPr>
            <p:grpSpPr>
              <a:xfrm>
                <a:off x="3933250" y="2505897"/>
                <a:ext cx="1921935" cy="1921936"/>
                <a:chOff x="0" y="0"/>
                <a:chExt cx="3843866" cy="3843866"/>
              </a:xfrm>
            </p:grpSpPr>
            <p:sp>
              <p:nvSpPr>
                <p:cNvPr id="17" name="išlíḋê">
                  <a:extLst>
                    <a:ext uri="{FF2B5EF4-FFF2-40B4-BE49-F238E27FC236}">
                      <a16:creationId xmlns:a16="http://schemas.microsoft.com/office/drawing/2014/main" xmlns="" id="{AA114CFB-73DC-4A73-8F8D-2CEC8870E97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43866" cy="384386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îś1iḍe">
                  <a:extLst>
                    <a:ext uri="{FF2B5EF4-FFF2-40B4-BE49-F238E27FC236}">
                      <a16:creationId xmlns:a16="http://schemas.microsoft.com/office/drawing/2014/main" xmlns="" id="{408B5048-A8C0-4145-8E5D-A745F9072B45}"/>
                    </a:ext>
                  </a:extLst>
                </p:cNvPr>
                <p:cNvSpPr/>
                <p:nvPr/>
              </p:nvSpPr>
              <p:spPr>
                <a:xfrm>
                  <a:off x="228243" y="217139"/>
                  <a:ext cx="3398481" cy="3398483"/>
                </a:xfrm>
                <a:prstGeom prst="ellipse">
                  <a:avLst/>
                </a:prstGeom>
                <a:blipFill>
                  <a:blip r:embed="rId4"/>
                  <a:stretch>
                    <a:fillRect l="-25212" r="-24788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4" name="ïṣ1îḍè">
                <a:extLst>
                  <a:ext uri="{FF2B5EF4-FFF2-40B4-BE49-F238E27FC236}">
                    <a16:creationId xmlns:a16="http://schemas.microsoft.com/office/drawing/2014/main" xmlns="" id="{AFA93172-6169-4E8B-8564-67915094C090}"/>
                  </a:ext>
                </a:extLst>
              </p:cNvPr>
              <p:cNvGrpSpPr/>
              <p:nvPr/>
            </p:nvGrpSpPr>
            <p:grpSpPr>
              <a:xfrm>
                <a:off x="4510508" y="3083156"/>
                <a:ext cx="767418" cy="767418"/>
                <a:chOff x="1025999" y="1411000"/>
                <a:chExt cx="767418" cy="767418"/>
              </a:xfrm>
            </p:grpSpPr>
            <p:sp>
              <p:nvSpPr>
                <p:cNvPr id="15" name="ïšḷiḓe">
                  <a:extLst>
                    <a:ext uri="{FF2B5EF4-FFF2-40B4-BE49-F238E27FC236}">
                      <a16:creationId xmlns:a16="http://schemas.microsoft.com/office/drawing/2014/main" xmlns="" id="{0D38056D-DFF3-4A48-B695-EEC3D4AB18F8}"/>
                    </a:ext>
                  </a:extLst>
                </p:cNvPr>
                <p:cNvSpPr/>
                <p:nvPr/>
              </p:nvSpPr>
              <p:spPr bwMode="auto">
                <a:xfrm>
                  <a:off x="1025999" y="1411000"/>
                  <a:ext cx="767418" cy="767418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38100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iṩļïḓe">
                  <a:extLst>
                    <a:ext uri="{FF2B5EF4-FFF2-40B4-BE49-F238E27FC236}">
                      <a16:creationId xmlns:a16="http://schemas.microsoft.com/office/drawing/2014/main" xmlns="" id="{92A78F6F-CAC6-44A2-B46D-822BDA9B4EAF}"/>
                    </a:ext>
                  </a:extLst>
                </p:cNvPr>
                <p:cNvSpPr/>
                <p:nvPr/>
              </p:nvSpPr>
              <p:spPr bwMode="auto">
                <a:xfrm>
                  <a:off x="1203096" y="1592753"/>
                  <a:ext cx="413225" cy="40391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noFill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11" name="ísļîďê">
              <a:extLst>
                <a:ext uri="{FF2B5EF4-FFF2-40B4-BE49-F238E27FC236}">
                  <a16:creationId xmlns:a16="http://schemas.microsoft.com/office/drawing/2014/main" xmlns="" id="{E9FCDC41-81AD-4040-BD9D-17423F828F41}"/>
                </a:ext>
              </a:extLst>
            </p:cNvPr>
            <p:cNvSpPr txBox="1"/>
            <p:nvPr/>
          </p:nvSpPr>
          <p:spPr bwMode="auto">
            <a:xfrm>
              <a:off x="2436985" y="1582553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i="1" dirty="0"/>
                <a:t>2,000K</a:t>
              </a:r>
            </a:p>
          </p:txBody>
        </p:sp>
        <p:sp>
          <p:nvSpPr>
            <p:cNvPr id="12" name="íṥḷîḍé">
              <a:extLst>
                <a:ext uri="{FF2B5EF4-FFF2-40B4-BE49-F238E27FC236}">
                  <a16:creationId xmlns:a16="http://schemas.microsoft.com/office/drawing/2014/main" xmlns="" id="{7A31236C-7514-457F-BFED-C77A1977CB63}"/>
                </a:ext>
              </a:extLst>
            </p:cNvPr>
            <p:cNvSpPr txBox="1"/>
            <p:nvPr/>
          </p:nvSpPr>
          <p:spPr bwMode="auto">
            <a:xfrm>
              <a:off x="8305359" y="1582553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i="1" dirty="0"/>
                <a:t>3,000K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EF7A25-ED21-47A6-BB81-CCE05F550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0DFE831-5870-4754-81E7-9BF2319B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949DDE-1A5A-4C7A-A987-BC4441AF2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98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315A55-E95E-49A2-A168-29C11513F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7E3857-5B3C-4DDE-95CC-A6E8A6B4C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9DEE8B-D09A-4598-8A9C-67459B3EC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37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5064C2-35A7-4196-9350-E2D48BA26D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6723" y="1130300"/>
            <a:ext cx="10872177" cy="5019733"/>
            <a:chOff x="646723" y="1130300"/>
            <a:chExt cx="10872177" cy="5019733"/>
          </a:xfrm>
        </p:grpSpPr>
        <p:sp>
          <p:nvSpPr>
            <p:cNvPr id="6" name="ï$ḷïḓe">
              <a:extLst>
                <a:ext uri="{FF2B5EF4-FFF2-40B4-BE49-F238E27FC236}">
                  <a16:creationId xmlns:a16="http://schemas.microsoft.com/office/drawing/2014/main" xmlns="" id="{2E797B6F-A766-4FFB-BC18-5C2B7CFA9634}"/>
                </a:ext>
              </a:extLst>
            </p:cNvPr>
            <p:cNvSpPr/>
            <p:nvPr/>
          </p:nvSpPr>
          <p:spPr>
            <a:xfrm rot="10800000">
              <a:off x="646723" y="3702091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íṩlîďé">
              <a:extLst>
                <a:ext uri="{FF2B5EF4-FFF2-40B4-BE49-F238E27FC236}">
                  <a16:creationId xmlns:a16="http://schemas.microsoft.com/office/drawing/2014/main" xmlns="" id="{4053293B-E7EA-455C-9119-4306D391EEDF}"/>
                </a:ext>
              </a:extLst>
            </p:cNvPr>
            <p:cNvSpPr/>
            <p:nvPr/>
          </p:nvSpPr>
          <p:spPr>
            <a:xfrm>
              <a:off x="2418696" y="2627623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2013</a:t>
              </a:r>
            </a:p>
          </p:txBody>
        </p:sp>
        <p:sp>
          <p:nvSpPr>
            <p:cNvPr id="8" name="î$ḷíḋé">
              <a:extLst>
                <a:ext uri="{FF2B5EF4-FFF2-40B4-BE49-F238E27FC236}">
                  <a16:creationId xmlns:a16="http://schemas.microsoft.com/office/drawing/2014/main" xmlns="" id="{D6F6F77F-2510-4CA5-9326-C4A649358E22}"/>
                </a:ext>
              </a:extLst>
            </p:cNvPr>
            <p:cNvSpPr/>
            <p:nvPr/>
          </p:nvSpPr>
          <p:spPr>
            <a:xfrm rot="10800000">
              <a:off x="4358933" y="3702091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1íḓê">
              <a:extLst>
                <a:ext uri="{FF2B5EF4-FFF2-40B4-BE49-F238E27FC236}">
                  <a16:creationId xmlns:a16="http://schemas.microsoft.com/office/drawing/2014/main" xmlns="" id="{17891228-AC54-4BA8-8D1D-65E662061898}"/>
                </a:ext>
              </a:extLst>
            </p:cNvPr>
            <p:cNvSpPr/>
            <p:nvPr/>
          </p:nvSpPr>
          <p:spPr>
            <a:xfrm>
              <a:off x="6112575" y="2627623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2016</a:t>
              </a:r>
            </a:p>
          </p:txBody>
        </p:sp>
        <p:grpSp>
          <p:nvGrpSpPr>
            <p:cNvPr id="10" name="îṣ1îḋe">
              <a:extLst>
                <a:ext uri="{FF2B5EF4-FFF2-40B4-BE49-F238E27FC236}">
                  <a16:creationId xmlns:a16="http://schemas.microsoft.com/office/drawing/2014/main" xmlns="" id="{925BED36-81DC-4087-902E-9F6BACAB04CB}"/>
                </a:ext>
              </a:extLst>
            </p:cNvPr>
            <p:cNvGrpSpPr/>
            <p:nvPr/>
          </p:nvGrpSpPr>
          <p:grpSpPr>
            <a:xfrm>
              <a:off x="6616966" y="2258318"/>
              <a:ext cx="771525" cy="771525"/>
              <a:chOff x="6757643" y="2082385"/>
              <a:chExt cx="771525" cy="771525"/>
            </a:xfrm>
          </p:grpSpPr>
          <p:sp>
            <p:nvSpPr>
              <p:cNvPr id="50" name="iš1ïḋè">
                <a:extLst>
                  <a:ext uri="{FF2B5EF4-FFF2-40B4-BE49-F238E27FC236}">
                    <a16:creationId xmlns:a16="http://schemas.microsoft.com/office/drawing/2014/main" xmlns="" id="{F343A119-21C5-4413-A6DF-8AF6B1E5C92F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iṧļïḍé">
                <a:extLst>
                  <a:ext uri="{FF2B5EF4-FFF2-40B4-BE49-F238E27FC236}">
                    <a16:creationId xmlns:a16="http://schemas.microsoft.com/office/drawing/2014/main" xmlns="" id="{6076CB89-6232-4E74-9C55-FF4ACEB4487B}"/>
                  </a:ext>
                </a:extLst>
              </p:cNvPr>
              <p:cNvSpPr/>
              <p:nvPr/>
            </p:nvSpPr>
            <p:spPr bwMode="auto">
              <a:xfrm>
                <a:off x="6943035" y="2268149"/>
                <a:ext cx="400740" cy="399994"/>
              </a:xfrm>
              <a:custGeom>
                <a:avLst/>
                <a:gdLst>
                  <a:gd name="T0" fmla="*/ 5889 w 6533"/>
                  <a:gd name="T1" fmla="*/ 2621 h 6531"/>
                  <a:gd name="T2" fmla="*/ 5284 w 6533"/>
                  <a:gd name="T3" fmla="*/ 3048 h 6531"/>
                  <a:gd name="T4" fmla="*/ 4349 w 6533"/>
                  <a:gd name="T5" fmla="*/ 3048 h 6531"/>
                  <a:gd name="T6" fmla="*/ 4187 w 6533"/>
                  <a:gd name="T7" fmla="*/ 2655 h 6531"/>
                  <a:gd name="T8" fmla="*/ 4848 w 6533"/>
                  <a:gd name="T9" fmla="*/ 1993 h 6531"/>
                  <a:gd name="T10" fmla="*/ 5577 w 6533"/>
                  <a:gd name="T11" fmla="*/ 1867 h 6531"/>
                  <a:gd name="T12" fmla="*/ 5577 w 6533"/>
                  <a:gd name="T13" fmla="*/ 956 h 6531"/>
                  <a:gd name="T14" fmla="*/ 4667 w 6533"/>
                  <a:gd name="T15" fmla="*/ 956 h 6531"/>
                  <a:gd name="T16" fmla="*/ 4540 w 6533"/>
                  <a:gd name="T17" fmla="*/ 1685 h 6531"/>
                  <a:gd name="T18" fmla="*/ 3879 w 6533"/>
                  <a:gd name="T19" fmla="*/ 2347 h 6531"/>
                  <a:gd name="T20" fmla="*/ 3485 w 6533"/>
                  <a:gd name="T21" fmla="*/ 2184 h 6531"/>
                  <a:gd name="T22" fmla="*/ 3485 w 6533"/>
                  <a:gd name="T23" fmla="*/ 1249 h 6531"/>
                  <a:gd name="T24" fmla="*/ 3912 w 6533"/>
                  <a:gd name="T25" fmla="*/ 644 h 6531"/>
                  <a:gd name="T26" fmla="*/ 3268 w 6533"/>
                  <a:gd name="T27" fmla="*/ 0 h 6531"/>
                  <a:gd name="T28" fmla="*/ 2624 w 6533"/>
                  <a:gd name="T29" fmla="*/ 644 h 6531"/>
                  <a:gd name="T30" fmla="*/ 3051 w 6533"/>
                  <a:gd name="T31" fmla="*/ 1249 h 6531"/>
                  <a:gd name="T32" fmla="*/ 3051 w 6533"/>
                  <a:gd name="T33" fmla="*/ 2184 h 6531"/>
                  <a:gd name="T34" fmla="*/ 2657 w 6533"/>
                  <a:gd name="T35" fmla="*/ 2347 h 6531"/>
                  <a:gd name="T36" fmla="*/ 1996 w 6533"/>
                  <a:gd name="T37" fmla="*/ 1685 h 6531"/>
                  <a:gd name="T38" fmla="*/ 1869 w 6533"/>
                  <a:gd name="T39" fmla="*/ 956 h 6531"/>
                  <a:gd name="T40" fmla="*/ 959 w 6533"/>
                  <a:gd name="T41" fmla="*/ 956 h 6531"/>
                  <a:gd name="T42" fmla="*/ 959 w 6533"/>
                  <a:gd name="T43" fmla="*/ 1867 h 6531"/>
                  <a:gd name="T44" fmla="*/ 1688 w 6533"/>
                  <a:gd name="T45" fmla="*/ 1993 h 6531"/>
                  <a:gd name="T46" fmla="*/ 2349 w 6533"/>
                  <a:gd name="T47" fmla="*/ 2655 h 6531"/>
                  <a:gd name="T48" fmla="*/ 2187 w 6533"/>
                  <a:gd name="T49" fmla="*/ 3048 h 6531"/>
                  <a:gd name="T50" fmla="*/ 1252 w 6533"/>
                  <a:gd name="T51" fmla="*/ 3048 h 6531"/>
                  <a:gd name="T52" fmla="*/ 647 w 6533"/>
                  <a:gd name="T53" fmla="*/ 2621 h 6531"/>
                  <a:gd name="T54" fmla="*/ 0 w 6533"/>
                  <a:gd name="T55" fmla="*/ 3265 h 6531"/>
                  <a:gd name="T56" fmla="*/ 644 w 6533"/>
                  <a:gd name="T57" fmla="*/ 3909 h 6531"/>
                  <a:gd name="T58" fmla="*/ 1249 w 6533"/>
                  <a:gd name="T59" fmla="*/ 3483 h 6531"/>
                  <a:gd name="T60" fmla="*/ 2184 w 6533"/>
                  <a:gd name="T61" fmla="*/ 3483 h 6531"/>
                  <a:gd name="T62" fmla="*/ 2347 w 6533"/>
                  <a:gd name="T63" fmla="*/ 3876 h 6531"/>
                  <a:gd name="T64" fmla="*/ 1685 w 6533"/>
                  <a:gd name="T65" fmla="*/ 4537 h 6531"/>
                  <a:gd name="T66" fmla="*/ 956 w 6533"/>
                  <a:gd name="T67" fmla="*/ 4664 h 6531"/>
                  <a:gd name="T68" fmla="*/ 956 w 6533"/>
                  <a:gd name="T69" fmla="*/ 5575 h 6531"/>
                  <a:gd name="T70" fmla="*/ 1867 w 6533"/>
                  <a:gd name="T71" fmla="*/ 5575 h 6531"/>
                  <a:gd name="T72" fmla="*/ 1993 w 6533"/>
                  <a:gd name="T73" fmla="*/ 4845 h 6531"/>
                  <a:gd name="T74" fmla="*/ 2655 w 6533"/>
                  <a:gd name="T75" fmla="*/ 4184 h 6531"/>
                  <a:gd name="T76" fmla="*/ 3048 w 6533"/>
                  <a:gd name="T77" fmla="*/ 4347 h 6531"/>
                  <a:gd name="T78" fmla="*/ 3048 w 6533"/>
                  <a:gd name="T79" fmla="*/ 5281 h 6531"/>
                  <a:gd name="T80" fmla="*/ 2621 w 6533"/>
                  <a:gd name="T81" fmla="*/ 5887 h 6531"/>
                  <a:gd name="T82" fmla="*/ 3265 w 6533"/>
                  <a:gd name="T83" fmla="*/ 6531 h 6531"/>
                  <a:gd name="T84" fmla="*/ 3909 w 6533"/>
                  <a:gd name="T85" fmla="*/ 5887 h 6531"/>
                  <a:gd name="T86" fmla="*/ 3483 w 6533"/>
                  <a:gd name="T87" fmla="*/ 5281 h 6531"/>
                  <a:gd name="T88" fmla="*/ 3483 w 6533"/>
                  <a:gd name="T89" fmla="*/ 4347 h 6531"/>
                  <a:gd name="T90" fmla="*/ 3876 w 6533"/>
                  <a:gd name="T91" fmla="*/ 4184 h 6531"/>
                  <a:gd name="T92" fmla="*/ 4537 w 6533"/>
                  <a:gd name="T93" fmla="*/ 4845 h 6531"/>
                  <a:gd name="T94" fmla="*/ 4664 w 6533"/>
                  <a:gd name="T95" fmla="*/ 5575 h 6531"/>
                  <a:gd name="T96" fmla="*/ 5575 w 6533"/>
                  <a:gd name="T97" fmla="*/ 5575 h 6531"/>
                  <a:gd name="T98" fmla="*/ 5575 w 6533"/>
                  <a:gd name="T99" fmla="*/ 4664 h 6531"/>
                  <a:gd name="T100" fmla="*/ 4845 w 6533"/>
                  <a:gd name="T101" fmla="*/ 4537 h 6531"/>
                  <a:gd name="T102" fmla="*/ 4184 w 6533"/>
                  <a:gd name="T103" fmla="*/ 3876 h 6531"/>
                  <a:gd name="T104" fmla="*/ 4347 w 6533"/>
                  <a:gd name="T105" fmla="*/ 3483 h 6531"/>
                  <a:gd name="T106" fmla="*/ 5281 w 6533"/>
                  <a:gd name="T107" fmla="*/ 3483 h 6531"/>
                  <a:gd name="T108" fmla="*/ 5887 w 6533"/>
                  <a:gd name="T109" fmla="*/ 3909 h 6531"/>
                  <a:gd name="T110" fmla="*/ 6531 w 6533"/>
                  <a:gd name="T111" fmla="*/ 3265 h 6531"/>
                  <a:gd name="T112" fmla="*/ 5889 w 6533"/>
                  <a:gd name="T113" fmla="*/ 2621 h 6531"/>
                  <a:gd name="T114" fmla="*/ 3267 w 6533"/>
                  <a:gd name="T115" fmla="*/ 3893 h 6531"/>
                  <a:gd name="T116" fmla="*/ 2639 w 6533"/>
                  <a:gd name="T117" fmla="*/ 3265 h 6531"/>
                  <a:gd name="T118" fmla="*/ 3267 w 6533"/>
                  <a:gd name="T119" fmla="*/ 2637 h 6531"/>
                  <a:gd name="T120" fmla="*/ 3895 w 6533"/>
                  <a:gd name="T121" fmla="*/ 3265 h 6531"/>
                  <a:gd name="T122" fmla="*/ 3267 w 6533"/>
                  <a:gd name="T123" fmla="*/ 3893 h 6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33" h="6531">
                    <a:moveTo>
                      <a:pt x="5889" y="2621"/>
                    </a:moveTo>
                    <a:cubicBezTo>
                      <a:pt x="5611" y="2621"/>
                      <a:pt x="5373" y="2800"/>
                      <a:pt x="5284" y="3048"/>
                    </a:cubicBezTo>
                    <a:lnTo>
                      <a:pt x="4349" y="3048"/>
                    </a:lnTo>
                    <a:cubicBezTo>
                      <a:pt x="4321" y="2905"/>
                      <a:pt x="4264" y="2772"/>
                      <a:pt x="4187" y="2655"/>
                    </a:cubicBezTo>
                    <a:lnTo>
                      <a:pt x="4848" y="1993"/>
                    </a:lnTo>
                    <a:cubicBezTo>
                      <a:pt x="5087" y="2105"/>
                      <a:pt x="5380" y="2064"/>
                      <a:pt x="5577" y="1867"/>
                    </a:cubicBezTo>
                    <a:cubicBezTo>
                      <a:pt x="5829" y="1615"/>
                      <a:pt x="5829" y="1207"/>
                      <a:pt x="5577" y="956"/>
                    </a:cubicBezTo>
                    <a:cubicBezTo>
                      <a:pt x="5325" y="704"/>
                      <a:pt x="4917" y="704"/>
                      <a:pt x="4667" y="956"/>
                    </a:cubicBezTo>
                    <a:cubicBezTo>
                      <a:pt x="4469" y="1153"/>
                      <a:pt x="4428" y="1447"/>
                      <a:pt x="4540" y="1685"/>
                    </a:cubicBezTo>
                    <a:lnTo>
                      <a:pt x="3879" y="2347"/>
                    </a:lnTo>
                    <a:cubicBezTo>
                      <a:pt x="3761" y="2268"/>
                      <a:pt x="3628" y="2212"/>
                      <a:pt x="3485" y="2184"/>
                    </a:cubicBezTo>
                    <a:lnTo>
                      <a:pt x="3485" y="1249"/>
                    </a:lnTo>
                    <a:cubicBezTo>
                      <a:pt x="3733" y="1160"/>
                      <a:pt x="3912" y="923"/>
                      <a:pt x="3912" y="644"/>
                    </a:cubicBezTo>
                    <a:cubicBezTo>
                      <a:pt x="3912" y="288"/>
                      <a:pt x="3624" y="0"/>
                      <a:pt x="3268" y="0"/>
                    </a:cubicBezTo>
                    <a:cubicBezTo>
                      <a:pt x="2912" y="0"/>
                      <a:pt x="2624" y="288"/>
                      <a:pt x="2624" y="644"/>
                    </a:cubicBezTo>
                    <a:cubicBezTo>
                      <a:pt x="2624" y="923"/>
                      <a:pt x="2803" y="1160"/>
                      <a:pt x="3051" y="1249"/>
                    </a:cubicBezTo>
                    <a:lnTo>
                      <a:pt x="3051" y="2184"/>
                    </a:lnTo>
                    <a:cubicBezTo>
                      <a:pt x="2908" y="2212"/>
                      <a:pt x="2775" y="2269"/>
                      <a:pt x="2657" y="2347"/>
                    </a:cubicBezTo>
                    <a:lnTo>
                      <a:pt x="1996" y="1685"/>
                    </a:lnTo>
                    <a:cubicBezTo>
                      <a:pt x="2108" y="1447"/>
                      <a:pt x="2067" y="1153"/>
                      <a:pt x="1869" y="956"/>
                    </a:cubicBezTo>
                    <a:cubicBezTo>
                      <a:pt x="1617" y="704"/>
                      <a:pt x="1209" y="704"/>
                      <a:pt x="959" y="956"/>
                    </a:cubicBezTo>
                    <a:cubicBezTo>
                      <a:pt x="707" y="1208"/>
                      <a:pt x="707" y="1616"/>
                      <a:pt x="959" y="1867"/>
                    </a:cubicBezTo>
                    <a:cubicBezTo>
                      <a:pt x="1156" y="2064"/>
                      <a:pt x="1449" y="2105"/>
                      <a:pt x="1688" y="1993"/>
                    </a:cubicBezTo>
                    <a:lnTo>
                      <a:pt x="2349" y="2655"/>
                    </a:lnTo>
                    <a:cubicBezTo>
                      <a:pt x="2271" y="2772"/>
                      <a:pt x="2215" y="2905"/>
                      <a:pt x="2187" y="3048"/>
                    </a:cubicBezTo>
                    <a:lnTo>
                      <a:pt x="1252" y="3048"/>
                    </a:lnTo>
                    <a:cubicBezTo>
                      <a:pt x="1163" y="2800"/>
                      <a:pt x="925" y="2621"/>
                      <a:pt x="647" y="2621"/>
                    </a:cubicBezTo>
                    <a:cubicBezTo>
                      <a:pt x="288" y="2621"/>
                      <a:pt x="0" y="2909"/>
                      <a:pt x="0" y="3265"/>
                    </a:cubicBezTo>
                    <a:cubicBezTo>
                      <a:pt x="0" y="3621"/>
                      <a:pt x="288" y="3909"/>
                      <a:pt x="644" y="3909"/>
                    </a:cubicBezTo>
                    <a:cubicBezTo>
                      <a:pt x="923" y="3909"/>
                      <a:pt x="1160" y="3731"/>
                      <a:pt x="1249" y="3483"/>
                    </a:cubicBezTo>
                    <a:lnTo>
                      <a:pt x="2184" y="3483"/>
                    </a:lnTo>
                    <a:cubicBezTo>
                      <a:pt x="2212" y="3625"/>
                      <a:pt x="2269" y="3759"/>
                      <a:pt x="2347" y="3876"/>
                    </a:cubicBezTo>
                    <a:lnTo>
                      <a:pt x="1685" y="4537"/>
                    </a:lnTo>
                    <a:cubicBezTo>
                      <a:pt x="1447" y="4425"/>
                      <a:pt x="1153" y="4467"/>
                      <a:pt x="956" y="4664"/>
                    </a:cubicBezTo>
                    <a:cubicBezTo>
                      <a:pt x="704" y="4916"/>
                      <a:pt x="704" y="5324"/>
                      <a:pt x="956" y="5575"/>
                    </a:cubicBezTo>
                    <a:cubicBezTo>
                      <a:pt x="1208" y="5827"/>
                      <a:pt x="1616" y="5827"/>
                      <a:pt x="1867" y="5575"/>
                    </a:cubicBezTo>
                    <a:cubicBezTo>
                      <a:pt x="2064" y="5377"/>
                      <a:pt x="2105" y="5084"/>
                      <a:pt x="1993" y="4845"/>
                    </a:cubicBezTo>
                    <a:lnTo>
                      <a:pt x="2655" y="4184"/>
                    </a:lnTo>
                    <a:cubicBezTo>
                      <a:pt x="2772" y="4263"/>
                      <a:pt x="2905" y="4319"/>
                      <a:pt x="3048" y="4347"/>
                    </a:cubicBezTo>
                    <a:lnTo>
                      <a:pt x="3048" y="5281"/>
                    </a:lnTo>
                    <a:cubicBezTo>
                      <a:pt x="2800" y="5371"/>
                      <a:pt x="2621" y="5608"/>
                      <a:pt x="2621" y="5887"/>
                    </a:cubicBezTo>
                    <a:cubicBezTo>
                      <a:pt x="2621" y="6243"/>
                      <a:pt x="2909" y="6531"/>
                      <a:pt x="3265" y="6531"/>
                    </a:cubicBezTo>
                    <a:cubicBezTo>
                      <a:pt x="3621" y="6531"/>
                      <a:pt x="3909" y="6243"/>
                      <a:pt x="3909" y="5887"/>
                    </a:cubicBezTo>
                    <a:cubicBezTo>
                      <a:pt x="3909" y="5608"/>
                      <a:pt x="3731" y="5371"/>
                      <a:pt x="3483" y="5281"/>
                    </a:cubicBezTo>
                    <a:lnTo>
                      <a:pt x="3483" y="4347"/>
                    </a:lnTo>
                    <a:cubicBezTo>
                      <a:pt x="3625" y="4319"/>
                      <a:pt x="3759" y="4261"/>
                      <a:pt x="3876" y="4184"/>
                    </a:cubicBezTo>
                    <a:lnTo>
                      <a:pt x="4537" y="4845"/>
                    </a:lnTo>
                    <a:cubicBezTo>
                      <a:pt x="4425" y="5084"/>
                      <a:pt x="4467" y="5377"/>
                      <a:pt x="4664" y="5575"/>
                    </a:cubicBezTo>
                    <a:cubicBezTo>
                      <a:pt x="4916" y="5827"/>
                      <a:pt x="5324" y="5827"/>
                      <a:pt x="5575" y="5575"/>
                    </a:cubicBezTo>
                    <a:cubicBezTo>
                      <a:pt x="5827" y="5323"/>
                      <a:pt x="5827" y="4915"/>
                      <a:pt x="5575" y="4664"/>
                    </a:cubicBezTo>
                    <a:cubicBezTo>
                      <a:pt x="5377" y="4467"/>
                      <a:pt x="5084" y="4425"/>
                      <a:pt x="4845" y="4537"/>
                    </a:cubicBezTo>
                    <a:lnTo>
                      <a:pt x="4184" y="3876"/>
                    </a:lnTo>
                    <a:cubicBezTo>
                      <a:pt x="4263" y="3759"/>
                      <a:pt x="4319" y="3625"/>
                      <a:pt x="4347" y="3483"/>
                    </a:cubicBezTo>
                    <a:lnTo>
                      <a:pt x="5281" y="3483"/>
                    </a:lnTo>
                    <a:cubicBezTo>
                      <a:pt x="5371" y="3731"/>
                      <a:pt x="5608" y="3909"/>
                      <a:pt x="5887" y="3909"/>
                    </a:cubicBezTo>
                    <a:cubicBezTo>
                      <a:pt x="6243" y="3909"/>
                      <a:pt x="6531" y="3621"/>
                      <a:pt x="6531" y="3265"/>
                    </a:cubicBezTo>
                    <a:cubicBezTo>
                      <a:pt x="6533" y="2909"/>
                      <a:pt x="6245" y="2621"/>
                      <a:pt x="5889" y="2621"/>
                    </a:cubicBezTo>
                    <a:close/>
                    <a:moveTo>
                      <a:pt x="3267" y="3893"/>
                    </a:moveTo>
                    <a:cubicBezTo>
                      <a:pt x="2920" y="3893"/>
                      <a:pt x="2639" y="3612"/>
                      <a:pt x="2639" y="3265"/>
                    </a:cubicBezTo>
                    <a:cubicBezTo>
                      <a:pt x="2639" y="2919"/>
                      <a:pt x="2920" y="2637"/>
                      <a:pt x="3267" y="2637"/>
                    </a:cubicBezTo>
                    <a:cubicBezTo>
                      <a:pt x="3613" y="2637"/>
                      <a:pt x="3895" y="2919"/>
                      <a:pt x="3895" y="3265"/>
                    </a:cubicBezTo>
                    <a:cubicBezTo>
                      <a:pt x="3895" y="3612"/>
                      <a:pt x="3613" y="3893"/>
                      <a:pt x="3267" y="38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1" name="iṥļiḓe">
              <a:extLst>
                <a:ext uri="{FF2B5EF4-FFF2-40B4-BE49-F238E27FC236}">
                  <a16:creationId xmlns:a16="http://schemas.microsoft.com/office/drawing/2014/main" xmlns="" id="{8FBBF0FD-0D76-47E1-BD5D-313367C52881}"/>
                </a:ext>
              </a:extLst>
            </p:cNvPr>
            <p:cNvSpPr/>
            <p:nvPr/>
          </p:nvSpPr>
          <p:spPr>
            <a:xfrm rot="10800000">
              <a:off x="7991750" y="3702091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ḻïḋe">
              <a:extLst>
                <a:ext uri="{FF2B5EF4-FFF2-40B4-BE49-F238E27FC236}">
                  <a16:creationId xmlns:a16="http://schemas.microsoft.com/office/drawing/2014/main" xmlns="" id="{1AFBB6A2-E962-469B-AF10-7EC1F3CCAAB6}"/>
                </a:ext>
              </a:extLst>
            </p:cNvPr>
            <p:cNvSpPr/>
            <p:nvPr/>
          </p:nvSpPr>
          <p:spPr>
            <a:xfrm>
              <a:off x="9738591" y="2627623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2018</a:t>
              </a:r>
              <a:endParaRPr sz="1400" b="1" i="1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FFDA0A6-EA01-4789-A396-451490C4DE36}"/>
                </a:ext>
              </a:extLst>
            </p:cNvPr>
            <p:cNvCxnSpPr/>
            <p:nvPr/>
          </p:nvCxnSpPr>
          <p:spPr>
            <a:xfrm>
              <a:off x="660400" y="3702091"/>
              <a:ext cx="10858500" cy="0"/>
            </a:xfrm>
            <a:prstGeom prst="line">
              <a:avLst/>
            </a:prstGeom>
            <a:ln w="28575">
              <a:solidFill>
                <a:schemeClr val="accent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šľíḑè">
              <a:extLst>
                <a:ext uri="{FF2B5EF4-FFF2-40B4-BE49-F238E27FC236}">
                  <a16:creationId xmlns:a16="http://schemas.microsoft.com/office/drawing/2014/main" xmlns="" id="{D90D9B53-B14B-42F6-8248-64C98A1EE803}"/>
                </a:ext>
              </a:extLst>
            </p:cNvPr>
            <p:cNvGrpSpPr/>
            <p:nvPr/>
          </p:nvGrpSpPr>
          <p:grpSpPr>
            <a:xfrm>
              <a:off x="2923087" y="2258318"/>
              <a:ext cx="771525" cy="771525"/>
              <a:chOff x="6757643" y="2082385"/>
              <a:chExt cx="771525" cy="771525"/>
            </a:xfrm>
          </p:grpSpPr>
          <p:sp>
            <p:nvSpPr>
              <p:cNvPr id="48" name="îṡľíḓé">
                <a:extLst>
                  <a:ext uri="{FF2B5EF4-FFF2-40B4-BE49-F238E27FC236}">
                    <a16:creationId xmlns:a16="http://schemas.microsoft.com/office/drawing/2014/main" xmlns="" id="{A5EDBA79-9FA5-4D80-B7AC-AF9798C8B2CE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iṡľïḓê">
                <a:extLst>
                  <a:ext uri="{FF2B5EF4-FFF2-40B4-BE49-F238E27FC236}">
                    <a16:creationId xmlns:a16="http://schemas.microsoft.com/office/drawing/2014/main" xmlns="" id="{C7051092-0B56-4500-B814-B2C0637B6704}"/>
                  </a:ext>
                </a:extLst>
              </p:cNvPr>
              <p:cNvSpPr/>
              <p:nvPr/>
            </p:nvSpPr>
            <p:spPr bwMode="auto">
              <a:xfrm>
                <a:off x="6986817" y="2267777"/>
                <a:ext cx="313175" cy="400740"/>
              </a:xfrm>
              <a:custGeom>
                <a:avLst/>
                <a:gdLst>
                  <a:gd name="T0" fmla="*/ 202 w 405"/>
                  <a:gd name="T1" fmla="*/ 0 h 519"/>
                  <a:gd name="T2" fmla="*/ 202 w 405"/>
                  <a:gd name="T3" fmla="*/ 117 h 519"/>
                  <a:gd name="T4" fmla="*/ 76 w 405"/>
                  <a:gd name="T5" fmla="*/ 106 h 519"/>
                  <a:gd name="T6" fmla="*/ 76 w 405"/>
                  <a:gd name="T7" fmla="*/ 2 h 519"/>
                  <a:gd name="T8" fmla="*/ 76 w 405"/>
                  <a:gd name="T9" fmla="*/ 106 h 519"/>
                  <a:gd name="T10" fmla="*/ 375 w 405"/>
                  <a:gd name="T11" fmla="*/ 46 h 519"/>
                  <a:gd name="T12" fmla="*/ 284 w 405"/>
                  <a:gd name="T13" fmla="*/ 46 h 519"/>
                  <a:gd name="T14" fmla="*/ 399 w 405"/>
                  <a:gd name="T15" fmla="*/ 126 h 519"/>
                  <a:gd name="T16" fmla="*/ 341 w 405"/>
                  <a:gd name="T17" fmla="*/ 120 h 519"/>
                  <a:gd name="T18" fmla="*/ 348 w 405"/>
                  <a:gd name="T19" fmla="*/ 208 h 519"/>
                  <a:gd name="T20" fmla="*/ 310 w 405"/>
                  <a:gd name="T21" fmla="*/ 208 h 519"/>
                  <a:gd name="T22" fmla="*/ 317 w 405"/>
                  <a:gd name="T23" fmla="*/ 120 h 519"/>
                  <a:gd name="T24" fmla="*/ 273 w 405"/>
                  <a:gd name="T25" fmla="*/ 120 h 519"/>
                  <a:gd name="T26" fmla="*/ 301 w 405"/>
                  <a:gd name="T27" fmla="*/ 155 h 519"/>
                  <a:gd name="T28" fmla="*/ 280 w 405"/>
                  <a:gd name="T29" fmla="*/ 327 h 519"/>
                  <a:gd name="T30" fmla="*/ 307 w 405"/>
                  <a:gd name="T31" fmla="*/ 463 h 519"/>
                  <a:gd name="T32" fmla="*/ 351 w 405"/>
                  <a:gd name="T33" fmla="*/ 463 h 519"/>
                  <a:gd name="T34" fmla="*/ 378 w 405"/>
                  <a:gd name="T35" fmla="*/ 284 h 519"/>
                  <a:gd name="T36" fmla="*/ 403 w 405"/>
                  <a:gd name="T37" fmla="*/ 265 h 519"/>
                  <a:gd name="T38" fmla="*/ 399 w 405"/>
                  <a:gd name="T39" fmla="*/ 126 h 519"/>
                  <a:gd name="T40" fmla="*/ 104 w 405"/>
                  <a:gd name="T41" fmla="*/ 155 h 519"/>
                  <a:gd name="T42" fmla="*/ 131 w 405"/>
                  <a:gd name="T43" fmla="*/ 120 h 519"/>
                  <a:gd name="T44" fmla="*/ 81 w 405"/>
                  <a:gd name="T45" fmla="*/ 130 h 519"/>
                  <a:gd name="T46" fmla="*/ 76 w 405"/>
                  <a:gd name="T47" fmla="*/ 226 h 519"/>
                  <a:gd name="T48" fmla="*/ 71 w 405"/>
                  <a:gd name="T49" fmla="*/ 130 h 519"/>
                  <a:gd name="T50" fmla="*/ 20 w 405"/>
                  <a:gd name="T51" fmla="*/ 120 h 519"/>
                  <a:gd name="T52" fmla="*/ 0 w 405"/>
                  <a:gd name="T53" fmla="*/ 266 h 519"/>
                  <a:gd name="T54" fmla="*/ 27 w 405"/>
                  <a:gd name="T55" fmla="*/ 285 h 519"/>
                  <a:gd name="T56" fmla="*/ 53 w 405"/>
                  <a:gd name="T57" fmla="*/ 463 h 519"/>
                  <a:gd name="T58" fmla="*/ 98 w 405"/>
                  <a:gd name="T59" fmla="*/ 463 h 519"/>
                  <a:gd name="T60" fmla="*/ 125 w 405"/>
                  <a:gd name="T61" fmla="*/ 329 h 519"/>
                  <a:gd name="T62" fmla="*/ 281 w 405"/>
                  <a:gd name="T63" fmla="*/ 139 h 519"/>
                  <a:gd name="T64" fmla="*/ 216 w 405"/>
                  <a:gd name="T65" fmla="*/ 132 h 519"/>
                  <a:gd name="T66" fmla="*/ 223 w 405"/>
                  <a:gd name="T67" fmla="*/ 232 h 519"/>
                  <a:gd name="T68" fmla="*/ 181 w 405"/>
                  <a:gd name="T69" fmla="*/ 232 h 519"/>
                  <a:gd name="T70" fmla="*/ 188 w 405"/>
                  <a:gd name="T71" fmla="*/ 132 h 519"/>
                  <a:gd name="T72" fmla="*/ 117 w 405"/>
                  <a:gd name="T73" fmla="*/ 155 h 519"/>
                  <a:gd name="T74" fmla="*/ 140 w 405"/>
                  <a:gd name="T75" fmla="*/ 319 h 519"/>
                  <a:gd name="T76" fmla="*/ 147 w 405"/>
                  <a:gd name="T77" fmla="*/ 489 h 519"/>
                  <a:gd name="T78" fmla="*/ 202 w 405"/>
                  <a:gd name="T79" fmla="*/ 505 h 519"/>
                  <a:gd name="T80" fmla="*/ 257 w 405"/>
                  <a:gd name="T81" fmla="*/ 489 h 519"/>
                  <a:gd name="T82" fmla="*/ 263 w 405"/>
                  <a:gd name="T83" fmla="*/ 318 h 519"/>
                  <a:gd name="T84" fmla="*/ 287 w 405"/>
                  <a:gd name="T85" fmla="*/ 155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5" h="519">
                    <a:moveTo>
                      <a:pt x="151" y="49"/>
                    </a:moveTo>
                    <a:cubicBezTo>
                      <a:pt x="151" y="17"/>
                      <a:pt x="174" y="0"/>
                      <a:pt x="202" y="0"/>
                    </a:cubicBezTo>
                    <a:cubicBezTo>
                      <a:pt x="231" y="0"/>
                      <a:pt x="254" y="17"/>
                      <a:pt x="254" y="49"/>
                    </a:cubicBezTo>
                    <a:cubicBezTo>
                      <a:pt x="254" y="82"/>
                      <a:pt x="231" y="117"/>
                      <a:pt x="202" y="117"/>
                    </a:cubicBezTo>
                    <a:cubicBezTo>
                      <a:pt x="174" y="117"/>
                      <a:pt x="151" y="82"/>
                      <a:pt x="151" y="49"/>
                    </a:cubicBezTo>
                    <a:close/>
                    <a:moveTo>
                      <a:pt x="76" y="106"/>
                    </a:moveTo>
                    <a:cubicBezTo>
                      <a:pt x="101" y="106"/>
                      <a:pt x="121" y="75"/>
                      <a:pt x="121" y="46"/>
                    </a:cubicBezTo>
                    <a:cubicBezTo>
                      <a:pt x="121" y="18"/>
                      <a:pt x="101" y="2"/>
                      <a:pt x="76" y="2"/>
                    </a:cubicBezTo>
                    <a:cubicBezTo>
                      <a:pt x="51" y="2"/>
                      <a:pt x="30" y="18"/>
                      <a:pt x="30" y="46"/>
                    </a:cubicBezTo>
                    <a:cubicBezTo>
                      <a:pt x="30" y="75"/>
                      <a:pt x="51" y="106"/>
                      <a:pt x="76" y="106"/>
                    </a:cubicBezTo>
                    <a:close/>
                    <a:moveTo>
                      <a:pt x="329" y="106"/>
                    </a:moveTo>
                    <a:cubicBezTo>
                      <a:pt x="354" y="106"/>
                      <a:pt x="375" y="75"/>
                      <a:pt x="375" y="46"/>
                    </a:cubicBezTo>
                    <a:cubicBezTo>
                      <a:pt x="375" y="18"/>
                      <a:pt x="354" y="2"/>
                      <a:pt x="329" y="2"/>
                    </a:cubicBezTo>
                    <a:cubicBezTo>
                      <a:pt x="304" y="2"/>
                      <a:pt x="284" y="18"/>
                      <a:pt x="284" y="46"/>
                    </a:cubicBezTo>
                    <a:cubicBezTo>
                      <a:pt x="284" y="75"/>
                      <a:pt x="304" y="106"/>
                      <a:pt x="329" y="106"/>
                    </a:cubicBezTo>
                    <a:close/>
                    <a:moveTo>
                      <a:pt x="399" y="126"/>
                    </a:moveTo>
                    <a:cubicBezTo>
                      <a:pt x="395" y="122"/>
                      <a:pt x="390" y="120"/>
                      <a:pt x="385" y="120"/>
                    </a:cubicBezTo>
                    <a:lnTo>
                      <a:pt x="341" y="120"/>
                    </a:lnTo>
                    <a:lnTo>
                      <a:pt x="334" y="130"/>
                    </a:lnTo>
                    <a:lnTo>
                      <a:pt x="348" y="208"/>
                    </a:lnTo>
                    <a:lnTo>
                      <a:pt x="329" y="226"/>
                    </a:lnTo>
                    <a:lnTo>
                      <a:pt x="310" y="208"/>
                    </a:lnTo>
                    <a:lnTo>
                      <a:pt x="324" y="130"/>
                    </a:lnTo>
                    <a:lnTo>
                      <a:pt x="317" y="120"/>
                    </a:lnTo>
                    <a:lnTo>
                      <a:pt x="274" y="120"/>
                    </a:lnTo>
                    <a:cubicBezTo>
                      <a:pt x="273" y="120"/>
                      <a:pt x="273" y="120"/>
                      <a:pt x="273" y="120"/>
                    </a:cubicBezTo>
                    <a:cubicBezTo>
                      <a:pt x="279" y="121"/>
                      <a:pt x="286" y="125"/>
                      <a:pt x="290" y="129"/>
                    </a:cubicBezTo>
                    <a:cubicBezTo>
                      <a:pt x="297" y="136"/>
                      <a:pt x="301" y="146"/>
                      <a:pt x="301" y="155"/>
                    </a:cubicBezTo>
                    <a:lnTo>
                      <a:pt x="300" y="295"/>
                    </a:lnTo>
                    <a:cubicBezTo>
                      <a:pt x="299" y="310"/>
                      <a:pt x="292" y="321"/>
                      <a:pt x="280" y="327"/>
                    </a:cubicBezTo>
                    <a:lnTo>
                      <a:pt x="280" y="436"/>
                    </a:lnTo>
                    <a:cubicBezTo>
                      <a:pt x="280" y="451"/>
                      <a:pt x="292" y="463"/>
                      <a:pt x="307" y="463"/>
                    </a:cubicBezTo>
                    <a:cubicBezTo>
                      <a:pt x="316" y="463"/>
                      <a:pt x="324" y="458"/>
                      <a:pt x="329" y="451"/>
                    </a:cubicBezTo>
                    <a:cubicBezTo>
                      <a:pt x="334" y="458"/>
                      <a:pt x="342" y="463"/>
                      <a:pt x="351" y="463"/>
                    </a:cubicBezTo>
                    <a:cubicBezTo>
                      <a:pt x="366" y="463"/>
                      <a:pt x="378" y="451"/>
                      <a:pt x="378" y="436"/>
                    </a:cubicBezTo>
                    <a:lnTo>
                      <a:pt x="378" y="284"/>
                    </a:lnTo>
                    <a:cubicBezTo>
                      <a:pt x="380" y="284"/>
                      <a:pt x="381" y="284"/>
                      <a:pt x="383" y="284"/>
                    </a:cubicBezTo>
                    <a:cubicBezTo>
                      <a:pt x="395" y="285"/>
                      <a:pt x="403" y="276"/>
                      <a:pt x="403" y="265"/>
                    </a:cubicBezTo>
                    <a:lnTo>
                      <a:pt x="405" y="140"/>
                    </a:lnTo>
                    <a:cubicBezTo>
                      <a:pt x="405" y="135"/>
                      <a:pt x="403" y="129"/>
                      <a:pt x="399" y="126"/>
                    </a:cubicBezTo>
                    <a:close/>
                    <a:moveTo>
                      <a:pt x="104" y="297"/>
                    </a:moveTo>
                    <a:lnTo>
                      <a:pt x="104" y="155"/>
                    </a:lnTo>
                    <a:cubicBezTo>
                      <a:pt x="104" y="138"/>
                      <a:pt x="116" y="123"/>
                      <a:pt x="132" y="120"/>
                    </a:cubicBezTo>
                    <a:cubicBezTo>
                      <a:pt x="132" y="120"/>
                      <a:pt x="131" y="120"/>
                      <a:pt x="131" y="120"/>
                    </a:cubicBezTo>
                    <a:lnTo>
                      <a:pt x="88" y="120"/>
                    </a:lnTo>
                    <a:lnTo>
                      <a:pt x="81" y="130"/>
                    </a:lnTo>
                    <a:lnTo>
                      <a:pt x="94" y="208"/>
                    </a:lnTo>
                    <a:lnTo>
                      <a:pt x="76" y="226"/>
                    </a:lnTo>
                    <a:lnTo>
                      <a:pt x="57" y="208"/>
                    </a:lnTo>
                    <a:lnTo>
                      <a:pt x="71" y="130"/>
                    </a:lnTo>
                    <a:lnTo>
                      <a:pt x="63" y="120"/>
                    </a:lnTo>
                    <a:lnTo>
                      <a:pt x="20" y="120"/>
                    </a:lnTo>
                    <a:cubicBezTo>
                      <a:pt x="9" y="120"/>
                      <a:pt x="0" y="129"/>
                      <a:pt x="0" y="140"/>
                    </a:cubicBezTo>
                    <a:lnTo>
                      <a:pt x="0" y="266"/>
                    </a:lnTo>
                    <a:cubicBezTo>
                      <a:pt x="0" y="277"/>
                      <a:pt x="9" y="286"/>
                      <a:pt x="20" y="286"/>
                    </a:cubicBezTo>
                    <a:cubicBezTo>
                      <a:pt x="22" y="286"/>
                      <a:pt x="25" y="286"/>
                      <a:pt x="27" y="285"/>
                    </a:cubicBezTo>
                    <a:lnTo>
                      <a:pt x="27" y="436"/>
                    </a:lnTo>
                    <a:cubicBezTo>
                      <a:pt x="27" y="451"/>
                      <a:pt x="39" y="463"/>
                      <a:pt x="53" y="463"/>
                    </a:cubicBezTo>
                    <a:cubicBezTo>
                      <a:pt x="63" y="463"/>
                      <a:pt x="71" y="458"/>
                      <a:pt x="76" y="451"/>
                    </a:cubicBezTo>
                    <a:cubicBezTo>
                      <a:pt x="80" y="458"/>
                      <a:pt x="89" y="463"/>
                      <a:pt x="98" y="463"/>
                    </a:cubicBezTo>
                    <a:cubicBezTo>
                      <a:pt x="113" y="463"/>
                      <a:pt x="125" y="451"/>
                      <a:pt x="125" y="436"/>
                    </a:cubicBezTo>
                    <a:lnTo>
                      <a:pt x="125" y="329"/>
                    </a:lnTo>
                    <a:cubicBezTo>
                      <a:pt x="112" y="324"/>
                      <a:pt x="104" y="311"/>
                      <a:pt x="104" y="297"/>
                    </a:cubicBezTo>
                    <a:close/>
                    <a:moveTo>
                      <a:pt x="281" y="139"/>
                    </a:moveTo>
                    <a:cubicBezTo>
                      <a:pt x="277" y="135"/>
                      <a:pt x="271" y="132"/>
                      <a:pt x="265" y="132"/>
                    </a:cubicBezTo>
                    <a:lnTo>
                      <a:pt x="216" y="132"/>
                    </a:lnTo>
                    <a:lnTo>
                      <a:pt x="208" y="144"/>
                    </a:lnTo>
                    <a:lnTo>
                      <a:pt x="223" y="232"/>
                    </a:lnTo>
                    <a:lnTo>
                      <a:pt x="202" y="252"/>
                    </a:lnTo>
                    <a:lnTo>
                      <a:pt x="181" y="232"/>
                    </a:lnTo>
                    <a:lnTo>
                      <a:pt x="197" y="144"/>
                    </a:lnTo>
                    <a:lnTo>
                      <a:pt x="188" y="132"/>
                    </a:lnTo>
                    <a:lnTo>
                      <a:pt x="140" y="132"/>
                    </a:lnTo>
                    <a:cubicBezTo>
                      <a:pt x="127" y="132"/>
                      <a:pt x="117" y="142"/>
                      <a:pt x="117" y="155"/>
                    </a:cubicBezTo>
                    <a:lnTo>
                      <a:pt x="117" y="297"/>
                    </a:lnTo>
                    <a:cubicBezTo>
                      <a:pt x="117" y="309"/>
                      <a:pt x="127" y="319"/>
                      <a:pt x="140" y="319"/>
                    </a:cubicBezTo>
                    <a:cubicBezTo>
                      <a:pt x="142" y="319"/>
                      <a:pt x="145" y="319"/>
                      <a:pt x="147" y="318"/>
                    </a:cubicBezTo>
                    <a:lnTo>
                      <a:pt x="147" y="489"/>
                    </a:lnTo>
                    <a:cubicBezTo>
                      <a:pt x="147" y="505"/>
                      <a:pt x="161" y="519"/>
                      <a:pt x="177" y="519"/>
                    </a:cubicBezTo>
                    <a:cubicBezTo>
                      <a:pt x="188" y="519"/>
                      <a:pt x="197" y="513"/>
                      <a:pt x="202" y="505"/>
                    </a:cubicBezTo>
                    <a:cubicBezTo>
                      <a:pt x="208" y="513"/>
                      <a:pt x="217" y="519"/>
                      <a:pt x="227" y="519"/>
                    </a:cubicBezTo>
                    <a:cubicBezTo>
                      <a:pt x="244" y="519"/>
                      <a:pt x="257" y="505"/>
                      <a:pt x="257" y="489"/>
                    </a:cubicBezTo>
                    <a:lnTo>
                      <a:pt x="257" y="317"/>
                    </a:lnTo>
                    <a:cubicBezTo>
                      <a:pt x="259" y="317"/>
                      <a:pt x="261" y="318"/>
                      <a:pt x="263" y="318"/>
                    </a:cubicBezTo>
                    <a:cubicBezTo>
                      <a:pt x="276" y="318"/>
                      <a:pt x="286" y="308"/>
                      <a:pt x="286" y="295"/>
                    </a:cubicBezTo>
                    <a:lnTo>
                      <a:pt x="287" y="155"/>
                    </a:lnTo>
                    <a:cubicBezTo>
                      <a:pt x="287" y="149"/>
                      <a:pt x="285" y="143"/>
                      <a:pt x="281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ïṡ1ïḑe">
              <a:extLst>
                <a:ext uri="{FF2B5EF4-FFF2-40B4-BE49-F238E27FC236}">
                  <a16:creationId xmlns:a16="http://schemas.microsoft.com/office/drawing/2014/main" xmlns="" id="{B5B89E65-457D-494D-A575-6902B5A6F766}"/>
                </a:ext>
              </a:extLst>
            </p:cNvPr>
            <p:cNvGrpSpPr/>
            <p:nvPr/>
          </p:nvGrpSpPr>
          <p:grpSpPr>
            <a:xfrm>
              <a:off x="10242983" y="2258318"/>
              <a:ext cx="771525" cy="771525"/>
              <a:chOff x="6757643" y="2082385"/>
              <a:chExt cx="771525" cy="771525"/>
            </a:xfrm>
          </p:grpSpPr>
          <p:sp>
            <p:nvSpPr>
              <p:cNvPr id="46" name="iṥ1ïḑe">
                <a:extLst>
                  <a:ext uri="{FF2B5EF4-FFF2-40B4-BE49-F238E27FC236}">
                    <a16:creationId xmlns:a16="http://schemas.microsoft.com/office/drawing/2014/main" xmlns="" id="{4C34AC20-E64A-42C9-89DC-5D8D43436012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iṣḻiḍé">
                <a:extLst>
                  <a:ext uri="{FF2B5EF4-FFF2-40B4-BE49-F238E27FC236}">
                    <a16:creationId xmlns:a16="http://schemas.microsoft.com/office/drawing/2014/main" xmlns="" id="{C1A4BFBB-053A-4EF0-B985-004B9D882A9B}"/>
                  </a:ext>
                </a:extLst>
              </p:cNvPr>
              <p:cNvSpPr/>
              <p:nvPr/>
            </p:nvSpPr>
            <p:spPr bwMode="auto">
              <a:xfrm>
                <a:off x="6943035" y="2268288"/>
                <a:ext cx="400740" cy="399716"/>
              </a:xfrm>
              <a:custGeom>
                <a:avLst/>
                <a:gdLst>
                  <a:gd name="connsiteX0" fmla="*/ 353905 w 608133"/>
                  <a:gd name="connsiteY0" fmla="*/ 372216 h 606580"/>
                  <a:gd name="connsiteX1" fmla="*/ 357698 w 608133"/>
                  <a:gd name="connsiteY1" fmla="*/ 373425 h 606580"/>
                  <a:gd name="connsiteX2" fmla="*/ 354188 w 608133"/>
                  <a:gd name="connsiteY2" fmla="*/ 382408 h 606580"/>
                  <a:gd name="connsiteX3" fmla="*/ 333146 w 608133"/>
                  <a:gd name="connsiteY3" fmla="*/ 392715 h 606580"/>
                  <a:gd name="connsiteX4" fmla="*/ 333146 w 608133"/>
                  <a:gd name="connsiteY4" fmla="*/ 400756 h 606580"/>
                  <a:gd name="connsiteX5" fmla="*/ 341831 w 608133"/>
                  <a:gd name="connsiteY5" fmla="*/ 400756 h 606580"/>
                  <a:gd name="connsiteX6" fmla="*/ 341831 w 608133"/>
                  <a:gd name="connsiteY6" fmla="*/ 406245 h 606580"/>
                  <a:gd name="connsiteX7" fmla="*/ 319097 w 608133"/>
                  <a:gd name="connsiteY7" fmla="*/ 406245 h 606580"/>
                  <a:gd name="connsiteX8" fmla="*/ 319097 w 608133"/>
                  <a:gd name="connsiteY8" fmla="*/ 400756 h 606580"/>
                  <a:gd name="connsiteX9" fmla="*/ 329187 w 608133"/>
                  <a:gd name="connsiteY9" fmla="*/ 400756 h 606580"/>
                  <a:gd name="connsiteX10" fmla="*/ 329187 w 608133"/>
                  <a:gd name="connsiteY10" fmla="*/ 392715 h 606580"/>
                  <a:gd name="connsiteX11" fmla="*/ 329187 w 608133"/>
                  <a:gd name="connsiteY11" fmla="*/ 390162 h 606580"/>
                  <a:gd name="connsiteX12" fmla="*/ 329187 w 608133"/>
                  <a:gd name="connsiteY12" fmla="*/ 388631 h 606580"/>
                  <a:gd name="connsiteX13" fmla="*/ 330464 w 608133"/>
                  <a:gd name="connsiteY13" fmla="*/ 388758 h 606580"/>
                  <a:gd name="connsiteX14" fmla="*/ 350484 w 608133"/>
                  <a:gd name="connsiteY14" fmla="*/ 380430 h 606580"/>
                  <a:gd name="connsiteX15" fmla="*/ 154231 w 608133"/>
                  <a:gd name="connsiteY15" fmla="*/ 365050 h 606580"/>
                  <a:gd name="connsiteX16" fmla="*/ 154668 w 608133"/>
                  <a:gd name="connsiteY16" fmla="*/ 366964 h 606580"/>
                  <a:gd name="connsiteX17" fmla="*/ 155372 w 608133"/>
                  <a:gd name="connsiteY17" fmla="*/ 370090 h 606580"/>
                  <a:gd name="connsiteX18" fmla="*/ 153754 w 608133"/>
                  <a:gd name="connsiteY18" fmla="*/ 367178 h 606580"/>
                  <a:gd name="connsiteX19" fmla="*/ 153213 w 608133"/>
                  <a:gd name="connsiteY19" fmla="*/ 366194 h 606580"/>
                  <a:gd name="connsiteX20" fmla="*/ 154228 w 608133"/>
                  <a:gd name="connsiteY20" fmla="*/ 365035 h 606580"/>
                  <a:gd name="connsiteX21" fmla="*/ 153198 w 608133"/>
                  <a:gd name="connsiteY21" fmla="*/ 366178 h 606580"/>
                  <a:gd name="connsiteX22" fmla="*/ 153754 w 608133"/>
                  <a:gd name="connsiteY22" fmla="*/ 367178 h 606580"/>
                  <a:gd name="connsiteX23" fmla="*/ 155385 w 608133"/>
                  <a:gd name="connsiteY23" fmla="*/ 370149 h 606580"/>
                  <a:gd name="connsiteX24" fmla="*/ 155372 w 608133"/>
                  <a:gd name="connsiteY24" fmla="*/ 370090 h 606580"/>
                  <a:gd name="connsiteX25" fmla="*/ 155386 w 608133"/>
                  <a:gd name="connsiteY25" fmla="*/ 370116 h 606580"/>
                  <a:gd name="connsiteX26" fmla="*/ 154668 w 608133"/>
                  <a:gd name="connsiteY26" fmla="*/ 366964 h 606580"/>
                  <a:gd name="connsiteX27" fmla="*/ 154235 w 608133"/>
                  <a:gd name="connsiteY27" fmla="*/ 365045 h 606580"/>
                  <a:gd name="connsiteX28" fmla="*/ 154231 w 608133"/>
                  <a:gd name="connsiteY28" fmla="*/ 365050 h 606580"/>
                  <a:gd name="connsiteX29" fmla="*/ 129357 w 608133"/>
                  <a:gd name="connsiteY29" fmla="*/ 298669 h 606580"/>
                  <a:gd name="connsiteX30" fmla="*/ 136291 w 608133"/>
                  <a:gd name="connsiteY30" fmla="*/ 312738 h 606580"/>
                  <a:gd name="connsiteX31" fmla="*/ 136471 w 608133"/>
                  <a:gd name="connsiteY31" fmla="*/ 313109 h 606580"/>
                  <a:gd name="connsiteX32" fmla="*/ 133402 w 608133"/>
                  <a:gd name="connsiteY32" fmla="*/ 312982 h 606580"/>
                  <a:gd name="connsiteX33" fmla="*/ 127529 w 608133"/>
                  <a:gd name="connsiteY33" fmla="*/ 313873 h 606580"/>
                  <a:gd name="connsiteX34" fmla="*/ 127529 w 608133"/>
                  <a:gd name="connsiteY34" fmla="*/ 300738 h 606580"/>
                  <a:gd name="connsiteX35" fmla="*/ 129305 w 608133"/>
                  <a:gd name="connsiteY35" fmla="*/ 298562 h 606580"/>
                  <a:gd name="connsiteX36" fmla="*/ 127512 w 608133"/>
                  <a:gd name="connsiteY36" fmla="*/ 300731 h 606580"/>
                  <a:gd name="connsiteX37" fmla="*/ 127512 w 608133"/>
                  <a:gd name="connsiteY37" fmla="*/ 313875 h 606580"/>
                  <a:gd name="connsiteX38" fmla="*/ 127529 w 608133"/>
                  <a:gd name="connsiteY38" fmla="*/ 313873 h 606580"/>
                  <a:gd name="connsiteX39" fmla="*/ 127529 w 608133"/>
                  <a:gd name="connsiteY39" fmla="*/ 313880 h 606580"/>
                  <a:gd name="connsiteX40" fmla="*/ 133407 w 608133"/>
                  <a:gd name="connsiteY40" fmla="*/ 312987 h 606580"/>
                  <a:gd name="connsiteX41" fmla="*/ 136473 w 608133"/>
                  <a:gd name="connsiteY41" fmla="*/ 313115 h 606580"/>
                  <a:gd name="connsiteX42" fmla="*/ 136471 w 608133"/>
                  <a:gd name="connsiteY42" fmla="*/ 313109 h 606580"/>
                  <a:gd name="connsiteX43" fmla="*/ 136474 w 608133"/>
                  <a:gd name="connsiteY43" fmla="*/ 313109 h 606580"/>
                  <a:gd name="connsiteX44" fmla="*/ 136291 w 608133"/>
                  <a:gd name="connsiteY44" fmla="*/ 312738 h 606580"/>
                  <a:gd name="connsiteX45" fmla="*/ 129445 w 608133"/>
                  <a:gd name="connsiteY45" fmla="*/ 298569 h 606580"/>
                  <a:gd name="connsiteX46" fmla="*/ 129357 w 608133"/>
                  <a:gd name="connsiteY46" fmla="*/ 298669 h 606580"/>
                  <a:gd name="connsiteX47" fmla="*/ 70350 w 608133"/>
                  <a:gd name="connsiteY47" fmla="*/ 249152 h 606580"/>
                  <a:gd name="connsiteX48" fmla="*/ 73599 w 608133"/>
                  <a:gd name="connsiteY48" fmla="*/ 253747 h 606580"/>
                  <a:gd name="connsiteX49" fmla="*/ 73003 w 608133"/>
                  <a:gd name="connsiteY49" fmla="*/ 254932 h 606580"/>
                  <a:gd name="connsiteX50" fmla="*/ 69753 w 608133"/>
                  <a:gd name="connsiteY50" fmla="*/ 254932 h 606580"/>
                  <a:gd name="connsiteX51" fmla="*/ 68611 w 608133"/>
                  <a:gd name="connsiteY51" fmla="*/ 254900 h 606580"/>
                  <a:gd name="connsiteX52" fmla="*/ 67343 w 608133"/>
                  <a:gd name="connsiteY52" fmla="*/ 250596 h 606580"/>
                  <a:gd name="connsiteX53" fmla="*/ 67374 w 608133"/>
                  <a:gd name="connsiteY53" fmla="*/ 250579 h 606580"/>
                  <a:gd name="connsiteX54" fmla="*/ 12543 w 608133"/>
                  <a:gd name="connsiteY54" fmla="*/ 235433 h 606580"/>
                  <a:gd name="connsiteX55" fmla="*/ 14960 w 608133"/>
                  <a:gd name="connsiteY55" fmla="*/ 247257 h 606580"/>
                  <a:gd name="connsiteX56" fmla="*/ 20187 w 608133"/>
                  <a:gd name="connsiteY56" fmla="*/ 255668 h 606580"/>
                  <a:gd name="connsiteX57" fmla="*/ 23757 w 608133"/>
                  <a:gd name="connsiteY57" fmla="*/ 259618 h 606580"/>
                  <a:gd name="connsiteX58" fmla="*/ 30131 w 608133"/>
                  <a:gd name="connsiteY58" fmla="*/ 262039 h 606580"/>
                  <a:gd name="connsiteX59" fmla="*/ 24139 w 608133"/>
                  <a:gd name="connsiteY59" fmla="*/ 269048 h 606580"/>
                  <a:gd name="connsiteX60" fmla="*/ 12537 w 608133"/>
                  <a:gd name="connsiteY60" fmla="*/ 270195 h 606580"/>
                  <a:gd name="connsiteX61" fmla="*/ 3740 w 608133"/>
                  <a:gd name="connsiteY61" fmla="*/ 270195 h 606580"/>
                  <a:gd name="connsiteX62" fmla="*/ 4760 w 608133"/>
                  <a:gd name="connsiteY62" fmla="*/ 260001 h 606580"/>
                  <a:gd name="connsiteX63" fmla="*/ 10311 w 608133"/>
                  <a:gd name="connsiteY63" fmla="*/ 258832 h 606580"/>
                  <a:gd name="connsiteX64" fmla="*/ 12012 w 608133"/>
                  <a:gd name="connsiteY64" fmla="*/ 258505 h 606580"/>
                  <a:gd name="connsiteX65" fmla="*/ 12008 w 608133"/>
                  <a:gd name="connsiteY65" fmla="*/ 258475 h 606580"/>
                  <a:gd name="connsiteX66" fmla="*/ 12027 w 608133"/>
                  <a:gd name="connsiteY66" fmla="*/ 258471 h 606580"/>
                  <a:gd name="connsiteX67" fmla="*/ 11390 w 608133"/>
                  <a:gd name="connsiteY67" fmla="*/ 253756 h 606580"/>
                  <a:gd name="connsiteX68" fmla="*/ 11386 w 608133"/>
                  <a:gd name="connsiteY68" fmla="*/ 253754 h 606580"/>
                  <a:gd name="connsiteX69" fmla="*/ 11373 w 608133"/>
                  <a:gd name="connsiteY69" fmla="*/ 253656 h 606580"/>
                  <a:gd name="connsiteX70" fmla="*/ 7285 w 608133"/>
                  <a:gd name="connsiteY70" fmla="*/ 251138 h 606580"/>
                  <a:gd name="connsiteX71" fmla="*/ 5398 w 608133"/>
                  <a:gd name="connsiteY71" fmla="*/ 249933 h 606580"/>
                  <a:gd name="connsiteX72" fmla="*/ 4888 w 608133"/>
                  <a:gd name="connsiteY72" fmla="*/ 249679 h 606580"/>
                  <a:gd name="connsiteX73" fmla="*/ 7565 w 608133"/>
                  <a:gd name="connsiteY73" fmla="*/ 236426 h 606580"/>
                  <a:gd name="connsiteX74" fmla="*/ 8330 w 608133"/>
                  <a:gd name="connsiteY74" fmla="*/ 236298 h 606580"/>
                  <a:gd name="connsiteX75" fmla="*/ 8443 w 608133"/>
                  <a:gd name="connsiteY75" fmla="*/ 236274 h 606580"/>
                  <a:gd name="connsiteX76" fmla="*/ 8434 w 608133"/>
                  <a:gd name="connsiteY76" fmla="*/ 236304 h 606580"/>
                  <a:gd name="connsiteX77" fmla="*/ 606846 w 608133"/>
                  <a:gd name="connsiteY77" fmla="*/ 233360 h 606580"/>
                  <a:gd name="connsiteX78" fmla="*/ 608133 w 608133"/>
                  <a:gd name="connsiteY78" fmla="*/ 238441 h 606580"/>
                  <a:gd name="connsiteX79" fmla="*/ 605945 w 608133"/>
                  <a:gd name="connsiteY79" fmla="*/ 234376 h 606580"/>
                  <a:gd name="connsiteX80" fmla="*/ 204076 w 608133"/>
                  <a:gd name="connsiteY80" fmla="*/ 166111 h 606580"/>
                  <a:gd name="connsiteX81" fmla="*/ 204076 w 608133"/>
                  <a:gd name="connsiteY81" fmla="*/ 171954 h 606580"/>
                  <a:gd name="connsiteX82" fmla="*/ 199732 w 608133"/>
                  <a:gd name="connsiteY82" fmla="*/ 176272 h 606580"/>
                  <a:gd name="connsiteX83" fmla="*/ 189892 w 608133"/>
                  <a:gd name="connsiteY83" fmla="*/ 176272 h 606580"/>
                  <a:gd name="connsiteX84" fmla="*/ 191426 w 608133"/>
                  <a:gd name="connsiteY84" fmla="*/ 169668 h 606580"/>
                  <a:gd name="connsiteX85" fmla="*/ 196026 w 608133"/>
                  <a:gd name="connsiteY85" fmla="*/ 169286 h 606580"/>
                  <a:gd name="connsiteX86" fmla="*/ 197048 w 608133"/>
                  <a:gd name="connsiteY86" fmla="*/ 167000 h 606580"/>
                  <a:gd name="connsiteX87" fmla="*/ 581533 w 608133"/>
                  <a:gd name="connsiteY87" fmla="*/ 165335 h 606580"/>
                  <a:gd name="connsiteX88" fmla="*/ 588657 w 608133"/>
                  <a:gd name="connsiteY88" fmla="*/ 180163 h 606580"/>
                  <a:gd name="connsiteX89" fmla="*/ 585604 w 608133"/>
                  <a:gd name="connsiteY89" fmla="*/ 180035 h 606580"/>
                  <a:gd name="connsiteX90" fmla="*/ 579625 w 608133"/>
                  <a:gd name="connsiteY90" fmla="*/ 180930 h 606580"/>
                  <a:gd name="connsiteX91" fmla="*/ 579625 w 608133"/>
                  <a:gd name="connsiteY91" fmla="*/ 167380 h 606580"/>
                  <a:gd name="connsiteX92" fmla="*/ 208944 w 608133"/>
                  <a:gd name="connsiteY92" fmla="*/ 160607 h 606580"/>
                  <a:gd name="connsiteX93" fmla="*/ 209708 w 608133"/>
                  <a:gd name="connsiteY93" fmla="*/ 160607 h 606580"/>
                  <a:gd name="connsiteX94" fmla="*/ 221293 w 608133"/>
                  <a:gd name="connsiteY94" fmla="*/ 164052 h 606580"/>
                  <a:gd name="connsiteX95" fmla="*/ 221293 w 608133"/>
                  <a:gd name="connsiteY95" fmla="*/ 169922 h 606580"/>
                  <a:gd name="connsiteX96" fmla="*/ 211618 w 608133"/>
                  <a:gd name="connsiteY96" fmla="*/ 169922 h 606580"/>
                  <a:gd name="connsiteX97" fmla="*/ 208944 w 608133"/>
                  <a:gd name="connsiteY97" fmla="*/ 166094 h 606580"/>
                  <a:gd name="connsiteX98" fmla="*/ 179788 w 608133"/>
                  <a:gd name="connsiteY98" fmla="*/ 153974 h 606580"/>
                  <a:gd name="connsiteX99" fmla="*/ 189892 w 608133"/>
                  <a:gd name="connsiteY99" fmla="*/ 153974 h 606580"/>
                  <a:gd name="connsiteX100" fmla="*/ 176846 w 608133"/>
                  <a:gd name="connsiteY100" fmla="*/ 171968 h 606580"/>
                  <a:gd name="connsiteX101" fmla="*/ 171474 w 608133"/>
                  <a:gd name="connsiteY101" fmla="*/ 169161 h 606580"/>
                  <a:gd name="connsiteX102" fmla="*/ 172625 w 608133"/>
                  <a:gd name="connsiteY102" fmla="*/ 161504 h 606580"/>
                  <a:gd name="connsiteX103" fmla="*/ 196031 w 608133"/>
                  <a:gd name="connsiteY103" fmla="*/ 153974 h 606580"/>
                  <a:gd name="connsiteX104" fmla="*/ 206334 w 608133"/>
                  <a:gd name="connsiteY104" fmla="*/ 153974 h 606580"/>
                  <a:gd name="connsiteX105" fmla="*/ 206334 w 608133"/>
                  <a:gd name="connsiteY105" fmla="*/ 159972 h 606580"/>
                  <a:gd name="connsiteX106" fmla="*/ 201747 w 608133"/>
                  <a:gd name="connsiteY106" fmla="*/ 162936 h 606580"/>
                  <a:gd name="connsiteX107" fmla="*/ 196031 w 608133"/>
                  <a:gd name="connsiteY107" fmla="*/ 164065 h 606580"/>
                  <a:gd name="connsiteX108" fmla="*/ 215085 w 608133"/>
                  <a:gd name="connsiteY108" fmla="*/ 152986 h 606580"/>
                  <a:gd name="connsiteX109" fmla="*/ 219811 w 608133"/>
                  <a:gd name="connsiteY109" fmla="*/ 155921 h 606580"/>
                  <a:gd name="connsiteX110" fmla="*/ 216107 w 608133"/>
                  <a:gd name="connsiteY110" fmla="*/ 158984 h 606580"/>
                  <a:gd name="connsiteX111" fmla="*/ 212402 w 608133"/>
                  <a:gd name="connsiteY111" fmla="*/ 155921 h 606580"/>
                  <a:gd name="connsiteX112" fmla="*/ 201253 w 608133"/>
                  <a:gd name="connsiteY112" fmla="*/ 144306 h 606580"/>
                  <a:gd name="connsiteX113" fmla="*/ 207533 w 608133"/>
                  <a:gd name="connsiteY113" fmla="*/ 150044 h 606580"/>
                  <a:gd name="connsiteX114" fmla="*/ 201253 w 608133"/>
                  <a:gd name="connsiteY114" fmla="*/ 151574 h 606580"/>
                  <a:gd name="connsiteX115" fmla="*/ 48012 w 608133"/>
                  <a:gd name="connsiteY115" fmla="*/ 142895 h 606580"/>
                  <a:gd name="connsiteX116" fmla="*/ 48267 w 608133"/>
                  <a:gd name="connsiteY116" fmla="*/ 146335 h 606580"/>
                  <a:gd name="connsiteX117" fmla="*/ 39587 w 608133"/>
                  <a:gd name="connsiteY117" fmla="*/ 156655 h 606580"/>
                  <a:gd name="connsiteX118" fmla="*/ 48012 w 608133"/>
                  <a:gd name="connsiteY118" fmla="*/ 142895 h 606580"/>
                  <a:gd name="connsiteX119" fmla="*/ 183223 w 608133"/>
                  <a:gd name="connsiteY119" fmla="*/ 141625 h 606580"/>
                  <a:gd name="connsiteX120" fmla="*/ 195249 w 608133"/>
                  <a:gd name="connsiteY120" fmla="*/ 141625 h 606580"/>
                  <a:gd name="connsiteX121" fmla="*/ 195249 w 608133"/>
                  <a:gd name="connsiteY121" fmla="*/ 145325 h 606580"/>
                  <a:gd name="connsiteX122" fmla="*/ 197936 w 608133"/>
                  <a:gd name="connsiteY122" fmla="*/ 145325 h 606580"/>
                  <a:gd name="connsiteX123" fmla="*/ 197936 w 608133"/>
                  <a:gd name="connsiteY123" fmla="*/ 151575 h 606580"/>
                  <a:gd name="connsiteX124" fmla="*/ 179512 w 608133"/>
                  <a:gd name="connsiteY124" fmla="*/ 151575 h 606580"/>
                  <a:gd name="connsiteX125" fmla="*/ 172603 w 608133"/>
                  <a:gd name="connsiteY125" fmla="*/ 149662 h 606580"/>
                  <a:gd name="connsiteX126" fmla="*/ 174394 w 608133"/>
                  <a:gd name="connsiteY126" fmla="*/ 145325 h 606580"/>
                  <a:gd name="connsiteX127" fmla="*/ 163284 w 608133"/>
                  <a:gd name="connsiteY127" fmla="*/ 118762 h 606580"/>
                  <a:gd name="connsiteX128" fmla="*/ 170557 w 608133"/>
                  <a:gd name="connsiteY128" fmla="*/ 120418 h 606580"/>
                  <a:gd name="connsiteX129" fmla="*/ 168005 w 608133"/>
                  <a:gd name="connsiteY129" fmla="*/ 130101 h 606580"/>
                  <a:gd name="connsiteX130" fmla="*/ 160221 w 608133"/>
                  <a:gd name="connsiteY130" fmla="*/ 132522 h 606580"/>
                  <a:gd name="connsiteX131" fmla="*/ 155244 w 608133"/>
                  <a:gd name="connsiteY131" fmla="*/ 122584 h 606580"/>
                  <a:gd name="connsiteX132" fmla="*/ 531175 w 608133"/>
                  <a:gd name="connsiteY132" fmla="*/ 94910 h 606580"/>
                  <a:gd name="connsiteX133" fmla="*/ 546388 w 608133"/>
                  <a:gd name="connsiteY133" fmla="*/ 112005 h 606580"/>
                  <a:gd name="connsiteX134" fmla="*/ 540380 w 608133"/>
                  <a:gd name="connsiteY134" fmla="*/ 120807 h 606580"/>
                  <a:gd name="connsiteX135" fmla="*/ 519286 w 608133"/>
                  <a:gd name="connsiteY135" fmla="*/ 120679 h 606580"/>
                  <a:gd name="connsiteX136" fmla="*/ 517880 w 608133"/>
                  <a:gd name="connsiteY136" fmla="*/ 116342 h 606580"/>
                  <a:gd name="connsiteX137" fmla="*/ 531175 w 608133"/>
                  <a:gd name="connsiteY137" fmla="*/ 109708 h 606580"/>
                  <a:gd name="connsiteX138" fmla="*/ 144924 w 608133"/>
                  <a:gd name="connsiteY138" fmla="*/ 86584 h 606580"/>
                  <a:gd name="connsiteX139" fmla="*/ 144924 w 608133"/>
                  <a:gd name="connsiteY139" fmla="*/ 93238 h 606580"/>
                  <a:gd name="connsiteX140" fmla="*/ 129693 w 608133"/>
                  <a:gd name="connsiteY140" fmla="*/ 94134 h 606580"/>
                  <a:gd name="connsiteX141" fmla="*/ 126877 w 608133"/>
                  <a:gd name="connsiteY141" fmla="*/ 90807 h 606580"/>
                  <a:gd name="connsiteX142" fmla="*/ 137629 w 608133"/>
                  <a:gd name="connsiteY142" fmla="*/ 87736 h 606580"/>
                  <a:gd name="connsiteX143" fmla="*/ 144924 w 608133"/>
                  <a:gd name="connsiteY143" fmla="*/ 86584 h 606580"/>
                  <a:gd name="connsiteX144" fmla="*/ 134155 w 608133"/>
                  <a:gd name="connsiteY144" fmla="*/ 70142 h 606580"/>
                  <a:gd name="connsiteX145" fmla="*/ 145154 w 608133"/>
                  <a:gd name="connsiteY145" fmla="*/ 70142 h 606580"/>
                  <a:gd name="connsiteX146" fmla="*/ 145154 w 608133"/>
                  <a:gd name="connsiteY146" fmla="*/ 74879 h 606580"/>
                  <a:gd name="connsiteX147" fmla="*/ 141957 w 608133"/>
                  <a:gd name="connsiteY147" fmla="*/ 79104 h 606580"/>
                  <a:gd name="connsiteX148" fmla="*/ 126736 w 608133"/>
                  <a:gd name="connsiteY148" fmla="*/ 79104 h 606580"/>
                  <a:gd name="connsiteX149" fmla="*/ 126736 w 608133"/>
                  <a:gd name="connsiteY149" fmla="*/ 72959 h 606580"/>
                  <a:gd name="connsiteX150" fmla="*/ 126736 w 608133"/>
                  <a:gd name="connsiteY150" fmla="*/ 72447 h 606580"/>
                  <a:gd name="connsiteX151" fmla="*/ 133515 w 608133"/>
                  <a:gd name="connsiteY151" fmla="*/ 72447 h 606580"/>
                  <a:gd name="connsiteX152" fmla="*/ 310515 w 608133"/>
                  <a:gd name="connsiteY152" fmla="*/ 0 h 606580"/>
                  <a:gd name="connsiteX153" fmla="*/ 345017 w 608133"/>
                  <a:gd name="connsiteY153" fmla="*/ 2042 h 606580"/>
                  <a:gd name="connsiteX154" fmla="*/ 362268 w 608133"/>
                  <a:gd name="connsiteY154" fmla="*/ 4338 h 606580"/>
                  <a:gd name="connsiteX155" fmla="*/ 365973 w 608133"/>
                  <a:gd name="connsiteY155" fmla="*/ 5104 h 606580"/>
                  <a:gd name="connsiteX156" fmla="*/ 510625 w 608133"/>
                  <a:gd name="connsiteY156" fmla="*/ 75408 h 606580"/>
                  <a:gd name="connsiteX157" fmla="*/ 507047 w 608133"/>
                  <a:gd name="connsiteY157" fmla="*/ 81788 h 606580"/>
                  <a:gd name="connsiteX158" fmla="*/ 492863 w 608133"/>
                  <a:gd name="connsiteY158" fmla="*/ 87274 h 606580"/>
                  <a:gd name="connsiteX159" fmla="*/ 486857 w 608133"/>
                  <a:gd name="connsiteY159" fmla="*/ 93654 h 606580"/>
                  <a:gd name="connsiteX160" fmla="*/ 488263 w 608133"/>
                  <a:gd name="connsiteY160" fmla="*/ 101182 h 606580"/>
                  <a:gd name="connsiteX161" fmla="*/ 495546 w 608133"/>
                  <a:gd name="connsiteY161" fmla="*/ 102203 h 606580"/>
                  <a:gd name="connsiteX162" fmla="*/ 500019 w 608133"/>
                  <a:gd name="connsiteY162" fmla="*/ 113048 h 606580"/>
                  <a:gd name="connsiteX163" fmla="*/ 512542 w 608133"/>
                  <a:gd name="connsiteY163" fmla="*/ 108072 h 606580"/>
                  <a:gd name="connsiteX164" fmla="*/ 514714 w 608133"/>
                  <a:gd name="connsiteY164" fmla="*/ 122618 h 606580"/>
                  <a:gd name="connsiteX165" fmla="*/ 510880 w 608133"/>
                  <a:gd name="connsiteY165" fmla="*/ 122618 h 606580"/>
                  <a:gd name="connsiteX166" fmla="*/ 500530 w 608133"/>
                  <a:gd name="connsiteY166" fmla="*/ 121086 h 606580"/>
                  <a:gd name="connsiteX167" fmla="*/ 489029 w 608133"/>
                  <a:gd name="connsiteY167" fmla="*/ 123000 h 606580"/>
                  <a:gd name="connsiteX168" fmla="*/ 477912 w 608133"/>
                  <a:gd name="connsiteY168" fmla="*/ 138439 h 606580"/>
                  <a:gd name="connsiteX169" fmla="*/ 461939 w 608133"/>
                  <a:gd name="connsiteY169" fmla="*/ 140991 h 606580"/>
                  <a:gd name="connsiteX170" fmla="*/ 459639 w 608133"/>
                  <a:gd name="connsiteY170" fmla="*/ 154388 h 606580"/>
                  <a:gd name="connsiteX171" fmla="*/ 466412 w 608133"/>
                  <a:gd name="connsiteY171" fmla="*/ 155920 h 606580"/>
                  <a:gd name="connsiteX172" fmla="*/ 464495 w 608133"/>
                  <a:gd name="connsiteY172" fmla="*/ 164596 h 606580"/>
                  <a:gd name="connsiteX173" fmla="*/ 448650 w 608133"/>
                  <a:gd name="connsiteY173" fmla="*/ 161406 h 606580"/>
                  <a:gd name="connsiteX174" fmla="*/ 434210 w 608133"/>
                  <a:gd name="connsiteY174" fmla="*/ 164596 h 606580"/>
                  <a:gd name="connsiteX175" fmla="*/ 431143 w 608133"/>
                  <a:gd name="connsiteY175" fmla="*/ 172507 h 606580"/>
                  <a:gd name="connsiteX176" fmla="*/ 433571 w 608133"/>
                  <a:gd name="connsiteY176" fmla="*/ 189221 h 606580"/>
                  <a:gd name="connsiteX177" fmla="*/ 442133 w 608133"/>
                  <a:gd name="connsiteY177" fmla="*/ 193177 h 606580"/>
                  <a:gd name="connsiteX178" fmla="*/ 456444 w 608133"/>
                  <a:gd name="connsiteY178" fmla="*/ 193049 h 606580"/>
                  <a:gd name="connsiteX179" fmla="*/ 466028 w 608133"/>
                  <a:gd name="connsiteY179" fmla="*/ 192284 h 606580"/>
                  <a:gd name="connsiteX180" fmla="*/ 468967 w 608133"/>
                  <a:gd name="connsiteY180" fmla="*/ 184628 h 606580"/>
                  <a:gd name="connsiteX181" fmla="*/ 484046 w 608133"/>
                  <a:gd name="connsiteY181" fmla="*/ 165362 h 606580"/>
                  <a:gd name="connsiteX182" fmla="*/ 493885 w 608133"/>
                  <a:gd name="connsiteY182" fmla="*/ 167403 h 606580"/>
                  <a:gd name="connsiteX183" fmla="*/ 503724 w 608133"/>
                  <a:gd name="connsiteY183" fmla="*/ 158727 h 606580"/>
                  <a:gd name="connsiteX184" fmla="*/ 505513 w 608133"/>
                  <a:gd name="connsiteY184" fmla="*/ 165489 h 606580"/>
                  <a:gd name="connsiteX185" fmla="*/ 529537 w 608133"/>
                  <a:gd name="connsiteY185" fmla="*/ 181438 h 606580"/>
                  <a:gd name="connsiteX186" fmla="*/ 526598 w 608133"/>
                  <a:gd name="connsiteY186" fmla="*/ 185394 h 606580"/>
                  <a:gd name="connsiteX187" fmla="*/ 515736 w 608133"/>
                  <a:gd name="connsiteY187" fmla="*/ 184756 h 606580"/>
                  <a:gd name="connsiteX188" fmla="*/ 519953 w 608133"/>
                  <a:gd name="connsiteY188" fmla="*/ 190625 h 606580"/>
                  <a:gd name="connsiteX189" fmla="*/ 526598 w 608133"/>
                  <a:gd name="connsiteY189" fmla="*/ 192029 h 606580"/>
                  <a:gd name="connsiteX190" fmla="*/ 534393 w 608133"/>
                  <a:gd name="connsiteY190" fmla="*/ 188839 h 606580"/>
                  <a:gd name="connsiteX191" fmla="*/ 534265 w 608133"/>
                  <a:gd name="connsiteY191" fmla="*/ 179524 h 606580"/>
                  <a:gd name="connsiteX192" fmla="*/ 537715 w 608133"/>
                  <a:gd name="connsiteY192" fmla="*/ 177866 h 606580"/>
                  <a:gd name="connsiteX193" fmla="*/ 534904 w 608133"/>
                  <a:gd name="connsiteY193" fmla="*/ 174931 h 606580"/>
                  <a:gd name="connsiteX194" fmla="*/ 518931 w 608133"/>
                  <a:gd name="connsiteY194" fmla="*/ 166127 h 606580"/>
                  <a:gd name="connsiteX195" fmla="*/ 514714 w 608133"/>
                  <a:gd name="connsiteY195" fmla="*/ 154388 h 606580"/>
                  <a:gd name="connsiteX196" fmla="*/ 528003 w 608133"/>
                  <a:gd name="connsiteY196" fmla="*/ 154388 h 606580"/>
                  <a:gd name="connsiteX197" fmla="*/ 532220 w 608133"/>
                  <a:gd name="connsiteY197" fmla="*/ 158599 h 606580"/>
                  <a:gd name="connsiteX198" fmla="*/ 543721 w 608133"/>
                  <a:gd name="connsiteY198" fmla="*/ 168296 h 606580"/>
                  <a:gd name="connsiteX199" fmla="*/ 544232 w 608133"/>
                  <a:gd name="connsiteY199" fmla="*/ 180162 h 606580"/>
                  <a:gd name="connsiteX200" fmla="*/ 556116 w 608133"/>
                  <a:gd name="connsiteY200" fmla="*/ 192539 h 606580"/>
                  <a:gd name="connsiteX201" fmla="*/ 560588 w 608133"/>
                  <a:gd name="connsiteY201" fmla="*/ 175441 h 606580"/>
                  <a:gd name="connsiteX202" fmla="*/ 568766 w 608133"/>
                  <a:gd name="connsiteY202" fmla="*/ 171103 h 606580"/>
                  <a:gd name="connsiteX203" fmla="*/ 570300 w 608133"/>
                  <a:gd name="connsiteY203" fmla="*/ 185011 h 606580"/>
                  <a:gd name="connsiteX204" fmla="*/ 578350 w 608133"/>
                  <a:gd name="connsiteY204" fmla="*/ 193815 h 606580"/>
                  <a:gd name="connsiteX205" fmla="*/ 594323 w 608133"/>
                  <a:gd name="connsiteY205" fmla="*/ 193432 h 606580"/>
                  <a:gd name="connsiteX206" fmla="*/ 602629 w 608133"/>
                  <a:gd name="connsiteY206" fmla="*/ 217547 h 606580"/>
                  <a:gd name="connsiteX207" fmla="*/ 600968 w 608133"/>
                  <a:gd name="connsiteY207" fmla="*/ 219078 h 606580"/>
                  <a:gd name="connsiteX208" fmla="*/ 576434 w 608133"/>
                  <a:gd name="connsiteY208" fmla="*/ 219078 h 606580"/>
                  <a:gd name="connsiteX209" fmla="*/ 561483 w 608133"/>
                  <a:gd name="connsiteY209" fmla="*/ 208105 h 606580"/>
                  <a:gd name="connsiteX210" fmla="*/ 545765 w 608133"/>
                  <a:gd name="connsiteY210" fmla="*/ 209636 h 606580"/>
                  <a:gd name="connsiteX211" fmla="*/ 545765 w 608133"/>
                  <a:gd name="connsiteY211" fmla="*/ 219078 h 606580"/>
                  <a:gd name="connsiteX212" fmla="*/ 540782 w 608133"/>
                  <a:gd name="connsiteY212" fmla="*/ 219078 h 606580"/>
                  <a:gd name="connsiteX213" fmla="*/ 535415 w 608133"/>
                  <a:gd name="connsiteY213" fmla="*/ 215251 h 606580"/>
                  <a:gd name="connsiteX214" fmla="*/ 508197 w 608133"/>
                  <a:gd name="connsiteY214" fmla="*/ 208488 h 606580"/>
                  <a:gd name="connsiteX215" fmla="*/ 508197 w 608133"/>
                  <a:gd name="connsiteY215" fmla="*/ 191008 h 606580"/>
                  <a:gd name="connsiteX216" fmla="*/ 473567 w 608133"/>
                  <a:gd name="connsiteY216" fmla="*/ 193687 h 606580"/>
                  <a:gd name="connsiteX217" fmla="*/ 462961 w 608133"/>
                  <a:gd name="connsiteY217" fmla="*/ 199429 h 606580"/>
                  <a:gd name="connsiteX218" fmla="*/ 449161 w 608133"/>
                  <a:gd name="connsiteY218" fmla="*/ 199429 h 606580"/>
                  <a:gd name="connsiteX219" fmla="*/ 442516 w 608133"/>
                  <a:gd name="connsiteY219" fmla="*/ 198791 h 606580"/>
                  <a:gd name="connsiteX220" fmla="*/ 425904 w 608133"/>
                  <a:gd name="connsiteY220" fmla="*/ 207850 h 606580"/>
                  <a:gd name="connsiteX221" fmla="*/ 425904 w 608133"/>
                  <a:gd name="connsiteY221" fmla="*/ 224948 h 606580"/>
                  <a:gd name="connsiteX222" fmla="*/ 391914 w 608133"/>
                  <a:gd name="connsiteY222" fmla="*/ 249190 h 606580"/>
                  <a:gd name="connsiteX223" fmla="*/ 394725 w 608133"/>
                  <a:gd name="connsiteY223" fmla="*/ 259526 h 606580"/>
                  <a:gd name="connsiteX224" fmla="*/ 401625 w 608133"/>
                  <a:gd name="connsiteY224" fmla="*/ 259526 h 606580"/>
                  <a:gd name="connsiteX225" fmla="*/ 399836 w 608133"/>
                  <a:gd name="connsiteY225" fmla="*/ 269350 h 606580"/>
                  <a:gd name="connsiteX226" fmla="*/ 394853 w 608133"/>
                  <a:gd name="connsiteY226" fmla="*/ 271136 h 606580"/>
                  <a:gd name="connsiteX227" fmla="*/ 394725 w 608133"/>
                  <a:gd name="connsiteY227" fmla="*/ 296910 h 606580"/>
                  <a:gd name="connsiteX228" fmla="*/ 423987 w 608133"/>
                  <a:gd name="connsiteY228" fmla="*/ 329957 h 606580"/>
                  <a:gd name="connsiteX229" fmla="*/ 436893 w 608133"/>
                  <a:gd name="connsiteY229" fmla="*/ 329957 h 606580"/>
                  <a:gd name="connsiteX230" fmla="*/ 437660 w 608133"/>
                  <a:gd name="connsiteY230" fmla="*/ 327916 h 606580"/>
                  <a:gd name="connsiteX231" fmla="*/ 460661 w 608133"/>
                  <a:gd name="connsiteY231" fmla="*/ 327916 h 606580"/>
                  <a:gd name="connsiteX232" fmla="*/ 467306 w 608133"/>
                  <a:gd name="connsiteY232" fmla="*/ 321791 h 606580"/>
                  <a:gd name="connsiteX233" fmla="*/ 480340 w 608133"/>
                  <a:gd name="connsiteY233" fmla="*/ 321791 h 606580"/>
                  <a:gd name="connsiteX234" fmla="*/ 487496 w 608133"/>
                  <a:gd name="connsiteY234" fmla="*/ 328936 h 606580"/>
                  <a:gd name="connsiteX235" fmla="*/ 506919 w 608133"/>
                  <a:gd name="connsiteY235" fmla="*/ 330850 h 606580"/>
                  <a:gd name="connsiteX236" fmla="*/ 504363 w 608133"/>
                  <a:gd name="connsiteY236" fmla="*/ 356369 h 606580"/>
                  <a:gd name="connsiteX237" fmla="*/ 525959 w 608133"/>
                  <a:gd name="connsiteY237" fmla="*/ 394009 h 606580"/>
                  <a:gd name="connsiteX238" fmla="*/ 514586 w 608133"/>
                  <a:gd name="connsiteY238" fmla="*/ 415445 h 606580"/>
                  <a:gd name="connsiteX239" fmla="*/ 515353 w 608133"/>
                  <a:gd name="connsiteY239" fmla="*/ 425525 h 606580"/>
                  <a:gd name="connsiteX240" fmla="*/ 524298 w 608133"/>
                  <a:gd name="connsiteY240" fmla="*/ 434329 h 606580"/>
                  <a:gd name="connsiteX241" fmla="*/ 524298 w 608133"/>
                  <a:gd name="connsiteY241" fmla="*/ 458571 h 606580"/>
                  <a:gd name="connsiteX242" fmla="*/ 536054 w 608133"/>
                  <a:gd name="connsiteY242" fmla="*/ 474265 h 606580"/>
                  <a:gd name="connsiteX243" fmla="*/ 536054 w 608133"/>
                  <a:gd name="connsiteY243" fmla="*/ 494425 h 606580"/>
                  <a:gd name="connsiteX244" fmla="*/ 546149 w 608133"/>
                  <a:gd name="connsiteY244" fmla="*/ 494425 h 606580"/>
                  <a:gd name="connsiteX245" fmla="*/ 307576 w 608133"/>
                  <a:gd name="connsiteY245" fmla="*/ 606580 h 606580"/>
                  <a:gd name="connsiteX246" fmla="*/ 0 w 608133"/>
                  <a:gd name="connsiteY246" fmla="*/ 304694 h 606580"/>
                  <a:gd name="connsiteX247" fmla="*/ 5367 w 608133"/>
                  <a:gd name="connsiteY247" fmla="*/ 249956 h 606580"/>
                  <a:gd name="connsiteX248" fmla="*/ 7285 w 608133"/>
                  <a:gd name="connsiteY248" fmla="*/ 251138 h 606580"/>
                  <a:gd name="connsiteX249" fmla="*/ 11386 w 608133"/>
                  <a:gd name="connsiteY249" fmla="*/ 253754 h 606580"/>
                  <a:gd name="connsiteX250" fmla="*/ 12008 w 608133"/>
                  <a:gd name="connsiteY250" fmla="*/ 258475 h 606580"/>
                  <a:gd name="connsiteX251" fmla="*/ 10311 w 608133"/>
                  <a:gd name="connsiteY251" fmla="*/ 258832 h 606580"/>
                  <a:gd name="connsiteX252" fmla="*/ 4728 w 608133"/>
                  <a:gd name="connsiteY252" fmla="*/ 259908 h 606580"/>
                  <a:gd name="connsiteX253" fmla="*/ 3705 w 608133"/>
                  <a:gd name="connsiteY253" fmla="*/ 270243 h 606580"/>
                  <a:gd name="connsiteX254" fmla="*/ 12651 w 608133"/>
                  <a:gd name="connsiteY254" fmla="*/ 270243 h 606580"/>
                  <a:gd name="connsiteX255" fmla="*/ 24279 w 608133"/>
                  <a:gd name="connsiteY255" fmla="*/ 269095 h 606580"/>
                  <a:gd name="connsiteX256" fmla="*/ 30285 w 608133"/>
                  <a:gd name="connsiteY256" fmla="*/ 262077 h 606580"/>
                  <a:gd name="connsiteX257" fmla="*/ 23896 w 608133"/>
                  <a:gd name="connsiteY257" fmla="*/ 259653 h 606580"/>
                  <a:gd name="connsiteX258" fmla="*/ 20446 w 608133"/>
                  <a:gd name="connsiteY258" fmla="*/ 255570 h 606580"/>
                  <a:gd name="connsiteX259" fmla="*/ 15079 w 608133"/>
                  <a:gd name="connsiteY259" fmla="*/ 247277 h 606580"/>
                  <a:gd name="connsiteX260" fmla="*/ 12651 w 608133"/>
                  <a:gd name="connsiteY260" fmla="*/ 235410 h 606580"/>
                  <a:gd name="connsiteX261" fmla="*/ 12543 w 608133"/>
                  <a:gd name="connsiteY261" fmla="*/ 235433 h 606580"/>
                  <a:gd name="connsiteX262" fmla="*/ 12537 w 608133"/>
                  <a:gd name="connsiteY262" fmla="*/ 235406 h 606580"/>
                  <a:gd name="connsiteX263" fmla="*/ 8443 w 608133"/>
                  <a:gd name="connsiteY263" fmla="*/ 236274 h 606580"/>
                  <a:gd name="connsiteX264" fmla="*/ 24663 w 608133"/>
                  <a:gd name="connsiteY264" fmla="*/ 186925 h 606580"/>
                  <a:gd name="connsiteX265" fmla="*/ 24663 w 608133"/>
                  <a:gd name="connsiteY265" fmla="*/ 201470 h 606580"/>
                  <a:gd name="connsiteX266" fmla="*/ 37441 w 608133"/>
                  <a:gd name="connsiteY266" fmla="*/ 207595 h 606580"/>
                  <a:gd name="connsiteX267" fmla="*/ 37441 w 608133"/>
                  <a:gd name="connsiteY267" fmla="*/ 231583 h 606580"/>
                  <a:gd name="connsiteX268" fmla="*/ 49708 w 608133"/>
                  <a:gd name="connsiteY268" fmla="*/ 252253 h 606580"/>
                  <a:gd name="connsiteX269" fmla="*/ 59675 w 608133"/>
                  <a:gd name="connsiteY269" fmla="*/ 253784 h 606580"/>
                  <a:gd name="connsiteX270" fmla="*/ 60953 w 608133"/>
                  <a:gd name="connsiteY270" fmla="*/ 246639 h 606580"/>
                  <a:gd name="connsiteX271" fmla="*/ 49197 w 608133"/>
                  <a:gd name="connsiteY271" fmla="*/ 228775 h 606580"/>
                  <a:gd name="connsiteX272" fmla="*/ 46897 w 608133"/>
                  <a:gd name="connsiteY272" fmla="*/ 211295 h 606580"/>
                  <a:gd name="connsiteX273" fmla="*/ 53797 w 608133"/>
                  <a:gd name="connsiteY273" fmla="*/ 211295 h 606580"/>
                  <a:gd name="connsiteX274" fmla="*/ 56736 w 608133"/>
                  <a:gd name="connsiteY274" fmla="*/ 229286 h 606580"/>
                  <a:gd name="connsiteX275" fmla="*/ 70537 w 608133"/>
                  <a:gd name="connsiteY275" fmla="*/ 249063 h 606580"/>
                  <a:gd name="connsiteX276" fmla="*/ 70350 w 608133"/>
                  <a:gd name="connsiteY276" fmla="*/ 249152 h 606580"/>
                  <a:gd name="connsiteX277" fmla="*/ 70260 w 608133"/>
                  <a:gd name="connsiteY277" fmla="*/ 249025 h 606580"/>
                  <a:gd name="connsiteX278" fmla="*/ 67374 w 608133"/>
                  <a:gd name="connsiteY278" fmla="*/ 250579 h 606580"/>
                  <a:gd name="connsiteX279" fmla="*/ 67342 w 608133"/>
                  <a:gd name="connsiteY279" fmla="*/ 250594 h 606580"/>
                  <a:gd name="connsiteX280" fmla="*/ 67343 w 608133"/>
                  <a:gd name="connsiteY280" fmla="*/ 250596 h 606580"/>
                  <a:gd name="connsiteX281" fmla="*/ 67178 w 608133"/>
                  <a:gd name="connsiteY281" fmla="*/ 250684 h 606580"/>
                  <a:gd name="connsiteX282" fmla="*/ 68462 w 608133"/>
                  <a:gd name="connsiteY282" fmla="*/ 254896 h 606580"/>
                  <a:gd name="connsiteX283" fmla="*/ 68611 w 608133"/>
                  <a:gd name="connsiteY283" fmla="*/ 254900 h 606580"/>
                  <a:gd name="connsiteX284" fmla="*/ 68620 w 608133"/>
                  <a:gd name="connsiteY284" fmla="*/ 254932 h 606580"/>
                  <a:gd name="connsiteX285" fmla="*/ 69753 w 608133"/>
                  <a:gd name="connsiteY285" fmla="*/ 254932 h 606580"/>
                  <a:gd name="connsiteX286" fmla="*/ 72957 w 608133"/>
                  <a:gd name="connsiteY286" fmla="*/ 255023 h 606580"/>
                  <a:gd name="connsiteX287" fmla="*/ 73003 w 608133"/>
                  <a:gd name="connsiteY287" fmla="*/ 254932 h 606580"/>
                  <a:gd name="connsiteX288" fmla="*/ 73093 w 608133"/>
                  <a:gd name="connsiteY288" fmla="*/ 254932 h 606580"/>
                  <a:gd name="connsiteX289" fmla="*/ 69387 w 608133"/>
                  <a:gd name="connsiteY289" fmla="*/ 261695 h 606580"/>
                  <a:gd name="connsiteX290" fmla="*/ 80121 w 608133"/>
                  <a:gd name="connsiteY290" fmla="*/ 277899 h 606580"/>
                  <a:gd name="connsiteX291" fmla="*/ 106955 w 608133"/>
                  <a:gd name="connsiteY291" fmla="*/ 284534 h 606580"/>
                  <a:gd name="connsiteX292" fmla="*/ 106955 w 608133"/>
                  <a:gd name="connsiteY292" fmla="*/ 280196 h 606580"/>
                  <a:gd name="connsiteX293" fmla="*/ 117689 w 608133"/>
                  <a:gd name="connsiteY293" fmla="*/ 281727 h 606580"/>
                  <a:gd name="connsiteX294" fmla="*/ 116667 w 608133"/>
                  <a:gd name="connsiteY294" fmla="*/ 289255 h 606580"/>
                  <a:gd name="connsiteX295" fmla="*/ 125101 w 608133"/>
                  <a:gd name="connsiteY295" fmla="*/ 290786 h 606580"/>
                  <a:gd name="connsiteX296" fmla="*/ 138135 w 608133"/>
                  <a:gd name="connsiteY296" fmla="*/ 294358 h 606580"/>
                  <a:gd name="connsiteX297" fmla="*/ 156536 w 608133"/>
                  <a:gd name="connsiteY297" fmla="*/ 315029 h 606580"/>
                  <a:gd name="connsiteX298" fmla="*/ 180048 w 608133"/>
                  <a:gd name="connsiteY298" fmla="*/ 316815 h 606580"/>
                  <a:gd name="connsiteX299" fmla="*/ 182348 w 608133"/>
                  <a:gd name="connsiteY299" fmla="*/ 335699 h 606580"/>
                  <a:gd name="connsiteX300" fmla="*/ 166247 w 608133"/>
                  <a:gd name="connsiteY300" fmla="*/ 346799 h 606580"/>
                  <a:gd name="connsiteX301" fmla="*/ 165480 w 608133"/>
                  <a:gd name="connsiteY301" fmla="*/ 363769 h 606580"/>
                  <a:gd name="connsiteX302" fmla="*/ 163180 w 608133"/>
                  <a:gd name="connsiteY302" fmla="*/ 374104 h 606580"/>
                  <a:gd name="connsiteX303" fmla="*/ 186437 w 608133"/>
                  <a:gd name="connsiteY303" fmla="*/ 402813 h 606580"/>
                  <a:gd name="connsiteX304" fmla="*/ 188226 w 608133"/>
                  <a:gd name="connsiteY304" fmla="*/ 412638 h 606580"/>
                  <a:gd name="connsiteX305" fmla="*/ 197682 w 608133"/>
                  <a:gd name="connsiteY305" fmla="*/ 414934 h 606580"/>
                  <a:gd name="connsiteX306" fmla="*/ 216722 w 608133"/>
                  <a:gd name="connsiteY306" fmla="*/ 428332 h 606580"/>
                  <a:gd name="connsiteX307" fmla="*/ 216722 w 608133"/>
                  <a:gd name="connsiteY307" fmla="*/ 480262 h 606580"/>
                  <a:gd name="connsiteX308" fmla="*/ 222983 w 608133"/>
                  <a:gd name="connsiteY308" fmla="*/ 482049 h 606580"/>
                  <a:gd name="connsiteX309" fmla="*/ 218639 w 608133"/>
                  <a:gd name="connsiteY309" fmla="*/ 506036 h 606580"/>
                  <a:gd name="connsiteX310" fmla="*/ 229372 w 608133"/>
                  <a:gd name="connsiteY310" fmla="*/ 520199 h 606580"/>
                  <a:gd name="connsiteX311" fmla="*/ 227456 w 608133"/>
                  <a:gd name="connsiteY311" fmla="*/ 543932 h 606580"/>
                  <a:gd name="connsiteX312" fmla="*/ 241640 w 608133"/>
                  <a:gd name="connsiteY312" fmla="*/ 568557 h 606580"/>
                  <a:gd name="connsiteX313" fmla="*/ 259785 w 608133"/>
                  <a:gd name="connsiteY313" fmla="*/ 584251 h 606580"/>
                  <a:gd name="connsiteX314" fmla="*/ 278058 w 608133"/>
                  <a:gd name="connsiteY314" fmla="*/ 584506 h 606580"/>
                  <a:gd name="connsiteX315" fmla="*/ 279847 w 608133"/>
                  <a:gd name="connsiteY315" fmla="*/ 578765 h 606580"/>
                  <a:gd name="connsiteX316" fmla="*/ 266430 w 608133"/>
                  <a:gd name="connsiteY316" fmla="*/ 567536 h 606580"/>
                  <a:gd name="connsiteX317" fmla="*/ 267196 w 608133"/>
                  <a:gd name="connsiteY317" fmla="*/ 562050 h 606580"/>
                  <a:gd name="connsiteX318" fmla="*/ 269624 w 608133"/>
                  <a:gd name="connsiteY318" fmla="*/ 555287 h 606580"/>
                  <a:gd name="connsiteX319" fmla="*/ 270135 w 608133"/>
                  <a:gd name="connsiteY319" fmla="*/ 548270 h 606580"/>
                  <a:gd name="connsiteX320" fmla="*/ 261063 w 608133"/>
                  <a:gd name="connsiteY320" fmla="*/ 548015 h 606580"/>
                  <a:gd name="connsiteX321" fmla="*/ 256463 w 608133"/>
                  <a:gd name="connsiteY321" fmla="*/ 542273 h 606580"/>
                  <a:gd name="connsiteX322" fmla="*/ 264002 w 608133"/>
                  <a:gd name="connsiteY322" fmla="*/ 535128 h 606580"/>
                  <a:gd name="connsiteX323" fmla="*/ 265024 w 608133"/>
                  <a:gd name="connsiteY323" fmla="*/ 529769 h 606580"/>
                  <a:gd name="connsiteX324" fmla="*/ 256590 w 608133"/>
                  <a:gd name="connsiteY324" fmla="*/ 527344 h 606580"/>
                  <a:gd name="connsiteX325" fmla="*/ 257102 w 608133"/>
                  <a:gd name="connsiteY325" fmla="*/ 522241 h 606580"/>
                  <a:gd name="connsiteX326" fmla="*/ 269113 w 608133"/>
                  <a:gd name="connsiteY326" fmla="*/ 520454 h 606580"/>
                  <a:gd name="connsiteX327" fmla="*/ 287386 w 608133"/>
                  <a:gd name="connsiteY327" fmla="*/ 511778 h 606580"/>
                  <a:gd name="connsiteX328" fmla="*/ 293520 w 608133"/>
                  <a:gd name="connsiteY328" fmla="*/ 500677 h 606580"/>
                  <a:gd name="connsiteX329" fmla="*/ 312688 w 608133"/>
                  <a:gd name="connsiteY329" fmla="*/ 476562 h 606580"/>
                  <a:gd name="connsiteX330" fmla="*/ 308343 w 608133"/>
                  <a:gd name="connsiteY330" fmla="*/ 457551 h 606580"/>
                  <a:gd name="connsiteX331" fmla="*/ 314221 w 608133"/>
                  <a:gd name="connsiteY331" fmla="*/ 447471 h 606580"/>
                  <a:gd name="connsiteX332" fmla="*/ 331855 w 608133"/>
                  <a:gd name="connsiteY332" fmla="*/ 447981 h 606580"/>
                  <a:gd name="connsiteX333" fmla="*/ 343739 w 608133"/>
                  <a:gd name="connsiteY333" fmla="*/ 438667 h 606580"/>
                  <a:gd name="connsiteX334" fmla="*/ 347573 w 608133"/>
                  <a:gd name="connsiteY334" fmla="*/ 402175 h 606580"/>
                  <a:gd name="connsiteX335" fmla="*/ 360734 w 608133"/>
                  <a:gd name="connsiteY335" fmla="*/ 385715 h 606580"/>
                  <a:gd name="connsiteX336" fmla="*/ 363034 w 608133"/>
                  <a:gd name="connsiteY336" fmla="*/ 375125 h 606580"/>
                  <a:gd name="connsiteX337" fmla="*/ 357698 w 608133"/>
                  <a:gd name="connsiteY337" fmla="*/ 373425 h 606580"/>
                  <a:gd name="connsiteX338" fmla="*/ 362777 w 608133"/>
                  <a:gd name="connsiteY338" fmla="*/ 360422 h 606580"/>
                  <a:gd name="connsiteX339" fmla="*/ 330464 w 608133"/>
                  <a:gd name="connsiteY339" fmla="*/ 328129 h 606580"/>
                  <a:gd name="connsiteX340" fmla="*/ 328421 w 608133"/>
                  <a:gd name="connsiteY340" fmla="*/ 328257 h 606580"/>
                  <a:gd name="connsiteX341" fmla="*/ 328421 w 608133"/>
                  <a:gd name="connsiteY341" fmla="*/ 332341 h 606580"/>
                  <a:gd name="connsiteX342" fmla="*/ 330464 w 608133"/>
                  <a:gd name="connsiteY342" fmla="*/ 332214 h 606580"/>
                  <a:gd name="connsiteX343" fmla="*/ 358818 w 608133"/>
                  <a:gd name="connsiteY343" fmla="*/ 360422 h 606580"/>
                  <a:gd name="connsiteX344" fmla="*/ 353905 w 608133"/>
                  <a:gd name="connsiteY344" fmla="*/ 372216 h 606580"/>
                  <a:gd name="connsiteX345" fmla="*/ 351023 w 608133"/>
                  <a:gd name="connsiteY345" fmla="*/ 371297 h 606580"/>
                  <a:gd name="connsiteX346" fmla="*/ 343100 w 608133"/>
                  <a:gd name="connsiteY346" fmla="*/ 358410 h 606580"/>
                  <a:gd name="connsiteX347" fmla="*/ 316010 w 608133"/>
                  <a:gd name="connsiteY347" fmla="*/ 358155 h 606580"/>
                  <a:gd name="connsiteX348" fmla="*/ 294542 w 608133"/>
                  <a:gd name="connsiteY348" fmla="*/ 350117 h 606580"/>
                  <a:gd name="connsiteX349" fmla="*/ 293520 w 608133"/>
                  <a:gd name="connsiteY349" fmla="*/ 334933 h 606580"/>
                  <a:gd name="connsiteX350" fmla="*/ 286236 w 608133"/>
                  <a:gd name="connsiteY350" fmla="*/ 322557 h 606580"/>
                  <a:gd name="connsiteX351" fmla="*/ 266813 w 608133"/>
                  <a:gd name="connsiteY351" fmla="*/ 322301 h 606580"/>
                  <a:gd name="connsiteX352" fmla="*/ 255568 w 608133"/>
                  <a:gd name="connsiteY352" fmla="*/ 304949 h 606580"/>
                  <a:gd name="connsiteX353" fmla="*/ 245601 w 608133"/>
                  <a:gd name="connsiteY353" fmla="*/ 300100 h 606580"/>
                  <a:gd name="connsiteX354" fmla="*/ 245090 w 608133"/>
                  <a:gd name="connsiteY354" fmla="*/ 305459 h 606580"/>
                  <a:gd name="connsiteX355" fmla="*/ 226944 w 608133"/>
                  <a:gd name="connsiteY355" fmla="*/ 306480 h 606580"/>
                  <a:gd name="connsiteX356" fmla="*/ 220300 w 608133"/>
                  <a:gd name="connsiteY356" fmla="*/ 297421 h 606580"/>
                  <a:gd name="connsiteX357" fmla="*/ 201388 w 608133"/>
                  <a:gd name="connsiteY357" fmla="*/ 293593 h 606580"/>
                  <a:gd name="connsiteX358" fmla="*/ 185798 w 608133"/>
                  <a:gd name="connsiteY358" fmla="*/ 311328 h 606580"/>
                  <a:gd name="connsiteX359" fmla="*/ 163691 w 608133"/>
                  <a:gd name="connsiteY359" fmla="*/ 307628 h 606580"/>
                  <a:gd name="connsiteX360" fmla="*/ 163564 w 608133"/>
                  <a:gd name="connsiteY360" fmla="*/ 307628 h 606580"/>
                  <a:gd name="connsiteX361" fmla="*/ 161264 w 608133"/>
                  <a:gd name="connsiteY361" fmla="*/ 307245 h 606580"/>
                  <a:gd name="connsiteX362" fmla="*/ 159475 w 608133"/>
                  <a:gd name="connsiteY362" fmla="*/ 279940 h 606580"/>
                  <a:gd name="connsiteX363" fmla="*/ 141585 w 608133"/>
                  <a:gd name="connsiteY363" fmla="*/ 277006 h 606580"/>
                  <a:gd name="connsiteX364" fmla="*/ 148741 w 608133"/>
                  <a:gd name="connsiteY364" fmla="*/ 263608 h 606580"/>
                  <a:gd name="connsiteX365" fmla="*/ 146696 w 608133"/>
                  <a:gd name="connsiteY365" fmla="*/ 255825 h 606580"/>
                  <a:gd name="connsiteX366" fmla="*/ 123184 w 608133"/>
                  <a:gd name="connsiteY366" fmla="*/ 271392 h 606580"/>
                  <a:gd name="connsiteX367" fmla="*/ 108361 w 608133"/>
                  <a:gd name="connsiteY367" fmla="*/ 269605 h 606580"/>
                  <a:gd name="connsiteX368" fmla="*/ 103122 w 608133"/>
                  <a:gd name="connsiteY368" fmla="*/ 258250 h 606580"/>
                  <a:gd name="connsiteX369" fmla="*/ 106316 w 608133"/>
                  <a:gd name="connsiteY369" fmla="*/ 246383 h 606580"/>
                  <a:gd name="connsiteX370" fmla="*/ 114495 w 608133"/>
                  <a:gd name="connsiteY370" fmla="*/ 231583 h 606580"/>
                  <a:gd name="connsiteX371" fmla="*/ 133279 w 608133"/>
                  <a:gd name="connsiteY371" fmla="*/ 222268 h 606580"/>
                  <a:gd name="connsiteX372" fmla="*/ 169570 w 608133"/>
                  <a:gd name="connsiteY372" fmla="*/ 222268 h 606580"/>
                  <a:gd name="connsiteX373" fmla="*/ 169442 w 608133"/>
                  <a:gd name="connsiteY373" fmla="*/ 233114 h 606580"/>
                  <a:gd name="connsiteX374" fmla="*/ 182476 w 608133"/>
                  <a:gd name="connsiteY374" fmla="*/ 239111 h 606580"/>
                  <a:gd name="connsiteX375" fmla="*/ 181453 w 608133"/>
                  <a:gd name="connsiteY375" fmla="*/ 220482 h 606580"/>
                  <a:gd name="connsiteX376" fmla="*/ 190909 w 608133"/>
                  <a:gd name="connsiteY376" fmla="*/ 211168 h 606580"/>
                  <a:gd name="connsiteX377" fmla="*/ 209821 w 608133"/>
                  <a:gd name="connsiteY377" fmla="*/ 198791 h 606580"/>
                  <a:gd name="connsiteX378" fmla="*/ 211099 w 608133"/>
                  <a:gd name="connsiteY378" fmla="*/ 190242 h 606580"/>
                  <a:gd name="connsiteX379" fmla="*/ 230011 w 608133"/>
                  <a:gd name="connsiteY379" fmla="*/ 170720 h 606580"/>
                  <a:gd name="connsiteX380" fmla="*/ 250201 w 608133"/>
                  <a:gd name="connsiteY380" fmla="*/ 159747 h 606580"/>
                  <a:gd name="connsiteX381" fmla="*/ 248412 w 608133"/>
                  <a:gd name="connsiteY381" fmla="*/ 158344 h 606580"/>
                  <a:gd name="connsiteX382" fmla="*/ 261957 w 608133"/>
                  <a:gd name="connsiteY382" fmla="*/ 145712 h 606580"/>
                  <a:gd name="connsiteX383" fmla="*/ 266941 w 608133"/>
                  <a:gd name="connsiteY383" fmla="*/ 146988 h 606580"/>
                  <a:gd name="connsiteX384" fmla="*/ 269241 w 608133"/>
                  <a:gd name="connsiteY384" fmla="*/ 149795 h 606580"/>
                  <a:gd name="connsiteX385" fmla="*/ 274480 w 608133"/>
                  <a:gd name="connsiteY385" fmla="*/ 144181 h 606580"/>
                  <a:gd name="connsiteX386" fmla="*/ 275758 w 608133"/>
                  <a:gd name="connsiteY386" fmla="*/ 143543 h 606580"/>
                  <a:gd name="connsiteX387" fmla="*/ 270008 w 608133"/>
                  <a:gd name="connsiteY387" fmla="*/ 142777 h 606580"/>
                  <a:gd name="connsiteX388" fmla="*/ 264257 w 608133"/>
                  <a:gd name="connsiteY388" fmla="*/ 140991 h 606580"/>
                  <a:gd name="connsiteX389" fmla="*/ 264257 w 608133"/>
                  <a:gd name="connsiteY389" fmla="*/ 135505 h 606580"/>
                  <a:gd name="connsiteX390" fmla="*/ 267324 w 608133"/>
                  <a:gd name="connsiteY390" fmla="*/ 132953 h 606580"/>
                  <a:gd name="connsiteX391" fmla="*/ 274097 w 608133"/>
                  <a:gd name="connsiteY391" fmla="*/ 132953 h 606580"/>
                  <a:gd name="connsiteX392" fmla="*/ 277164 w 608133"/>
                  <a:gd name="connsiteY392" fmla="*/ 134356 h 606580"/>
                  <a:gd name="connsiteX393" fmla="*/ 279719 w 608133"/>
                  <a:gd name="connsiteY393" fmla="*/ 139588 h 606580"/>
                  <a:gd name="connsiteX394" fmla="*/ 283042 w 608133"/>
                  <a:gd name="connsiteY394" fmla="*/ 139077 h 606580"/>
                  <a:gd name="connsiteX395" fmla="*/ 283042 w 608133"/>
                  <a:gd name="connsiteY395" fmla="*/ 138694 h 606580"/>
                  <a:gd name="connsiteX396" fmla="*/ 283936 w 608133"/>
                  <a:gd name="connsiteY396" fmla="*/ 138950 h 606580"/>
                  <a:gd name="connsiteX397" fmla="*/ 293392 w 608133"/>
                  <a:gd name="connsiteY397" fmla="*/ 137546 h 606580"/>
                  <a:gd name="connsiteX398" fmla="*/ 294670 w 608133"/>
                  <a:gd name="connsiteY398" fmla="*/ 132953 h 606580"/>
                  <a:gd name="connsiteX399" fmla="*/ 300165 w 608133"/>
                  <a:gd name="connsiteY399" fmla="*/ 134356 h 606580"/>
                  <a:gd name="connsiteX400" fmla="*/ 300165 w 608133"/>
                  <a:gd name="connsiteY400" fmla="*/ 139205 h 606580"/>
                  <a:gd name="connsiteX401" fmla="*/ 295181 w 608133"/>
                  <a:gd name="connsiteY401" fmla="*/ 142650 h 606580"/>
                  <a:gd name="connsiteX402" fmla="*/ 295820 w 608133"/>
                  <a:gd name="connsiteY402" fmla="*/ 148009 h 606580"/>
                  <a:gd name="connsiteX403" fmla="*/ 312943 w 608133"/>
                  <a:gd name="connsiteY403" fmla="*/ 153240 h 606580"/>
                  <a:gd name="connsiteX404" fmla="*/ 312943 w 608133"/>
                  <a:gd name="connsiteY404" fmla="*/ 153495 h 606580"/>
                  <a:gd name="connsiteX405" fmla="*/ 316904 w 608133"/>
                  <a:gd name="connsiteY405" fmla="*/ 153113 h 606580"/>
                  <a:gd name="connsiteX406" fmla="*/ 317160 w 608133"/>
                  <a:gd name="connsiteY406" fmla="*/ 145840 h 606580"/>
                  <a:gd name="connsiteX407" fmla="*/ 303615 w 608133"/>
                  <a:gd name="connsiteY407" fmla="*/ 139715 h 606580"/>
                  <a:gd name="connsiteX408" fmla="*/ 302848 w 608133"/>
                  <a:gd name="connsiteY408" fmla="*/ 136270 h 606580"/>
                  <a:gd name="connsiteX409" fmla="*/ 314093 w 608133"/>
                  <a:gd name="connsiteY409" fmla="*/ 132442 h 606580"/>
                  <a:gd name="connsiteX410" fmla="*/ 314604 w 608133"/>
                  <a:gd name="connsiteY410" fmla="*/ 121852 h 606580"/>
                  <a:gd name="connsiteX411" fmla="*/ 302848 w 608133"/>
                  <a:gd name="connsiteY411" fmla="*/ 114834 h 606580"/>
                  <a:gd name="connsiteX412" fmla="*/ 302081 w 608133"/>
                  <a:gd name="connsiteY412" fmla="*/ 96844 h 606580"/>
                  <a:gd name="connsiteX413" fmla="*/ 285981 w 608133"/>
                  <a:gd name="connsiteY413" fmla="*/ 104754 h 606580"/>
                  <a:gd name="connsiteX414" fmla="*/ 280103 w 608133"/>
                  <a:gd name="connsiteY414" fmla="*/ 104754 h 606580"/>
                  <a:gd name="connsiteX415" fmla="*/ 281636 w 608133"/>
                  <a:gd name="connsiteY415" fmla="*/ 91102 h 606580"/>
                  <a:gd name="connsiteX416" fmla="*/ 259785 w 608133"/>
                  <a:gd name="connsiteY416" fmla="*/ 85998 h 606580"/>
                  <a:gd name="connsiteX417" fmla="*/ 250712 w 608133"/>
                  <a:gd name="connsiteY417" fmla="*/ 92761 h 606580"/>
                  <a:gd name="connsiteX418" fmla="*/ 250712 w 608133"/>
                  <a:gd name="connsiteY418" fmla="*/ 113303 h 606580"/>
                  <a:gd name="connsiteX419" fmla="*/ 234356 w 608133"/>
                  <a:gd name="connsiteY419" fmla="*/ 118407 h 606580"/>
                  <a:gd name="connsiteX420" fmla="*/ 227839 w 608133"/>
                  <a:gd name="connsiteY420" fmla="*/ 131932 h 606580"/>
                  <a:gd name="connsiteX421" fmla="*/ 220683 w 608133"/>
                  <a:gd name="connsiteY421" fmla="*/ 133080 h 606580"/>
                  <a:gd name="connsiteX422" fmla="*/ 220683 w 608133"/>
                  <a:gd name="connsiteY422" fmla="*/ 115855 h 606580"/>
                  <a:gd name="connsiteX423" fmla="*/ 205349 w 608133"/>
                  <a:gd name="connsiteY423" fmla="*/ 113686 h 606580"/>
                  <a:gd name="connsiteX424" fmla="*/ 197682 w 608133"/>
                  <a:gd name="connsiteY424" fmla="*/ 108837 h 606580"/>
                  <a:gd name="connsiteX425" fmla="*/ 194743 w 608133"/>
                  <a:gd name="connsiteY425" fmla="*/ 97609 h 606580"/>
                  <a:gd name="connsiteX426" fmla="*/ 222089 w 608133"/>
                  <a:gd name="connsiteY426" fmla="*/ 81788 h 606580"/>
                  <a:gd name="connsiteX427" fmla="*/ 235506 w 608133"/>
                  <a:gd name="connsiteY427" fmla="*/ 77832 h 606580"/>
                  <a:gd name="connsiteX428" fmla="*/ 236912 w 608133"/>
                  <a:gd name="connsiteY428" fmla="*/ 86636 h 606580"/>
                  <a:gd name="connsiteX429" fmla="*/ 244323 w 608133"/>
                  <a:gd name="connsiteY429" fmla="*/ 86253 h 606580"/>
                  <a:gd name="connsiteX430" fmla="*/ 244962 w 608133"/>
                  <a:gd name="connsiteY430" fmla="*/ 81788 h 606580"/>
                  <a:gd name="connsiteX431" fmla="*/ 252757 w 608133"/>
                  <a:gd name="connsiteY431" fmla="*/ 80767 h 606580"/>
                  <a:gd name="connsiteX432" fmla="*/ 252885 w 608133"/>
                  <a:gd name="connsiteY432" fmla="*/ 79108 h 606580"/>
                  <a:gd name="connsiteX433" fmla="*/ 249562 w 608133"/>
                  <a:gd name="connsiteY433" fmla="*/ 77832 h 606580"/>
                  <a:gd name="connsiteX434" fmla="*/ 248796 w 608133"/>
                  <a:gd name="connsiteY434" fmla="*/ 72984 h 606580"/>
                  <a:gd name="connsiteX435" fmla="*/ 258379 w 608133"/>
                  <a:gd name="connsiteY435" fmla="*/ 72218 h 606580"/>
                  <a:gd name="connsiteX436" fmla="*/ 264130 w 608133"/>
                  <a:gd name="connsiteY436" fmla="*/ 66221 h 606580"/>
                  <a:gd name="connsiteX437" fmla="*/ 264513 w 608133"/>
                  <a:gd name="connsiteY437" fmla="*/ 65838 h 606580"/>
                  <a:gd name="connsiteX438" fmla="*/ 266302 w 608133"/>
                  <a:gd name="connsiteY438" fmla="*/ 64052 h 606580"/>
                  <a:gd name="connsiteX439" fmla="*/ 286492 w 608133"/>
                  <a:gd name="connsiteY439" fmla="*/ 61500 h 606580"/>
                  <a:gd name="connsiteX440" fmla="*/ 295437 w 608133"/>
                  <a:gd name="connsiteY440" fmla="*/ 69028 h 606580"/>
                  <a:gd name="connsiteX441" fmla="*/ 272052 w 608133"/>
                  <a:gd name="connsiteY441" fmla="*/ 81405 h 606580"/>
                  <a:gd name="connsiteX442" fmla="*/ 301826 w 608133"/>
                  <a:gd name="connsiteY442" fmla="*/ 88295 h 606580"/>
                  <a:gd name="connsiteX443" fmla="*/ 305659 w 608133"/>
                  <a:gd name="connsiteY443" fmla="*/ 78470 h 606580"/>
                  <a:gd name="connsiteX444" fmla="*/ 318693 w 608133"/>
                  <a:gd name="connsiteY444" fmla="*/ 78470 h 606580"/>
                  <a:gd name="connsiteX445" fmla="*/ 323294 w 608133"/>
                  <a:gd name="connsiteY445" fmla="*/ 69921 h 606580"/>
                  <a:gd name="connsiteX446" fmla="*/ 314093 w 608133"/>
                  <a:gd name="connsiteY446" fmla="*/ 67625 h 606580"/>
                  <a:gd name="connsiteX447" fmla="*/ 314093 w 608133"/>
                  <a:gd name="connsiteY447" fmla="*/ 56779 h 606580"/>
                  <a:gd name="connsiteX448" fmla="*/ 285214 w 608133"/>
                  <a:gd name="connsiteY448" fmla="*/ 44147 h 606580"/>
                  <a:gd name="connsiteX449" fmla="*/ 265280 w 608133"/>
                  <a:gd name="connsiteY449" fmla="*/ 46444 h 606580"/>
                  <a:gd name="connsiteX450" fmla="*/ 254035 w 608133"/>
                  <a:gd name="connsiteY450" fmla="*/ 52186 h 606580"/>
                  <a:gd name="connsiteX451" fmla="*/ 254801 w 608133"/>
                  <a:gd name="connsiteY451" fmla="*/ 66349 h 606580"/>
                  <a:gd name="connsiteX452" fmla="*/ 243045 w 608133"/>
                  <a:gd name="connsiteY452" fmla="*/ 64562 h 606580"/>
                  <a:gd name="connsiteX453" fmla="*/ 241256 w 608133"/>
                  <a:gd name="connsiteY453" fmla="*/ 56779 h 606580"/>
                  <a:gd name="connsiteX454" fmla="*/ 252501 w 608133"/>
                  <a:gd name="connsiteY454" fmla="*/ 46572 h 606580"/>
                  <a:gd name="connsiteX455" fmla="*/ 232056 w 608133"/>
                  <a:gd name="connsiteY455" fmla="*/ 45679 h 606580"/>
                  <a:gd name="connsiteX456" fmla="*/ 226178 w 608133"/>
                  <a:gd name="connsiteY456" fmla="*/ 47337 h 606580"/>
                  <a:gd name="connsiteX457" fmla="*/ 223622 w 608133"/>
                  <a:gd name="connsiteY457" fmla="*/ 54227 h 606580"/>
                  <a:gd name="connsiteX458" fmla="*/ 231289 w 608133"/>
                  <a:gd name="connsiteY458" fmla="*/ 55503 h 606580"/>
                  <a:gd name="connsiteX459" fmla="*/ 229756 w 608133"/>
                  <a:gd name="connsiteY459" fmla="*/ 63031 h 606580"/>
                  <a:gd name="connsiteX460" fmla="*/ 216722 w 608133"/>
                  <a:gd name="connsiteY460" fmla="*/ 63797 h 606580"/>
                  <a:gd name="connsiteX461" fmla="*/ 214677 w 608133"/>
                  <a:gd name="connsiteY461" fmla="*/ 68773 h 606580"/>
                  <a:gd name="connsiteX462" fmla="*/ 195765 w 608133"/>
                  <a:gd name="connsiteY462" fmla="*/ 69283 h 606580"/>
                  <a:gd name="connsiteX463" fmla="*/ 194487 w 608133"/>
                  <a:gd name="connsiteY463" fmla="*/ 58693 h 606580"/>
                  <a:gd name="connsiteX464" fmla="*/ 209310 w 608133"/>
                  <a:gd name="connsiteY464" fmla="*/ 58438 h 606580"/>
                  <a:gd name="connsiteX465" fmla="*/ 220555 w 608133"/>
                  <a:gd name="connsiteY465" fmla="*/ 47593 h 606580"/>
                  <a:gd name="connsiteX466" fmla="*/ 214422 w 608133"/>
                  <a:gd name="connsiteY466" fmla="*/ 44658 h 606580"/>
                  <a:gd name="connsiteX467" fmla="*/ 206244 w 608133"/>
                  <a:gd name="connsiteY467" fmla="*/ 52441 h 606580"/>
                  <a:gd name="connsiteX468" fmla="*/ 192698 w 608133"/>
                  <a:gd name="connsiteY468" fmla="*/ 51676 h 606580"/>
                  <a:gd name="connsiteX469" fmla="*/ 184520 w 608133"/>
                  <a:gd name="connsiteY469" fmla="*/ 40575 h 606580"/>
                  <a:gd name="connsiteX470" fmla="*/ 167142 w 608133"/>
                  <a:gd name="connsiteY470" fmla="*/ 40575 h 606580"/>
                  <a:gd name="connsiteX471" fmla="*/ 148996 w 608133"/>
                  <a:gd name="connsiteY471" fmla="*/ 53972 h 606580"/>
                  <a:gd name="connsiteX472" fmla="*/ 165608 w 608133"/>
                  <a:gd name="connsiteY472" fmla="*/ 53972 h 606580"/>
                  <a:gd name="connsiteX473" fmla="*/ 167142 w 608133"/>
                  <a:gd name="connsiteY473" fmla="*/ 58693 h 606580"/>
                  <a:gd name="connsiteX474" fmla="*/ 162797 w 608133"/>
                  <a:gd name="connsiteY474" fmla="*/ 62776 h 606580"/>
                  <a:gd name="connsiteX475" fmla="*/ 181198 w 608133"/>
                  <a:gd name="connsiteY475" fmla="*/ 63287 h 606580"/>
                  <a:gd name="connsiteX476" fmla="*/ 184009 w 608133"/>
                  <a:gd name="connsiteY476" fmla="*/ 69794 h 606580"/>
                  <a:gd name="connsiteX477" fmla="*/ 163308 w 608133"/>
                  <a:gd name="connsiteY477" fmla="*/ 69028 h 606580"/>
                  <a:gd name="connsiteX478" fmla="*/ 162286 w 608133"/>
                  <a:gd name="connsiteY478" fmla="*/ 64052 h 606580"/>
                  <a:gd name="connsiteX479" fmla="*/ 149252 w 608133"/>
                  <a:gd name="connsiteY479" fmla="*/ 61245 h 606580"/>
                  <a:gd name="connsiteX480" fmla="*/ 142352 w 608133"/>
                  <a:gd name="connsiteY480" fmla="*/ 57545 h 606580"/>
                  <a:gd name="connsiteX481" fmla="*/ 129445 w 608133"/>
                  <a:gd name="connsiteY481" fmla="*/ 57545 h 606580"/>
                  <a:gd name="connsiteX482" fmla="*/ 310515 w 608133"/>
                  <a:gd name="connsiteY482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</a:cxnLst>
                <a:rect l="l" t="t" r="r" b="b"/>
                <a:pathLst>
                  <a:path w="608133" h="606580">
                    <a:moveTo>
                      <a:pt x="353905" y="372216"/>
                    </a:moveTo>
                    <a:lnTo>
                      <a:pt x="357698" y="373425"/>
                    </a:lnTo>
                    <a:lnTo>
                      <a:pt x="354188" y="382408"/>
                    </a:lnTo>
                    <a:cubicBezTo>
                      <a:pt x="348856" y="388184"/>
                      <a:pt x="341448" y="392013"/>
                      <a:pt x="333146" y="392715"/>
                    </a:cubicBezTo>
                    <a:lnTo>
                      <a:pt x="333146" y="400756"/>
                    </a:lnTo>
                    <a:lnTo>
                      <a:pt x="341831" y="400756"/>
                    </a:lnTo>
                    <a:lnTo>
                      <a:pt x="341831" y="406245"/>
                    </a:lnTo>
                    <a:lnTo>
                      <a:pt x="319097" y="406245"/>
                    </a:lnTo>
                    <a:lnTo>
                      <a:pt x="319097" y="400756"/>
                    </a:lnTo>
                    <a:lnTo>
                      <a:pt x="329187" y="400756"/>
                    </a:lnTo>
                    <a:lnTo>
                      <a:pt x="329187" y="392715"/>
                    </a:lnTo>
                    <a:lnTo>
                      <a:pt x="329187" y="390162"/>
                    </a:lnTo>
                    <a:lnTo>
                      <a:pt x="329187" y="388631"/>
                    </a:lnTo>
                    <a:cubicBezTo>
                      <a:pt x="329570" y="388631"/>
                      <a:pt x="330081" y="388758"/>
                      <a:pt x="330464" y="388758"/>
                    </a:cubicBezTo>
                    <a:cubicBezTo>
                      <a:pt x="338255" y="388758"/>
                      <a:pt x="345344" y="385567"/>
                      <a:pt x="350484" y="380430"/>
                    </a:cubicBezTo>
                    <a:close/>
                    <a:moveTo>
                      <a:pt x="154231" y="365050"/>
                    </a:moveTo>
                    <a:lnTo>
                      <a:pt x="154668" y="366964"/>
                    </a:lnTo>
                    <a:lnTo>
                      <a:pt x="155372" y="370090"/>
                    </a:lnTo>
                    <a:lnTo>
                      <a:pt x="153754" y="367178"/>
                    </a:lnTo>
                    <a:lnTo>
                      <a:pt x="153213" y="366194"/>
                    </a:lnTo>
                    <a:close/>
                    <a:moveTo>
                      <a:pt x="154228" y="365035"/>
                    </a:moveTo>
                    <a:lnTo>
                      <a:pt x="153198" y="366178"/>
                    </a:lnTo>
                    <a:lnTo>
                      <a:pt x="153754" y="367178"/>
                    </a:lnTo>
                    <a:lnTo>
                      <a:pt x="155385" y="370149"/>
                    </a:lnTo>
                    <a:lnTo>
                      <a:pt x="155372" y="370090"/>
                    </a:lnTo>
                    <a:lnTo>
                      <a:pt x="155386" y="370116"/>
                    </a:lnTo>
                    <a:lnTo>
                      <a:pt x="154668" y="366964"/>
                    </a:lnTo>
                    <a:lnTo>
                      <a:pt x="154235" y="365045"/>
                    </a:lnTo>
                    <a:lnTo>
                      <a:pt x="154231" y="365050"/>
                    </a:lnTo>
                    <a:close/>
                    <a:moveTo>
                      <a:pt x="129357" y="298669"/>
                    </a:moveTo>
                    <a:lnTo>
                      <a:pt x="136291" y="312738"/>
                    </a:lnTo>
                    <a:lnTo>
                      <a:pt x="136471" y="313109"/>
                    </a:lnTo>
                    <a:lnTo>
                      <a:pt x="133402" y="312982"/>
                    </a:lnTo>
                    <a:lnTo>
                      <a:pt x="127529" y="313873"/>
                    </a:lnTo>
                    <a:lnTo>
                      <a:pt x="127529" y="300738"/>
                    </a:lnTo>
                    <a:close/>
                    <a:moveTo>
                      <a:pt x="129305" y="298562"/>
                    </a:moveTo>
                    <a:lnTo>
                      <a:pt x="127512" y="300731"/>
                    </a:lnTo>
                    <a:lnTo>
                      <a:pt x="127512" y="313875"/>
                    </a:lnTo>
                    <a:lnTo>
                      <a:pt x="127529" y="313873"/>
                    </a:lnTo>
                    <a:lnTo>
                      <a:pt x="127529" y="313880"/>
                    </a:lnTo>
                    <a:lnTo>
                      <a:pt x="133407" y="312987"/>
                    </a:lnTo>
                    <a:lnTo>
                      <a:pt x="136473" y="313115"/>
                    </a:lnTo>
                    <a:lnTo>
                      <a:pt x="136471" y="313109"/>
                    </a:lnTo>
                    <a:lnTo>
                      <a:pt x="136474" y="313109"/>
                    </a:lnTo>
                    <a:lnTo>
                      <a:pt x="136291" y="312738"/>
                    </a:lnTo>
                    <a:lnTo>
                      <a:pt x="129445" y="298569"/>
                    </a:lnTo>
                    <a:lnTo>
                      <a:pt x="129357" y="298669"/>
                    </a:lnTo>
                    <a:close/>
                    <a:moveTo>
                      <a:pt x="70350" y="249152"/>
                    </a:moveTo>
                    <a:lnTo>
                      <a:pt x="73599" y="253747"/>
                    </a:lnTo>
                    <a:lnTo>
                      <a:pt x="73003" y="254932"/>
                    </a:lnTo>
                    <a:lnTo>
                      <a:pt x="69753" y="254932"/>
                    </a:lnTo>
                    <a:lnTo>
                      <a:pt x="68611" y="254900"/>
                    </a:lnTo>
                    <a:lnTo>
                      <a:pt x="67343" y="250596"/>
                    </a:lnTo>
                    <a:lnTo>
                      <a:pt x="67374" y="250579"/>
                    </a:lnTo>
                    <a:close/>
                    <a:moveTo>
                      <a:pt x="12543" y="235433"/>
                    </a:moveTo>
                    <a:lnTo>
                      <a:pt x="14960" y="247257"/>
                    </a:lnTo>
                    <a:lnTo>
                      <a:pt x="20187" y="255668"/>
                    </a:lnTo>
                    <a:lnTo>
                      <a:pt x="23757" y="259618"/>
                    </a:lnTo>
                    <a:lnTo>
                      <a:pt x="30131" y="262039"/>
                    </a:lnTo>
                    <a:lnTo>
                      <a:pt x="24139" y="269048"/>
                    </a:lnTo>
                    <a:lnTo>
                      <a:pt x="12537" y="270195"/>
                    </a:lnTo>
                    <a:lnTo>
                      <a:pt x="3740" y="270195"/>
                    </a:lnTo>
                    <a:lnTo>
                      <a:pt x="4760" y="260001"/>
                    </a:lnTo>
                    <a:lnTo>
                      <a:pt x="10311" y="258832"/>
                    </a:lnTo>
                    <a:lnTo>
                      <a:pt x="12012" y="258505"/>
                    </a:lnTo>
                    <a:lnTo>
                      <a:pt x="12008" y="258475"/>
                    </a:lnTo>
                    <a:lnTo>
                      <a:pt x="12027" y="258471"/>
                    </a:lnTo>
                    <a:lnTo>
                      <a:pt x="11390" y="253756"/>
                    </a:lnTo>
                    <a:lnTo>
                      <a:pt x="11386" y="253754"/>
                    </a:lnTo>
                    <a:lnTo>
                      <a:pt x="11373" y="253656"/>
                    </a:lnTo>
                    <a:lnTo>
                      <a:pt x="7285" y="251138"/>
                    </a:lnTo>
                    <a:lnTo>
                      <a:pt x="5398" y="249933"/>
                    </a:lnTo>
                    <a:lnTo>
                      <a:pt x="4888" y="249679"/>
                    </a:lnTo>
                    <a:cubicBezTo>
                      <a:pt x="5653" y="245218"/>
                      <a:pt x="6545" y="240758"/>
                      <a:pt x="7565" y="236426"/>
                    </a:cubicBezTo>
                    <a:lnTo>
                      <a:pt x="8330" y="236298"/>
                    </a:lnTo>
                    <a:lnTo>
                      <a:pt x="8443" y="236274"/>
                    </a:lnTo>
                    <a:lnTo>
                      <a:pt x="8434" y="236304"/>
                    </a:lnTo>
                    <a:close/>
                    <a:moveTo>
                      <a:pt x="606846" y="233360"/>
                    </a:moveTo>
                    <a:cubicBezTo>
                      <a:pt x="607361" y="235011"/>
                      <a:pt x="607747" y="236663"/>
                      <a:pt x="608133" y="238441"/>
                    </a:cubicBezTo>
                    <a:lnTo>
                      <a:pt x="605945" y="234376"/>
                    </a:lnTo>
                    <a:close/>
                    <a:moveTo>
                      <a:pt x="204076" y="166111"/>
                    </a:moveTo>
                    <a:lnTo>
                      <a:pt x="204076" y="171954"/>
                    </a:lnTo>
                    <a:lnTo>
                      <a:pt x="199732" y="176272"/>
                    </a:lnTo>
                    <a:lnTo>
                      <a:pt x="189892" y="176272"/>
                    </a:lnTo>
                    <a:lnTo>
                      <a:pt x="191426" y="169668"/>
                    </a:lnTo>
                    <a:lnTo>
                      <a:pt x="196026" y="169286"/>
                    </a:lnTo>
                    <a:lnTo>
                      <a:pt x="197048" y="167000"/>
                    </a:lnTo>
                    <a:close/>
                    <a:moveTo>
                      <a:pt x="581533" y="165335"/>
                    </a:moveTo>
                    <a:cubicBezTo>
                      <a:pt x="584078" y="170193"/>
                      <a:pt x="586495" y="175178"/>
                      <a:pt x="588657" y="180163"/>
                    </a:cubicBezTo>
                    <a:lnTo>
                      <a:pt x="585604" y="180035"/>
                    </a:lnTo>
                    <a:lnTo>
                      <a:pt x="579625" y="180930"/>
                    </a:lnTo>
                    <a:lnTo>
                      <a:pt x="579625" y="167380"/>
                    </a:lnTo>
                    <a:close/>
                    <a:moveTo>
                      <a:pt x="208944" y="160607"/>
                    </a:moveTo>
                    <a:lnTo>
                      <a:pt x="209708" y="160607"/>
                    </a:lnTo>
                    <a:lnTo>
                      <a:pt x="221293" y="164052"/>
                    </a:lnTo>
                    <a:lnTo>
                      <a:pt x="221293" y="169922"/>
                    </a:lnTo>
                    <a:lnTo>
                      <a:pt x="211618" y="169922"/>
                    </a:lnTo>
                    <a:lnTo>
                      <a:pt x="208944" y="166094"/>
                    </a:lnTo>
                    <a:close/>
                    <a:moveTo>
                      <a:pt x="179788" y="153974"/>
                    </a:moveTo>
                    <a:lnTo>
                      <a:pt x="189892" y="153974"/>
                    </a:lnTo>
                    <a:lnTo>
                      <a:pt x="176846" y="171968"/>
                    </a:lnTo>
                    <a:lnTo>
                      <a:pt x="171474" y="169161"/>
                    </a:lnTo>
                    <a:lnTo>
                      <a:pt x="172625" y="161504"/>
                    </a:lnTo>
                    <a:close/>
                    <a:moveTo>
                      <a:pt x="196031" y="153974"/>
                    </a:moveTo>
                    <a:lnTo>
                      <a:pt x="206334" y="153974"/>
                    </a:lnTo>
                    <a:lnTo>
                      <a:pt x="206334" y="159972"/>
                    </a:lnTo>
                    <a:lnTo>
                      <a:pt x="201747" y="162936"/>
                    </a:lnTo>
                    <a:lnTo>
                      <a:pt x="196031" y="164065"/>
                    </a:lnTo>
                    <a:close/>
                    <a:moveTo>
                      <a:pt x="215085" y="152986"/>
                    </a:moveTo>
                    <a:lnTo>
                      <a:pt x="219811" y="155921"/>
                    </a:lnTo>
                    <a:lnTo>
                      <a:pt x="216107" y="158984"/>
                    </a:lnTo>
                    <a:lnTo>
                      <a:pt x="212402" y="155921"/>
                    </a:lnTo>
                    <a:close/>
                    <a:moveTo>
                      <a:pt x="201253" y="144306"/>
                    </a:moveTo>
                    <a:lnTo>
                      <a:pt x="207533" y="150044"/>
                    </a:lnTo>
                    <a:lnTo>
                      <a:pt x="201253" y="151574"/>
                    </a:lnTo>
                    <a:close/>
                    <a:moveTo>
                      <a:pt x="48012" y="142895"/>
                    </a:moveTo>
                    <a:lnTo>
                      <a:pt x="48267" y="146335"/>
                    </a:lnTo>
                    <a:lnTo>
                      <a:pt x="39587" y="156655"/>
                    </a:lnTo>
                    <a:cubicBezTo>
                      <a:pt x="42268" y="151941"/>
                      <a:pt x="45076" y="147354"/>
                      <a:pt x="48012" y="142895"/>
                    </a:cubicBezTo>
                    <a:close/>
                    <a:moveTo>
                      <a:pt x="183223" y="141625"/>
                    </a:moveTo>
                    <a:lnTo>
                      <a:pt x="195249" y="141625"/>
                    </a:lnTo>
                    <a:lnTo>
                      <a:pt x="195249" y="145325"/>
                    </a:lnTo>
                    <a:lnTo>
                      <a:pt x="197936" y="145325"/>
                    </a:lnTo>
                    <a:lnTo>
                      <a:pt x="197936" y="151575"/>
                    </a:lnTo>
                    <a:lnTo>
                      <a:pt x="179512" y="151575"/>
                    </a:lnTo>
                    <a:lnTo>
                      <a:pt x="172603" y="149662"/>
                    </a:lnTo>
                    <a:lnTo>
                      <a:pt x="174394" y="145325"/>
                    </a:lnTo>
                    <a:close/>
                    <a:moveTo>
                      <a:pt x="163284" y="118762"/>
                    </a:moveTo>
                    <a:lnTo>
                      <a:pt x="170557" y="120418"/>
                    </a:lnTo>
                    <a:lnTo>
                      <a:pt x="168005" y="130101"/>
                    </a:lnTo>
                    <a:lnTo>
                      <a:pt x="160221" y="132522"/>
                    </a:lnTo>
                    <a:lnTo>
                      <a:pt x="155244" y="122584"/>
                    </a:lnTo>
                    <a:close/>
                    <a:moveTo>
                      <a:pt x="531175" y="94910"/>
                    </a:moveTo>
                    <a:cubicBezTo>
                      <a:pt x="536417" y="100396"/>
                      <a:pt x="541530" y="106136"/>
                      <a:pt x="546388" y="112005"/>
                    </a:cubicBezTo>
                    <a:lnTo>
                      <a:pt x="540380" y="120807"/>
                    </a:lnTo>
                    <a:lnTo>
                      <a:pt x="519286" y="120679"/>
                    </a:lnTo>
                    <a:lnTo>
                      <a:pt x="517880" y="116342"/>
                    </a:lnTo>
                    <a:lnTo>
                      <a:pt x="531175" y="109708"/>
                    </a:lnTo>
                    <a:close/>
                    <a:moveTo>
                      <a:pt x="144924" y="86584"/>
                    </a:moveTo>
                    <a:cubicBezTo>
                      <a:pt x="145436" y="86584"/>
                      <a:pt x="144924" y="93238"/>
                      <a:pt x="144924" y="93238"/>
                    </a:cubicBezTo>
                    <a:lnTo>
                      <a:pt x="129693" y="94134"/>
                    </a:lnTo>
                    <a:lnTo>
                      <a:pt x="126877" y="90807"/>
                    </a:lnTo>
                    <a:lnTo>
                      <a:pt x="137629" y="87736"/>
                    </a:lnTo>
                    <a:cubicBezTo>
                      <a:pt x="137629" y="87736"/>
                      <a:pt x="144284" y="86584"/>
                      <a:pt x="144924" y="86584"/>
                    </a:cubicBezTo>
                    <a:close/>
                    <a:moveTo>
                      <a:pt x="134155" y="70142"/>
                    </a:moveTo>
                    <a:lnTo>
                      <a:pt x="145154" y="70142"/>
                    </a:lnTo>
                    <a:lnTo>
                      <a:pt x="145154" y="74879"/>
                    </a:lnTo>
                    <a:lnTo>
                      <a:pt x="141957" y="79104"/>
                    </a:lnTo>
                    <a:lnTo>
                      <a:pt x="126736" y="79104"/>
                    </a:lnTo>
                    <a:lnTo>
                      <a:pt x="126736" y="72959"/>
                    </a:lnTo>
                    <a:lnTo>
                      <a:pt x="126736" y="72447"/>
                    </a:lnTo>
                    <a:lnTo>
                      <a:pt x="133515" y="72447"/>
                    </a:lnTo>
                    <a:close/>
                    <a:moveTo>
                      <a:pt x="310515" y="0"/>
                    </a:moveTo>
                    <a:cubicBezTo>
                      <a:pt x="322144" y="0"/>
                      <a:pt x="333772" y="766"/>
                      <a:pt x="345017" y="2042"/>
                    </a:cubicBezTo>
                    <a:cubicBezTo>
                      <a:pt x="350895" y="2680"/>
                      <a:pt x="356645" y="3318"/>
                      <a:pt x="362268" y="4338"/>
                    </a:cubicBezTo>
                    <a:cubicBezTo>
                      <a:pt x="363546" y="4593"/>
                      <a:pt x="364696" y="4849"/>
                      <a:pt x="365973" y="5104"/>
                    </a:cubicBezTo>
                    <a:cubicBezTo>
                      <a:pt x="420793" y="15439"/>
                      <a:pt x="470373" y="40320"/>
                      <a:pt x="510625" y="75408"/>
                    </a:cubicBezTo>
                    <a:lnTo>
                      <a:pt x="507047" y="81788"/>
                    </a:lnTo>
                    <a:lnTo>
                      <a:pt x="492863" y="87274"/>
                    </a:lnTo>
                    <a:lnTo>
                      <a:pt x="486857" y="93654"/>
                    </a:lnTo>
                    <a:lnTo>
                      <a:pt x="488263" y="101182"/>
                    </a:lnTo>
                    <a:lnTo>
                      <a:pt x="495546" y="102203"/>
                    </a:lnTo>
                    <a:lnTo>
                      <a:pt x="500019" y="113048"/>
                    </a:lnTo>
                    <a:lnTo>
                      <a:pt x="512542" y="108072"/>
                    </a:lnTo>
                    <a:lnTo>
                      <a:pt x="514714" y="122618"/>
                    </a:lnTo>
                    <a:lnTo>
                      <a:pt x="510880" y="122618"/>
                    </a:lnTo>
                    <a:lnTo>
                      <a:pt x="500530" y="121086"/>
                    </a:lnTo>
                    <a:lnTo>
                      <a:pt x="489029" y="123000"/>
                    </a:lnTo>
                    <a:lnTo>
                      <a:pt x="477912" y="138439"/>
                    </a:lnTo>
                    <a:lnTo>
                      <a:pt x="461939" y="140991"/>
                    </a:lnTo>
                    <a:lnTo>
                      <a:pt x="459639" y="154388"/>
                    </a:lnTo>
                    <a:lnTo>
                      <a:pt x="466412" y="155920"/>
                    </a:lnTo>
                    <a:lnTo>
                      <a:pt x="464495" y="164596"/>
                    </a:lnTo>
                    <a:lnTo>
                      <a:pt x="448650" y="161406"/>
                    </a:lnTo>
                    <a:lnTo>
                      <a:pt x="434210" y="164596"/>
                    </a:lnTo>
                    <a:lnTo>
                      <a:pt x="431143" y="172507"/>
                    </a:lnTo>
                    <a:lnTo>
                      <a:pt x="433571" y="189221"/>
                    </a:lnTo>
                    <a:lnTo>
                      <a:pt x="442133" y="193177"/>
                    </a:lnTo>
                    <a:lnTo>
                      <a:pt x="456444" y="193049"/>
                    </a:lnTo>
                    <a:lnTo>
                      <a:pt x="466028" y="192284"/>
                    </a:lnTo>
                    <a:lnTo>
                      <a:pt x="468967" y="184628"/>
                    </a:lnTo>
                    <a:lnTo>
                      <a:pt x="484046" y="165362"/>
                    </a:lnTo>
                    <a:lnTo>
                      <a:pt x="493885" y="167403"/>
                    </a:lnTo>
                    <a:lnTo>
                      <a:pt x="503724" y="158727"/>
                    </a:lnTo>
                    <a:lnTo>
                      <a:pt x="505513" y="165489"/>
                    </a:lnTo>
                    <a:lnTo>
                      <a:pt x="529537" y="181438"/>
                    </a:lnTo>
                    <a:lnTo>
                      <a:pt x="526598" y="185394"/>
                    </a:lnTo>
                    <a:lnTo>
                      <a:pt x="515736" y="184756"/>
                    </a:lnTo>
                    <a:lnTo>
                      <a:pt x="519953" y="190625"/>
                    </a:lnTo>
                    <a:lnTo>
                      <a:pt x="526598" y="192029"/>
                    </a:lnTo>
                    <a:lnTo>
                      <a:pt x="534393" y="188839"/>
                    </a:lnTo>
                    <a:lnTo>
                      <a:pt x="534265" y="179524"/>
                    </a:lnTo>
                    <a:lnTo>
                      <a:pt x="537715" y="177866"/>
                    </a:lnTo>
                    <a:lnTo>
                      <a:pt x="534904" y="174931"/>
                    </a:lnTo>
                    <a:lnTo>
                      <a:pt x="518931" y="166127"/>
                    </a:lnTo>
                    <a:lnTo>
                      <a:pt x="514714" y="154388"/>
                    </a:lnTo>
                    <a:lnTo>
                      <a:pt x="528003" y="154388"/>
                    </a:lnTo>
                    <a:lnTo>
                      <a:pt x="532220" y="158599"/>
                    </a:lnTo>
                    <a:lnTo>
                      <a:pt x="543721" y="168296"/>
                    </a:lnTo>
                    <a:lnTo>
                      <a:pt x="544232" y="180162"/>
                    </a:lnTo>
                    <a:lnTo>
                      <a:pt x="556116" y="192539"/>
                    </a:lnTo>
                    <a:lnTo>
                      <a:pt x="560588" y="175441"/>
                    </a:lnTo>
                    <a:lnTo>
                      <a:pt x="568766" y="171103"/>
                    </a:lnTo>
                    <a:lnTo>
                      <a:pt x="570300" y="185011"/>
                    </a:lnTo>
                    <a:lnTo>
                      <a:pt x="578350" y="193815"/>
                    </a:lnTo>
                    <a:lnTo>
                      <a:pt x="594323" y="193432"/>
                    </a:lnTo>
                    <a:cubicBezTo>
                      <a:pt x="597518" y="201343"/>
                      <a:pt x="600201" y="209381"/>
                      <a:pt x="602629" y="217547"/>
                    </a:cubicBezTo>
                    <a:lnTo>
                      <a:pt x="600968" y="219078"/>
                    </a:lnTo>
                    <a:lnTo>
                      <a:pt x="576434" y="219078"/>
                    </a:lnTo>
                    <a:lnTo>
                      <a:pt x="561483" y="208105"/>
                    </a:lnTo>
                    <a:lnTo>
                      <a:pt x="545765" y="209636"/>
                    </a:lnTo>
                    <a:lnTo>
                      <a:pt x="545765" y="219078"/>
                    </a:lnTo>
                    <a:lnTo>
                      <a:pt x="540782" y="219078"/>
                    </a:lnTo>
                    <a:lnTo>
                      <a:pt x="535415" y="215251"/>
                    </a:lnTo>
                    <a:lnTo>
                      <a:pt x="508197" y="208488"/>
                    </a:lnTo>
                    <a:lnTo>
                      <a:pt x="508197" y="191008"/>
                    </a:lnTo>
                    <a:lnTo>
                      <a:pt x="473567" y="193687"/>
                    </a:lnTo>
                    <a:lnTo>
                      <a:pt x="462961" y="199429"/>
                    </a:lnTo>
                    <a:lnTo>
                      <a:pt x="449161" y="199429"/>
                    </a:lnTo>
                    <a:lnTo>
                      <a:pt x="442516" y="198791"/>
                    </a:lnTo>
                    <a:lnTo>
                      <a:pt x="425904" y="207850"/>
                    </a:lnTo>
                    <a:lnTo>
                      <a:pt x="425904" y="224948"/>
                    </a:lnTo>
                    <a:lnTo>
                      <a:pt x="391914" y="249190"/>
                    </a:lnTo>
                    <a:lnTo>
                      <a:pt x="394725" y="259526"/>
                    </a:lnTo>
                    <a:lnTo>
                      <a:pt x="401625" y="259526"/>
                    </a:lnTo>
                    <a:lnTo>
                      <a:pt x="399836" y="269350"/>
                    </a:lnTo>
                    <a:lnTo>
                      <a:pt x="394853" y="271136"/>
                    </a:lnTo>
                    <a:lnTo>
                      <a:pt x="394725" y="296910"/>
                    </a:lnTo>
                    <a:lnTo>
                      <a:pt x="423987" y="329957"/>
                    </a:lnTo>
                    <a:lnTo>
                      <a:pt x="436893" y="329957"/>
                    </a:lnTo>
                    <a:lnTo>
                      <a:pt x="437660" y="327916"/>
                    </a:lnTo>
                    <a:lnTo>
                      <a:pt x="460661" y="327916"/>
                    </a:lnTo>
                    <a:lnTo>
                      <a:pt x="467306" y="321791"/>
                    </a:lnTo>
                    <a:lnTo>
                      <a:pt x="480340" y="321791"/>
                    </a:lnTo>
                    <a:lnTo>
                      <a:pt x="487496" y="328936"/>
                    </a:lnTo>
                    <a:lnTo>
                      <a:pt x="506919" y="330850"/>
                    </a:lnTo>
                    <a:lnTo>
                      <a:pt x="504363" y="356369"/>
                    </a:lnTo>
                    <a:lnTo>
                      <a:pt x="525959" y="394009"/>
                    </a:lnTo>
                    <a:lnTo>
                      <a:pt x="514586" y="415445"/>
                    </a:lnTo>
                    <a:lnTo>
                      <a:pt x="515353" y="425525"/>
                    </a:lnTo>
                    <a:lnTo>
                      <a:pt x="524298" y="434329"/>
                    </a:lnTo>
                    <a:lnTo>
                      <a:pt x="524298" y="458571"/>
                    </a:lnTo>
                    <a:lnTo>
                      <a:pt x="536054" y="474265"/>
                    </a:lnTo>
                    <a:lnTo>
                      <a:pt x="536054" y="494425"/>
                    </a:lnTo>
                    <a:lnTo>
                      <a:pt x="546149" y="494425"/>
                    </a:lnTo>
                    <a:cubicBezTo>
                      <a:pt x="489668" y="562815"/>
                      <a:pt x="403670" y="606580"/>
                      <a:pt x="307576" y="606580"/>
                    </a:cubicBezTo>
                    <a:cubicBezTo>
                      <a:pt x="138518" y="606580"/>
                      <a:pt x="894" y="471331"/>
                      <a:pt x="0" y="304694"/>
                    </a:cubicBezTo>
                    <a:cubicBezTo>
                      <a:pt x="128" y="285937"/>
                      <a:pt x="1917" y="267691"/>
                      <a:pt x="5367" y="249956"/>
                    </a:cubicBezTo>
                    <a:lnTo>
                      <a:pt x="7285" y="251138"/>
                    </a:lnTo>
                    <a:lnTo>
                      <a:pt x="11386" y="253754"/>
                    </a:lnTo>
                    <a:lnTo>
                      <a:pt x="12008" y="258475"/>
                    </a:lnTo>
                    <a:lnTo>
                      <a:pt x="10311" y="258832"/>
                    </a:lnTo>
                    <a:lnTo>
                      <a:pt x="4728" y="259908"/>
                    </a:lnTo>
                    <a:lnTo>
                      <a:pt x="3705" y="270243"/>
                    </a:lnTo>
                    <a:lnTo>
                      <a:pt x="12651" y="270243"/>
                    </a:lnTo>
                    <a:lnTo>
                      <a:pt x="24279" y="269095"/>
                    </a:lnTo>
                    <a:lnTo>
                      <a:pt x="30285" y="262077"/>
                    </a:lnTo>
                    <a:lnTo>
                      <a:pt x="23896" y="259653"/>
                    </a:lnTo>
                    <a:lnTo>
                      <a:pt x="20446" y="255570"/>
                    </a:lnTo>
                    <a:lnTo>
                      <a:pt x="15079" y="247277"/>
                    </a:lnTo>
                    <a:lnTo>
                      <a:pt x="12651" y="235410"/>
                    </a:lnTo>
                    <a:lnTo>
                      <a:pt x="12543" y="235433"/>
                    </a:lnTo>
                    <a:lnTo>
                      <a:pt x="12537" y="235406"/>
                    </a:lnTo>
                    <a:lnTo>
                      <a:pt x="8443" y="236274"/>
                    </a:lnTo>
                    <a:lnTo>
                      <a:pt x="24663" y="186925"/>
                    </a:lnTo>
                    <a:lnTo>
                      <a:pt x="24663" y="201470"/>
                    </a:lnTo>
                    <a:lnTo>
                      <a:pt x="37441" y="207595"/>
                    </a:lnTo>
                    <a:lnTo>
                      <a:pt x="37441" y="231583"/>
                    </a:lnTo>
                    <a:lnTo>
                      <a:pt x="49708" y="252253"/>
                    </a:lnTo>
                    <a:lnTo>
                      <a:pt x="59675" y="253784"/>
                    </a:lnTo>
                    <a:lnTo>
                      <a:pt x="60953" y="246639"/>
                    </a:lnTo>
                    <a:lnTo>
                      <a:pt x="49197" y="228775"/>
                    </a:lnTo>
                    <a:lnTo>
                      <a:pt x="46897" y="211295"/>
                    </a:lnTo>
                    <a:lnTo>
                      <a:pt x="53797" y="211295"/>
                    </a:lnTo>
                    <a:lnTo>
                      <a:pt x="56736" y="229286"/>
                    </a:lnTo>
                    <a:lnTo>
                      <a:pt x="70537" y="249063"/>
                    </a:lnTo>
                    <a:lnTo>
                      <a:pt x="70350" y="249152"/>
                    </a:lnTo>
                    <a:lnTo>
                      <a:pt x="70260" y="249025"/>
                    </a:lnTo>
                    <a:lnTo>
                      <a:pt x="67374" y="250579"/>
                    </a:lnTo>
                    <a:lnTo>
                      <a:pt x="67342" y="250594"/>
                    </a:lnTo>
                    <a:lnTo>
                      <a:pt x="67343" y="250596"/>
                    </a:lnTo>
                    <a:lnTo>
                      <a:pt x="67178" y="250684"/>
                    </a:lnTo>
                    <a:lnTo>
                      <a:pt x="68462" y="254896"/>
                    </a:lnTo>
                    <a:lnTo>
                      <a:pt x="68611" y="254900"/>
                    </a:lnTo>
                    <a:lnTo>
                      <a:pt x="68620" y="254932"/>
                    </a:lnTo>
                    <a:lnTo>
                      <a:pt x="69753" y="254932"/>
                    </a:lnTo>
                    <a:lnTo>
                      <a:pt x="72957" y="255023"/>
                    </a:lnTo>
                    <a:lnTo>
                      <a:pt x="73003" y="254932"/>
                    </a:lnTo>
                    <a:lnTo>
                      <a:pt x="73093" y="254932"/>
                    </a:lnTo>
                    <a:lnTo>
                      <a:pt x="69387" y="261695"/>
                    </a:lnTo>
                    <a:lnTo>
                      <a:pt x="80121" y="277899"/>
                    </a:lnTo>
                    <a:lnTo>
                      <a:pt x="106955" y="284534"/>
                    </a:lnTo>
                    <a:lnTo>
                      <a:pt x="106955" y="280196"/>
                    </a:lnTo>
                    <a:lnTo>
                      <a:pt x="117689" y="281727"/>
                    </a:lnTo>
                    <a:lnTo>
                      <a:pt x="116667" y="289255"/>
                    </a:lnTo>
                    <a:lnTo>
                      <a:pt x="125101" y="290786"/>
                    </a:lnTo>
                    <a:lnTo>
                      <a:pt x="138135" y="294358"/>
                    </a:lnTo>
                    <a:lnTo>
                      <a:pt x="156536" y="315029"/>
                    </a:lnTo>
                    <a:lnTo>
                      <a:pt x="180048" y="316815"/>
                    </a:lnTo>
                    <a:lnTo>
                      <a:pt x="182348" y="335699"/>
                    </a:lnTo>
                    <a:lnTo>
                      <a:pt x="166247" y="346799"/>
                    </a:lnTo>
                    <a:lnTo>
                      <a:pt x="165480" y="363769"/>
                    </a:lnTo>
                    <a:lnTo>
                      <a:pt x="163180" y="374104"/>
                    </a:lnTo>
                    <a:lnTo>
                      <a:pt x="186437" y="402813"/>
                    </a:lnTo>
                    <a:lnTo>
                      <a:pt x="188226" y="412638"/>
                    </a:lnTo>
                    <a:cubicBezTo>
                      <a:pt x="188226" y="412638"/>
                      <a:pt x="196660" y="414934"/>
                      <a:pt x="197682" y="414934"/>
                    </a:cubicBezTo>
                    <a:cubicBezTo>
                      <a:pt x="198704" y="414934"/>
                      <a:pt x="216722" y="428332"/>
                      <a:pt x="216722" y="428332"/>
                    </a:cubicBezTo>
                    <a:lnTo>
                      <a:pt x="216722" y="480262"/>
                    </a:lnTo>
                    <a:lnTo>
                      <a:pt x="222983" y="482049"/>
                    </a:lnTo>
                    <a:lnTo>
                      <a:pt x="218639" y="506036"/>
                    </a:lnTo>
                    <a:lnTo>
                      <a:pt x="229372" y="520199"/>
                    </a:lnTo>
                    <a:lnTo>
                      <a:pt x="227456" y="543932"/>
                    </a:lnTo>
                    <a:lnTo>
                      <a:pt x="241640" y="568557"/>
                    </a:lnTo>
                    <a:lnTo>
                      <a:pt x="259785" y="584251"/>
                    </a:lnTo>
                    <a:lnTo>
                      <a:pt x="278058" y="584506"/>
                    </a:lnTo>
                    <a:lnTo>
                      <a:pt x="279847" y="578765"/>
                    </a:lnTo>
                    <a:lnTo>
                      <a:pt x="266430" y="567536"/>
                    </a:lnTo>
                    <a:lnTo>
                      <a:pt x="267196" y="562050"/>
                    </a:lnTo>
                    <a:lnTo>
                      <a:pt x="269624" y="555287"/>
                    </a:lnTo>
                    <a:lnTo>
                      <a:pt x="270135" y="548270"/>
                    </a:lnTo>
                    <a:lnTo>
                      <a:pt x="261063" y="548015"/>
                    </a:lnTo>
                    <a:lnTo>
                      <a:pt x="256463" y="542273"/>
                    </a:lnTo>
                    <a:lnTo>
                      <a:pt x="264002" y="535128"/>
                    </a:lnTo>
                    <a:lnTo>
                      <a:pt x="265024" y="529769"/>
                    </a:lnTo>
                    <a:lnTo>
                      <a:pt x="256590" y="527344"/>
                    </a:lnTo>
                    <a:lnTo>
                      <a:pt x="257102" y="522241"/>
                    </a:lnTo>
                    <a:lnTo>
                      <a:pt x="269113" y="520454"/>
                    </a:lnTo>
                    <a:lnTo>
                      <a:pt x="287386" y="511778"/>
                    </a:lnTo>
                    <a:lnTo>
                      <a:pt x="293520" y="500677"/>
                    </a:lnTo>
                    <a:lnTo>
                      <a:pt x="312688" y="476562"/>
                    </a:lnTo>
                    <a:lnTo>
                      <a:pt x="308343" y="457551"/>
                    </a:lnTo>
                    <a:lnTo>
                      <a:pt x="314221" y="447471"/>
                    </a:lnTo>
                    <a:lnTo>
                      <a:pt x="331855" y="447981"/>
                    </a:lnTo>
                    <a:lnTo>
                      <a:pt x="343739" y="438667"/>
                    </a:lnTo>
                    <a:lnTo>
                      <a:pt x="347573" y="402175"/>
                    </a:lnTo>
                    <a:lnTo>
                      <a:pt x="360734" y="385715"/>
                    </a:lnTo>
                    <a:lnTo>
                      <a:pt x="363034" y="375125"/>
                    </a:lnTo>
                    <a:lnTo>
                      <a:pt x="357698" y="373425"/>
                    </a:lnTo>
                    <a:lnTo>
                      <a:pt x="362777" y="360422"/>
                    </a:lnTo>
                    <a:cubicBezTo>
                      <a:pt x="362777" y="342680"/>
                      <a:pt x="348345" y="328129"/>
                      <a:pt x="330464" y="328129"/>
                    </a:cubicBezTo>
                    <a:cubicBezTo>
                      <a:pt x="329826" y="328129"/>
                      <a:pt x="329187" y="328129"/>
                      <a:pt x="328421" y="328257"/>
                    </a:cubicBezTo>
                    <a:lnTo>
                      <a:pt x="328421" y="332341"/>
                    </a:lnTo>
                    <a:cubicBezTo>
                      <a:pt x="329187" y="332214"/>
                      <a:pt x="329826" y="332214"/>
                      <a:pt x="330464" y="332214"/>
                    </a:cubicBezTo>
                    <a:cubicBezTo>
                      <a:pt x="346046" y="332214"/>
                      <a:pt x="358818" y="344850"/>
                      <a:pt x="358818" y="360422"/>
                    </a:cubicBezTo>
                    <a:lnTo>
                      <a:pt x="353905" y="372216"/>
                    </a:lnTo>
                    <a:lnTo>
                      <a:pt x="351023" y="371297"/>
                    </a:lnTo>
                    <a:lnTo>
                      <a:pt x="343100" y="358410"/>
                    </a:lnTo>
                    <a:lnTo>
                      <a:pt x="316010" y="358155"/>
                    </a:lnTo>
                    <a:lnTo>
                      <a:pt x="294542" y="350117"/>
                    </a:lnTo>
                    <a:lnTo>
                      <a:pt x="293520" y="334933"/>
                    </a:lnTo>
                    <a:lnTo>
                      <a:pt x="286236" y="322557"/>
                    </a:lnTo>
                    <a:lnTo>
                      <a:pt x="266813" y="322301"/>
                    </a:lnTo>
                    <a:lnTo>
                      <a:pt x="255568" y="304949"/>
                    </a:lnTo>
                    <a:lnTo>
                      <a:pt x="245601" y="300100"/>
                    </a:lnTo>
                    <a:lnTo>
                      <a:pt x="245090" y="305459"/>
                    </a:lnTo>
                    <a:lnTo>
                      <a:pt x="226944" y="306480"/>
                    </a:lnTo>
                    <a:lnTo>
                      <a:pt x="220300" y="297421"/>
                    </a:lnTo>
                    <a:lnTo>
                      <a:pt x="201388" y="293593"/>
                    </a:lnTo>
                    <a:lnTo>
                      <a:pt x="185798" y="311328"/>
                    </a:lnTo>
                    <a:lnTo>
                      <a:pt x="163691" y="307628"/>
                    </a:lnTo>
                    <a:lnTo>
                      <a:pt x="163564" y="307628"/>
                    </a:lnTo>
                    <a:lnTo>
                      <a:pt x="161264" y="307245"/>
                    </a:lnTo>
                    <a:lnTo>
                      <a:pt x="159475" y="279940"/>
                    </a:lnTo>
                    <a:lnTo>
                      <a:pt x="141585" y="277006"/>
                    </a:lnTo>
                    <a:lnTo>
                      <a:pt x="148741" y="263608"/>
                    </a:lnTo>
                    <a:lnTo>
                      <a:pt x="146696" y="255825"/>
                    </a:lnTo>
                    <a:lnTo>
                      <a:pt x="123184" y="271392"/>
                    </a:lnTo>
                    <a:lnTo>
                      <a:pt x="108361" y="269605"/>
                    </a:lnTo>
                    <a:lnTo>
                      <a:pt x="103122" y="258250"/>
                    </a:lnTo>
                    <a:lnTo>
                      <a:pt x="106316" y="246383"/>
                    </a:lnTo>
                    <a:lnTo>
                      <a:pt x="114495" y="231583"/>
                    </a:lnTo>
                    <a:lnTo>
                      <a:pt x="133279" y="222268"/>
                    </a:lnTo>
                    <a:lnTo>
                      <a:pt x="169570" y="222268"/>
                    </a:lnTo>
                    <a:lnTo>
                      <a:pt x="169442" y="233114"/>
                    </a:lnTo>
                    <a:lnTo>
                      <a:pt x="182476" y="239111"/>
                    </a:lnTo>
                    <a:lnTo>
                      <a:pt x="181453" y="220482"/>
                    </a:lnTo>
                    <a:lnTo>
                      <a:pt x="190909" y="211168"/>
                    </a:lnTo>
                    <a:lnTo>
                      <a:pt x="209821" y="198791"/>
                    </a:lnTo>
                    <a:lnTo>
                      <a:pt x="211099" y="190242"/>
                    </a:lnTo>
                    <a:lnTo>
                      <a:pt x="230011" y="170720"/>
                    </a:lnTo>
                    <a:lnTo>
                      <a:pt x="250201" y="159747"/>
                    </a:lnTo>
                    <a:lnTo>
                      <a:pt x="248412" y="158344"/>
                    </a:lnTo>
                    <a:lnTo>
                      <a:pt x="261957" y="145712"/>
                    </a:lnTo>
                    <a:lnTo>
                      <a:pt x="266941" y="146988"/>
                    </a:lnTo>
                    <a:lnTo>
                      <a:pt x="269241" y="149795"/>
                    </a:lnTo>
                    <a:lnTo>
                      <a:pt x="274480" y="144181"/>
                    </a:lnTo>
                    <a:lnTo>
                      <a:pt x="275758" y="143543"/>
                    </a:lnTo>
                    <a:lnTo>
                      <a:pt x="270008" y="142777"/>
                    </a:lnTo>
                    <a:lnTo>
                      <a:pt x="264257" y="140991"/>
                    </a:lnTo>
                    <a:lnTo>
                      <a:pt x="264257" y="135505"/>
                    </a:lnTo>
                    <a:lnTo>
                      <a:pt x="267324" y="132953"/>
                    </a:lnTo>
                    <a:lnTo>
                      <a:pt x="274097" y="132953"/>
                    </a:lnTo>
                    <a:lnTo>
                      <a:pt x="277164" y="134356"/>
                    </a:lnTo>
                    <a:lnTo>
                      <a:pt x="279719" y="139588"/>
                    </a:lnTo>
                    <a:lnTo>
                      <a:pt x="283042" y="139077"/>
                    </a:lnTo>
                    <a:lnTo>
                      <a:pt x="283042" y="138694"/>
                    </a:lnTo>
                    <a:lnTo>
                      <a:pt x="283936" y="138950"/>
                    </a:lnTo>
                    <a:lnTo>
                      <a:pt x="293392" y="137546"/>
                    </a:lnTo>
                    <a:lnTo>
                      <a:pt x="294670" y="132953"/>
                    </a:lnTo>
                    <a:lnTo>
                      <a:pt x="300165" y="134356"/>
                    </a:lnTo>
                    <a:lnTo>
                      <a:pt x="300165" y="139205"/>
                    </a:lnTo>
                    <a:lnTo>
                      <a:pt x="295181" y="142650"/>
                    </a:lnTo>
                    <a:lnTo>
                      <a:pt x="295820" y="148009"/>
                    </a:lnTo>
                    <a:lnTo>
                      <a:pt x="312943" y="153240"/>
                    </a:lnTo>
                    <a:cubicBezTo>
                      <a:pt x="312943" y="153240"/>
                      <a:pt x="312943" y="153368"/>
                      <a:pt x="312943" y="153495"/>
                    </a:cubicBezTo>
                    <a:lnTo>
                      <a:pt x="316904" y="153113"/>
                    </a:lnTo>
                    <a:lnTo>
                      <a:pt x="317160" y="145840"/>
                    </a:lnTo>
                    <a:lnTo>
                      <a:pt x="303615" y="139715"/>
                    </a:lnTo>
                    <a:lnTo>
                      <a:pt x="302848" y="136270"/>
                    </a:lnTo>
                    <a:lnTo>
                      <a:pt x="314093" y="132442"/>
                    </a:lnTo>
                    <a:lnTo>
                      <a:pt x="314604" y="121852"/>
                    </a:lnTo>
                    <a:lnTo>
                      <a:pt x="302848" y="114834"/>
                    </a:lnTo>
                    <a:lnTo>
                      <a:pt x="302081" y="96844"/>
                    </a:lnTo>
                    <a:lnTo>
                      <a:pt x="285981" y="104754"/>
                    </a:lnTo>
                    <a:lnTo>
                      <a:pt x="280103" y="104754"/>
                    </a:lnTo>
                    <a:lnTo>
                      <a:pt x="281636" y="91102"/>
                    </a:lnTo>
                    <a:lnTo>
                      <a:pt x="259785" y="85998"/>
                    </a:lnTo>
                    <a:lnTo>
                      <a:pt x="250712" y="92761"/>
                    </a:lnTo>
                    <a:lnTo>
                      <a:pt x="250712" y="113303"/>
                    </a:lnTo>
                    <a:lnTo>
                      <a:pt x="234356" y="118407"/>
                    </a:lnTo>
                    <a:lnTo>
                      <a:pt x="227839" y="131932"/>
                    </a:lnTo>
                    <a:lnTo>
                      <a:pt x="220683" y="133080"/>
                    </a:lnTo>
                    <a:lnTo>
                      <a:pt x="220683" y="115855"/>
                    </a:lnTo>
                    <a:lnTo>
                      <a:pt x="205349" y="113686"/>
                    </a:lnTo>
                    <a:lnTo>
                      <a:pt x="197682" y="108837"/>
                    </a:lnTo>
                    <a:lnTo>
                      <a:pt x="194743" y="97609"/>
                    </a:lnTo>
                    <a:lnTo>
                      <a:pt x="222089" y="81788"/>
                    </a:lnTo>
                    <a:lnTo>
                      <a:pt x="235506" y="77832"/>
                    </a:lnTo>
                    <a:lnTo>
                      <a:pt x="236912" y="86636"/>
                    </a:lnTo>
                    <a:lnTo>
                      <a:pt x="244323" y="86253"/>
                    </a:lnTo>
                    <a:lnTo>
                      <a:pt x="244962" y="81788"/>
                    </a:lnTo>
                    <a:lnTo>
                      <a:pt x="252757" y="80767"/>
                    </a:lnTo>
                    <a:lnTo>
                      <a:pt x="252885" y="79108"/>
                    </a:lnTo>
                    <a:lnTo>
                      <a:pt x="249562" y="77832"/>
                    </a:lnTo>
                    <a:lnTo>
                      <a:pt x="248796" y="72984"/>
                    </a:lnTo>
                    <a:lnTo>
                      <a:pt x="258379" y="72218"/>
                    </a:lnTo>
                    <a:lnTo>
                      <a:pt x="264130" y="66221"/>
                    </a:lnTo>
                    <a:lnTo>
                      <a:pt x="264513" y="65838"/>
                    </a:lnTo>
                    <a:lnTo>
                      <a:pt x="266302" y="64052"/>
                    </a:lnTo>
                    <a:lnTo>
                      <a:pt x="286492" y="61500"/>
                    </a:lnTo>
                    <a:lnTo>
                      <a:pt x="295437" y="69028"/>
                    </a:lnTo>
                    <a:lnTo>
                      <a:pt x="272052" y="81405"/>
                    </a:lnTo>
                    <a:lnTo>
                      <a:pt x="301826" y="88295"/>
                    </a:lnTo>
                    <a:lnTo>
                      <a:pt x="305659" y="78470"/>
                    </a:lnTo>
                    <a:lnTo>
                      <a:pt x="318693" y="78470"/>
                    </a:lnTo>
                    <a:lnTo>
                      <a:pt x="323294" y="69921"/>
                    </a:lnTo>
                    <a:lnTo>
                      <a:pt x="314093" y="67625"/>
                    </a:lnTo>
                    <a:lnTo>
                      <a:pt x="314093" y="56779"/>
                    </a:lnTo>
                    <a:lnTo>
                      <a:pt x="285214" y="44147"/>
                    </a:lnTo>
                    <a:lnTo>
                      <a:pt x="265280" y="46444"/>
                    </a:lnTo>
                    <a:lnTo>
                      <a:pt x="254035" y="52186"/>
                    </a:lnTo>
                    <a:lnTo>
                      <a:pt x="254801" y="66349"/>
                    </a:lnTo>
                    <a:lnTo>
                      <a:pt x="243045" y="64562"/>
                    </a:lnTo>
                    <a:lnTo>
                      <a:pt x="241256" y="56779"/>
                    </a:lnTo>
                    <a:lnTo>
                      <a:pt x="252501" y="46572"/>
                    </a:lnTo>
                    <a:lnTo>
                      <a:pt x="232056" y="45679"/>
                    </a:lnTo>
                    <a:lnTo>
                      <a:pt x="226178" y="47337"/>
                    </a:lnTo>
                    <a:lnTo>
                      <a:pt x="223622" y="54227"/>
                    </a:lnTo>
                    <a:lnTo>
                      <a:pt x="231289" y="55503"/>
                    </a:lnTo>
                    <a:lnTo>
                      <a:pt x="229756" y="63031"/>
                    </a:lnTo>
                    <a:lnTo>
                      <a:pt x="216722" y="63797"/>
                    </a:lnTo>
                    <a:lnTo>
                      <a:pt x="214677" y="68773"/>
                    </a:lnTo>
                    <a:lnTo>
                      <a:pt x="195765" y="69283"/>
                    </a:lnTo>
                    <a:cubicBezTo>
                      <a:pt x="195765" y="69283"/>
                      <a:pt x="195254" y="58693"/>
                      <a:pt x="194487" y="58693"/>
                    </a:cubicBezTo>
                    <a:cubicBezTo>
                      <a:pt x="193721" y="58693"/>
                      <a:pt x="209310" y="58438"/>
                      <a:pt x="209310" y="58438"/>
                    </a:cubicBezTo>
                    <a:lnTo>
                      <a:pt x="220555" y="47593"/>
                    </a:lnTo>
                    <a:lnTo>
                      <a:pt x="214422" y="44658"/>
                    </a:lnTo>
                    <a:lnTo>
                      <a:pt x="206244" y="52441"/>
                    </a:lnTo>
                    <a:lnTo>
                      <a:pt x="192698" y="51676"/>
                    </a:lnTo>
                    <a:lnTo>
                      <a:pt x="184520" y="40575"/>
                    </a:lnTo>
                    <a:lnTo>
                      <a:pt x="167142" y="40575"/>
                    </a:lnTo>
                    <a:lnTo>
                      <a:pt x="148996" y="53972"/>
                    </a:lnTo>
                    <a:lnTo>
                      <a:pt x="165608" y="53972"/>
                    </a:lnTo>
                    <a:lnTo>
                      <a:pt x="167142" y="58693"/>
                    </a:lnTo>
                    <a:lnTo>
                      <a:pt x="162797" y="62776"/>
                    </a:lnTo>
                    <a:lnTo>
                      <a:pt x="181198" y="63287"/>
                    </a:lnTo>
                    <a:lnTo>
                      <a:pt x="184009" y="69794"/>
                    </a:lnTo>
                    <a:lnTo>
                      <a:pt x="163308" y="69028"/>
                    </a:lnTo>
                    <a:lnTo>
                      <a:pt x="162286" y="64052"/>
                    </a:lnTo>
                    <a:lnTo>
                      <a:pt x="149252" y="61245"/>
                    </a:lnTo>
                    <a:lnTo>
                      <a:pt x="142352" y="57545"/>
                    </a:lnTo>
                    <a:lnTo>
                      <a:pt x="129445" y="57545"/>
                    </a:lnTo>
                    <a:cubicBezTo>
                      <a:pt x="180431" y="21436"/>
                      <a:pt x="242917" y="0"/>
                      <a:pt x="3105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6" name="iSḻíḍe">
              <a:extLst>
                <a:ext uri="{FF2B5EF4-FFF2-40B4-BE49-F238E27FC236}">
                  <a16:creationId xmlns:a16="http://schemas.microsoft.com/office/drawing/2014/main" xmlns="" id="{5D127F89-590F-4FBA-972C-A3EA4BBB6D47}"/>
                </a:ext>
              </a:extLst>
            </p:cNvPr>
            <p:cNvGrpSpPr/>
            <p:nvPr/>
          </p:nvGrpSpPr>
          <p:grpSpPr>
            <a:xfrm>
              <a:off x="1151114" y="4234557"/>
              <a:ext cx="771525" cy="771525"/>
              <a:chOff x="6757643" y="2082385"/>
              <a:chExt cx="771525" cy="771525"/>
            </a:xfrm>
          </p:grpSpPr>
          <p:sp>
            <p:nvSpPr>
              <p:cNvPr id="44" name="iṥ1idê">
                <a:extLst>
                  <a:ext uri="{FF2B5EF4-FFF2-40B4-BE49-F238E27FC236}">
                    <a16:creationId xmlns:a16="http://schemas.microsoft.com/office/drawing/2014/main" xmlns="" id="{B10A1F23-79FE-4F18-8339-7BED4944A5B7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ï$ļïḍê">
                <a:extLst>
                  <a:ext uri="{FF2B5EF4-FFF2-40B4-BE49-F238E27FC236}">
                    <a16:creationId xmlns:a16="http://schemas.microsoft.com/office/drawing/2014/main" xmlns="" id="{BC79021F-4B75-41A9-BDEA-CC4372F63874}"/>
                  </a:ext>
                </a:extLst>
              </p:cNvPr>
              <p:cNvSpPr/>
              <p:nvPr/>
            </p:nvSpPr>
            <p:spPr bwMode="auto">
              <a:xfrm>
                <a:off x="6943035" y="2272291"/>
                <a:ext cx="400740" cy="391710"/>
              </a:xfrm>
              <a:custGeom>
                <a:avLst/>
                <a:gdLst>
                  <a:gd name="connsiteX0" fmla="*/ 163904 w 607933"/>
                  <a:gd name="connsiteY0" fmla="*/ 368072 h 594235"/>
                  <a:gd name="connsiteX1" fmla="*/ 194698 w 607933"/>
                  <a:gd name="connsiteY1" fmla="*/ 416677 h 594235"/>
                  <a:gd name="connsiteX2" fmla="*/ 52648 w 607933"/>
                  <a:gd name="connsiteY2" fmla="*/ 475202 h 594235"/>
                  <a:gd name="connsiteX3" fmla="*/ 303966 w 607933"/>
                  <a:gd name="connsiteY3" fmla="*/ 542654 h 594235"/>
                  <a:gd name="connsiteX4" fmla="*/ 555285 w 607933"/>
                  <a:gd name="connsiteY4" fmla="*/ 475202 h 594235"/>
                  <a:gd name="connsiteX5" fmla="*/ 412242 w 607933"/>
                  <a:gd name="connsiteY5" fmla="*/ 416677 h 594235"/>
                  <a:gd name="connsiteX6" fmla="*/ 444030 w 607933"/>
                  <a:gd name="connsiteY6" fmla="*/ 368072 h 594235"/>
                  <a:gd name="connsiteX7" fmla="*/ 607933 w 607933"/>
                  <a:gd name="connsiteY7" fmla="*/ 475202 h 594235"/>
                  <a:gd name="connsiteX8" fmla="*/ 303966 w 607933"/>
                  <a:gd name="connsiteY8" fmla="*/ 594235 h 594235"/>
                  <a:gd name="connsiteX9" fmla="*/ 0 w 607933"/>
                  <a:gd name="connsiteY9" fmla="*/ 475202 h 594235"/>
                  <a:gd name="connsiteX10" fmla="*/ 163904 w 607933"/>
                  <a:gd name="connsiteY10" fmla="*/ 368072 h 594235"/>
                  <a:gd name="connsiteX11" fmla="*/ 304444 w 607933"/>
                  <a:gd name="connsiteY11" fmla="*/ 119134 h 594235"/>
                  <a:gd name="connsiteX12" fmla="*/ 368550 w 607933"/>
                  <a:gd name="connsiteY12" fmla="*/ 183559 h 594235"/>
                  <a:gd name="connsiteX13" fmla="*/ 304444 w 607933"/>
                  <a:gd name="connsiteY13" fmla="*/ 247984 h 594235"/>
                  <a:gd name="connsiteX14" fmla="*/ 240338 w 607933"/>
                  <a:gd name="connsiteY14" fmla="*/ 183559 h 594235"/>
                  <a:gd name="connsiteX15" fmla="*/ 304444 w 607933"/>
                  <a:gd name="connsiteY15" fmla="*/ 119134 h 594235"/>
                  <a:gd name="connsiteX16" fmla="*/ 304941 w 607933"/>
                  <a:gd name="connsiteY16" fmla="*/ 78375 h 594235"/>
                  <a:gd name="connsiteX17" fmla="*/ 198655 w 607933"/>
                  <a:gd name="connsiteY17" fmla="*/ 183536 h 594235"/>
                  <a:gd name="connsiteX18" fmla="*/ 304941 w 607933"/>
                  <a:gd name="connsiteY18" fmla="*/ 288698 h 594235"/>
                  <a:gd name="connsiteX19" fmla="*/ 410234 w 607933"/>
                  <a:gd name="connsiteY19" fmla="*/ 183536 h 594235"/>
                  <a:gd name="connsiteX20" fmla="*/ 304941 w 607933"/>
                  <a:gd name="connsiteY20" fmla="*/ 78375 h 594235"/>
                  <a:gd name="connsiteX21" fmla="*/ 304941 w 607933"/>
                  <a:gd name="connsiteY21" fmla="*/ 0 h 594235"/>
                  <a:gd name="connsiteX22" fmla="*/ 482747 w 607933"/>
                  <a:gd name="connsiteY22" fmla="*/ 178576 h 594235"/>
                  <a:gd name="connsiteX23" fmla="*/ 338714 w 607933"/>
                  <a:gd name="connsiteY23" fmla="*/ 454376 h 594235"/>
                  <a:gd name="connsiteX24" fmla="*/ 304941 w 607933"/>
                  <a:gd name="connsiteY24" fmla="*/ 472234 h 594235"/>
                  <a:gd name="connsiteX25" fmla="*/ 270175 w 607933"/>
                  <a:gd name="connsiteY25" fmla="*/ 454376 h 594235"/>
                  <a:gd name="connsiteX26" fmla="*/ 126142 w 607933"/>
                  <a:gd name="connsiteY26" fmla="*/ 178576 h 594235"/>
                  <a:gd name="connsiteX27" fmla="*/ 304941 w 607933"/>
                  <a:gd name="connsiteY27" fmla="*/ 0 h 59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7933" h="594235">
                    <a:moveTo>
                      <a:pt x="163904" y="368072"/>
                    </a:moveTo>
                    <a:cubicBezTo>
                      <a:pt x="173837" y="383943"/>
                      <a:pt x="183771" y="399814"/>
                      <a:pt x="194698" y="416677"/>
                    </a:cubicBezTo>
                    <a:cubicBezTo>
                      <a:pt x="100329" y="430564"/>
                      <a:pt x="52648" y="460323"/>
                      <a:pt x="52648" y="475202"/>
                    </a:cubicBezTo>
                    <a:cubicBezTo>
                      <a:pt x="52648" y="495041"/>
                      <a:pt x="138076" y="542654"/>
                      <a:pt x="303966" y="542654"/>
                    </a:cubicBezTo>
                    <a:cubicBezTo>
                      <a:pt x="469857" y="542654"/>
                      <a:pt x="555285" y="495041"/>
                      <a:pt x="555285" y="475202"/>
                    </a:cubicBezTo>
                    <a:cubicBezTo>
                      <a:pt x="555285" y="460323"/>
                      <a:pt x="506611" y="430564"/>
                      <a:pt x="412242" y="416677"/>
                    </a:cubicBezTo>
                    <a:cubicBezTo>
                      <a:pt x="424162" y="399814"/>
                      <a:pt x="434096" y="383943"/>
                      <a:pt x="444030" y="368072"/>
                    </a:cubicBezTo>
                    <a:cubicBezTo>
                      <a:pt x="536412" y="385927"/>
                      <a:pt x="607933" y="421637"/>
                      <a:pt x="607933" y="475202"/>
                    </a:cubicBezTo>
                    <a:cubicBezTo>
                      <a:pt x="607933" y="553565"/>
                      <a:pt x="454956" y="594235"/>
                      <a:pt x="303966" y="594235"/>
                    </a:cubicBezTo>
                    <a:cubicBezTo>
                      <a:pt x="152977" y="594235"/>
                      <a:pt x="0" y="553565"/>
                      <a:pt x="0" y="475202"/>
                    </a:cubicBezTo>
                    <a:cubicBezTo>
                      <a:pt x="0" y="421637"/>
                      <a:pt x="70528" y="385927"/>
                      <a:pt x="163904" y="368072"/>
                    </a:cubicBezTo>
                    <a:close/>
                    <a:moveTo>
                      <a:pt x="304444" y="119134"/>
                    </a:moveTo>
                    <a:cubicBezTo>
                      <a:pt x="339849" y="119134"/>
                      <a:pt x="368550" y="147978"/>
                      <a:pt x="368550" y="183559"/>
                    </a:cubicBezTo>
                    <a:cubicBezTo>
                      <a:pt x="368550" y="219140"/>
                      <a:pt x="339849" y="247984"/>
                      <a:pt x="304444" y="247984"/>
                    </a:cubicBezTo>
                    <a:cubicBezTo>
                      <a:pt x="269039" y="247984"/>
                      <a:pt x="240338" y="219140"/>
                      <a:pt x="240338" y="183559"/>
                    </a:cubicBezTo>
                    <a:cubicBezTo>
                      <a:pt x="240338" y="147978"/>
                      <a:pt x="269039" y="119134"/>
                      <a:pt x="304444" y="119134"/>
                    </a:cubicBezTo>
                    <a:close/>
                    <a:moveTo>
                      <a:pt x="304941" y="78375"/>
                    </a:moveTo>
                    <a:cubicBezTo>
                      <a:pt x="246335" y="78375"/>
                      <a:pt x="198655" y="125003"/>
                      <a:pt x="198655" y="183536"/>
                    </a:cubicBezTo>
                    <a:cubicBezTo>
                      <a:pt x="198655" y="242070"/>
                      <a:pt x="246335" y="288698"/>
                      <a:pt x="304941" y="288698"/>
                    </a:cubicBezTo>
                    <a:cubicBezTo>
                      <a:pt x="362554" y="288698"/>
                      <a:pt x="410234" y="242070"/>
                      <a:pt x="410234" y="183536"/>
                    </a:cubicBezTo>
                    <a:cubicBezTo>
                      <a:pt x="410234" y="125003"/>
                      <a:pt x="362554" y="78375"/>
                      <a:pt x="304941" y="78375"/>
                    </a:cubicBezTo>
                    <a:close/>
                    <a:moveTo>
                      <a:pt x="304941" y="0"/>
                    </a:moveTo>
                    <a:cubicBezTo>
                      <a:pt x="403281" y="0"/>
                      <a:pt x="482747" y="80359"/>
                      <a:pt x="482747" y="178576"/>
                    </a:cubicBezTo>
                    <a:cubicBezTo>
                      <a:pt x="482747" y="249014"/>
                      <a:pt x="391361" y="383938"/>
                      <a:pt x="338714" y="454376"/>
                    </a:cubicBezTo>
                    <a:cubicBezTo>
                      <a:pt x="330768" y="465289"/>
                      <a:pt x="317854" y="472234"/>
                      <a:pt x="304941" y="472234"/>
                    </a:cubicBezTo>
                    <a:cubicBezTo>
                      <a:pt x="291035" y="472234"/>
                      <a:pt x="278121" y="465289"/>
                      <a:pt x="270175" y="454376"/>
                    </a:cubicBezTo>
                    <a:cubicBezTo>
                      <a:pt x="217528" y="383938"/>
                      <a:pt x="126142" y="249014"/>
                      <a:pt x="126142" y="178576"/>
                    </a:cubicBezTo>
                    <a:cubicBezTo>
                      <a:pt x="126142" y="80359"/>
                      <a:pt x="205608" y="0"/>
                      <a:pt x="304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ṡ1ïḍe">
              <a:extLst>
                <a:ext uri="{FF2B5EF4-FFF2-40B4-BE49-F238E27FC236}">
                  <a16:creationId xmlns:a16="http://schemas.microsoft.com/office/drawing/2014/main" xmlns="" id="{93730F77-2B55-46F1-80D5-294D45014A58}"/>
                </a:ext>
              </a:extLst>
            </p:cNvPr>
            <p:cNvGrpSpPr/>
            <p:nvPr/>
          </p:nvGrpSpPr>
          <p:grpSpPr>
            <a:xfrm>
              <a:off x="4863324" y="4234557"/>
              <a:ext cx="771525" cy="771525"/>
              <a:chOff x="6757643" y="2082385"/>
              <a:chExt cx="771525" cy="771525"/>
            </a:xfrm>
          </p:grpSpPr>
          <p:sp>
            <p:nvSpPr>
              <p:cNvPr id="42" name="ïṣ1ïḓe">
                <a:extLst>
                  <a:ext uri="{FF2B5EF4-FFF2-40B4-BE49-F238E27FC236}">
                    <a16:creationId xmlns:a16="http://schemas.microsoft.com/office/drawing/2014/main" xmlns="" id="{EBEEFCDC-2EBE-4BA3-8A7E-6D04A193A8EB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isḷîdè">
                <a:extLst>
                  <a:ext uri="{FF2B5EF4-FFF2-40B4-BE49-F238E27FC236}">
                    <a16:creationId xmlns:a16="http://schemas.microsoft.com/office/drawing/2014/main" xmlns="" id="{6577CF66-147D-451E-B2E9-443AF0EDC184}"/>
                  </a:ext>
                </a:extLst>
              </p:cNvPr>
              <p:cNvSpPr/>
              <p:nvPr/>
            </p:nvSpPr>
            <p:spPr bwMode="auto">
              <a:xfrm>
                <a:off x="6952335" y="2267777"/>
                <a:ext cx="382136" cy="400740"/>
              </a:xfrm>
              <a:custGeom>
                <a:avLst/>
                <a:gdLst>
                  <a:gd name="connsiteX0" fmla="*/ 271981 w 578354"/>
                  <a:gd name="connsiteY0" fmla="*/ 340887 h 606510"/>
                  <a:gd name="connsiteX1" fmla="*/ 256365 w 578354"/>
                  <a:gd name="connsiteY1" fmla="*/ 346409 h 606510"/>
                  <a:gd name="connsiteX2" fmla="*/ 251051 w 578354"/>
                  <a:gd name="connsiteY2" fmla="*/ 352798 h 606510"/>
                  <a:gd name="connsiteX3" fmla="*/ 251051 w 578354"/>
                  <a:gd name="connsiteY3" fmla="*/ 368716 h 606510"/>
                  <a:gd name="connsiteX4" fmla="*/ 248665 w 578354"/>
                  <a:gd name="connsiteY4" fmla="*/ 370449 h 606510"/>
                  <a:gd name="connsiteX5" fmla="*/ 247038 w 578354"/>
                  <a:gd name="connsiteY5" fmla="*/ 375322 h 606510"/>
                  <a:gd name="connsiteX6" fmla="*/ 250509 w 578354"/>
                  <a:gd name="connsiteY6" fmla="*/ 409431 h 606510"/>
                  <a:gd name="connsiteX7" fmla="*/ 255172 w 578354"/>
                  <a:gd name="connsiteY7" fmla="*/ 414954 h 606510"/>
                  <a:gd name="connsiteX8" fmla="*/ 256907 w 578354"/>
                  <a:gd name="connsiteY8" fmla="*/ 415170 h 606510"/>
                  <a:gd name="connsiteX9" fmla="*/ 262004 w 578354"/>
                  <a:gd name="connsiteY9" fmla="*/ 412572 h 606510"/>
                  <a:gd name="connsiteX10" fmla="*/ 280114 w 578354"/>
                  <a:gd name="connsiteY10" fmla="*/ 388749 h 606510"/>
                  <a:gd name="connsiteX11" fmla="*/ 281307 w 578354"/>
                  <a:gd name="connsiteY11" fmla="*/ 384851 h 606510"/>
                  <a:gd name="connsiteX12" fmla="*/ 281307 w 578354"/>
                  <a:gd name="connsiteY12" fmla="*/ 346626 h 606510"/>
                  <a:gd name="connsiteX13" fmla="*/ 278270 w 578354"/>
                  <a:gd name="connsiteY13" fmla="*/ 341104 h 606510"/>
                  <a:gd name="connsiteX14" fmla="*/ 271981 w 578354"/>
                  <a:gd name="connsiteY14" fmla="*/ 340887 h 606510"/>
                  <a:gd name="connsiteX15" fmla="*/ 190755 w 578354"/>
                  <a:gd name="connsiteY15" fmla="*/ 340887 h 606510"/>
                  <a:gd name="connsiteX16" fmla="*/ 184357 w 578354"/>
                  <a:gd name="connsiteY16" fmla="*/ 341104 h 606510"/>
                  <a:gd name="connsiteX17" fmla="*/ 181321 w 578354"/>
                  <a:gd name="connsiteY17" fmla="*/ 346626 h 606510"/>
                  <a:gd name="connsiteX18" fmla="*/ 181212 w 578354"/>
                  <a:gd name="connsiteY18" fmla="*/ 384851 h 606510"/>
                  <a:gd name="connsiteX19" fmla="*/ 182513 w 578354"/>
                  <a:gd name="connsiteY19" fmla="*/ 388749 h 606510"/>
                  <a:gd name="connsiteX20" fmla="*/ 200624 w 578354"/>
                  <a:gd name="connsiteY20" fmla="*/ 412680 h 606510"/>
                  <a:gd name="connsiteX21" fmla="*/ 205721 w 578354"/>
                  <a:gd name="connsiteY21" fmla="*/ 415170 h 606510"/>
                  <a:gd name="connsiteX22" fmla="*/ 207456 w 578354"/>
                  <a:gd name="connsiteY22" fmla="*/ 414954 h 606510"/>
                  <a:gd name="connsiteX23" fmla="*/ 212119 w 578354"/>
                  <a:gd name="connsiteY23" fmla="*/ 409431 h 606510"/>
                  <a:gd name="connsiteX24" fmla="*/ 215589 w 578354"/>
                  <a:gd name="connsiteY24" fmla="*/ 375322 h 606510"/>
                  <a:gd name="connsiteX25" fmla="*/ 213963 w 578354"/>
                  <a:gd name="connsiteY25" fmla="*/ 370449 h 606510"/>
                  <a:gd name="connsiteX26" fmla="*/ 211577 w 578354"/>
                  <a:gd name="connsiteY26" fmla="*/ 368716 h 606510"/>
                  <a:gd name="connsiteX27" fmla="*/ 211577 w 578354"/>
                  <a:gd name="connsiteY27" fmla="*/ 352798 h 606510"/>
                  <a:gd name="connsiteX28" fmla="*/ 206263 w 578354"/>
                  <a:gd name="connsiteY28" fmla="*/ 346409 h 606510"/>
                  <a:gd name="connsiteX29" fmla="*/ 190755 w 578354"/>
                  <a:gd name="connsiteY29" fmla="*/ 340887 h 606510"/>
                  <a:gd name="connsiteX30" fmla="*/ 200624 w 578354"/>
                  <a:gd name="connsiteY30" fmla="*/ 168497 h 606510"/>
                  <a:gd name="connsiteX31" fmla="*/ 156161 w 578354"/>
                  <a:gd name="connsiteY31" fmla="*/ 180300 h 606510"/>
                  <a:gd name="connsiteX32" fmla="*/ 152583 w 578354"/>
                  <a:gd name="connsiteY32" fmla="*/ 186039 h 606510"/>
                  <a:gd name="connsiteX33" fmla="*/ 152583 w 578354"/>
                  <a:gd name="connsiteY33" fmla="*/ 197518 h 606510"/>
                  <a:gd name="connsiteX34" fmla="*/ 149980 w 578354"/>
                  <a:gd name="connsiteY34" fmla="*/ 197518 h 606510"/>
                  <a:gd name="connsiteX35" fmla="*/ 143473 w 578354"/>
                  <a:gd name="connsiteY35" fmla="*/ 203906 h 606510"/>
                  <a:gd name="connsiteX36" fmla="*/ 143473 w 578354"/>
                  <a:gd name="connsiteY36" fmla="*/ 214410 h 606510"/>
                  <a:gd name="connsiteX37" fmla="*/ 146401 w 578354"/>
                  <a:gd name="connsiteY37" fmla="*/ 219824 h 606510"/>
                  <a:gd name="connsiteX38" fmla="*/ 152691 w 578354"/>
                  <a:gd name="connsiteY38" fmla="*/ 223831 h 606510"/>
                  <a:gd name="connsiteX39" fmla="*/ 153016 w 578354"/>
                  <a:gd name="connsiteY39" fmla="*/ 226538 h 606510"/>
                  <a:gd name="connsiteX40" fmla="*/ 176007 w 578354"/>
                  <a:gd name="connsiteY40" fmla="*/ 279598 h 606510"/>
                  <a:gd name="connsiteX41" fmla="*/ 214071 w 578354"/>
                  <a:gd name="connsiteY41" fmla="*/ 312516 h 606510"/>
                  <a:gd name="connsiteX42" fmla="*/ 248557 w 578354"/>
                  <a:gd name="connsiteY42" fmla="*/ 312516 h 606510"/>
                  <a:gd name="connsiteX43" fmla="*/ 286621 w 578354"/>
                  <a:gd name="connsiteY43" fmla="*/ 279598 h 606510"/>
                  <a:gd name="connsiteX44" fmla="*/ 309611 w 578354"/>
                  <a:gd name="connsiteY44" fmla="*/ 226538 h 606510"/>
                  <a:gd name="connsiteX45" fmla="*/ 309936 w 578354"/>
                  <a:gd name="connsiteY45" fmla="*/ 223831 h 606510"/>
                  <a:gd name="connsiteX46" fmla="*/ 316226 w 578354"/>
                  <a:gd name="connsiteY46" fmla="*/ 219824 h 606510"/>
                  <a:gd name="connsiteX47" fmla="*/ 319154 w 578354"/>
                  <a:gd name="connsiteY47" fmla="*/ 214410 h 606510"/>
                  <a:gd name="connsiteX48" fmla="*/ 319154 w 578354"/>
                  <a:gd name="connsiteY48" fmla="*/ 203906 h 606510"/>
                  <a:gd name="connsiteX49" fmla="*/ 312756 w 578354"/>
                  <a:gd name="connsiteY49" fmla="*/ 197518 h 606510"/>
                  <a:gd name="connsiteX50" fmla="*/ 309177 w 578354"/>
                  <a:gd name="connsiteY50" fmla="*/ 197518 h 606510"/>
                  <a:gd name="connsiteX51" fmla="*/ 307117 w 578354"/>
                  <a:gd name="connsiteY51" fmla="*/ 195352 h 606510"/>
                  <a:gd name="connsiteX52" fmla="*/ 301044 w 578354"/>
                  <a:gd name="connsiteY52" fmla="*/ 194919 h 606510"/>
                  <a:gd name="connsiteX53" fmla="*/ 275668 w 578354"/>
                  <a:gd name="connsiteY53" fmla="*/ 200658 h 606510"/>
                  <a:gd name="connsiteX54" fmla="*/ 236302 w 578354"/>
                  <a:gd name="connsiteY54" fmla="*/ 182791 h 606510"/>
                  <a:gd name="connsiteX55" fmla="*/ 200624 w 578354"/>
                  <a:gd name="connsiteY55" fmla="*/ 168497 h 606510"/>
                  <a:gd name="connsiteX56" fmla="*/ 426321 w 578354"/>
                  <a:gd name="connsiteY56" fmla="*/ 71765 h 606510"/>
                  <a:gd name="connsiteX57" fmla="*/ 439012 w 578354"/>
                  <a:gd name="connsiteY57" fmla="*/ 84331 h 606510"/>
                  <a:gd name="connsiteX58" fmla="*/ 439012 w 578354"/>
                  <a:gd name="connsiteY58" fmla="*/ 99173 h 606510"/>
                  <a:gd name="connsiteX59" fmla="*/ 464721 w 578354"/>
                  <a:gd name="connsiteY59" fmla="*/ 112498 h 606510"/>
                  <a:gd name="connsiteX60" fmla="*/ 467758 w 578354"/>
                  <a:gd name="connsiteY60" fmla="*/ 124306 h 606510"/>
                  <a:gd name="connsiteX61" fmla="*/ 459297 w 578354"/>
                  <a:gd name="connsiteY61" fmla="*/ 133080 h 606510"/>
                  <a:gd name="connsiteX62" fmla="*/ 452789 w 578354"/>
                  <a:gd name="connsiteY62" fmla="*/ 135139 h 606510"/>
                  <a:gd name="connsiteX63" fmla="*/ 439555 w 578354"/>
                  <a:gd name="connsiteY63" fmla="*/ 131455 h 606510"/>
                  <a:gd name="connsiteX64" fmla="*/ 425019 w 578354"/>
                  <a:gd name="connsiteY64" fmla="*/ 125931 h 606510"/>
                  <a:gd name="connsiteX65" fmla="*/ 413738 w 578354"/>
                  <a:gd name="connsiteY65" fmla="*/ 132972 h 606510"/>
                  <a:gd name="connsiteX66" fmla="*/ 415582 w 578354"/>
                  <a:gd name="connsiteY66" fmla="*/ 137197 h 606510"/>
                  <a:gd name="connsiteX67" fmla="*/ 426429 w 578354"/>
                  <a:gd name="connsiteY67" fmla="*/ 140989 h 606510"/>
                  <a:gd name="connsiteX68" fmla="*/ 456043 w 578354"/>
                  <a:gd name="connsiteY68" fmla="*/ 149113 h 606510"/>
                  <a:gd name="connsiteX69" fmla="*/ 471230 w 578354"/>
                  <a:gd name="connsiteY69" fmla="*/ 161355 h 606510"/>
                  <a:gd name="connsiteX70" fmla="*/ 477304 w 578354"/>
                  <a:gd name="connsiteY70" fmla="*/ 181829 h 606510"/>
                  <a:gd name="connsiteX71" fmla="*/ 465480 w 578354"/>
                  <a:gd name="connsiteY71" fmla="*/ 209454 h 606510"/>
                  <a:gd name="connsiteX72" fmla="*/ 439012 w 578354"/>
                  <a:gd name="connsiteY72" fmla="*/ 222020 h 606510"/>
                  <a:gd name="connsiteX73" fmla="*/ 439012 w 578354"/>
                  <a:gd name="connsiteY73" fmla="*/ 242278 h 606510"/>
                  <a:gd name="connsiteX74" fmla="*/ 426321 w 578354"/>
                  <a:gd name="connsiteY74" fmla="*/ 254953 h 606510"/>
                  <a:gd name="connsiteX75" fmla="*/ 413738 w 578354"/>
                  <a:gd name="connsiteY75" fmla="*/ 242278 h 606510"/>
                  <a:gd name="connsiteX76" fmla="*/ 413738 w 578354"/>
                  <a:gd name="connsiteY76" fmla="*/ 222670 h 606510"/>
                  <a:gd name="connsiteX77" fmla="*/ 378158 w 578354"/>
                  <a:gd name="connsiteY77" fmla="*/ 202087 h 606510"/>
                  <a:gd name="connsiteX78" fmla="*/ 377073 w 578354"/>
                  <a:gd name="connsiteY78" fmla="*/ 190171 h 606510"/>
                  <a:gd name="connsiteX79" fmla="*/ 386402 w 578354"/>
                  <a:gd name="connsiteY79" fmla="*/ 182696 h 606510"/>
                  <a:gd name="connsiteX80" fmla="*/ 395948 w 578354"/>
                  <a:gd name="connsiteY80" fmla="*/ 180963 h 606510"/>
                  <a:gd name="connsiteX81" fmla="*/ 408531 w 578354"/>
                  <a:gd name="connsiteY81" fmla="*/ 186163 h 606510"/>
                  <a:gd name="connsiteX82" fmla="*/ 426646 w 578354"/>
                  <a:gd name="connsiteY82" fmla="*/ 193963 h 606510"/>
                  <a:gd name="connsiteX83" fmla="*/ 439555 w 578354"/>
                  <a:gd name="connsiteY83" fmla="*/ 187138 h 606510"/>
                  <a:gd name="connsiteX84" fmla="*/ 436626 w 578354"/>
                  <a:gd name="connsiteY84" fmla="*/ 181504 h 606510"/>
                  <a:gd name="connsiteX85" fmla="*/ 425778 w 578354"/>
                  <a:gd name="connsiteY85" fmla="*/ 177821 h 606510"/>
                  <a:gd name="connsiteX86" fmla="*/ 385534 w 578354"/>
                  <a:gd name="connsiteY86" fmla="*/ 161355 h 606510"/>
                  <a:gd name="connsiteX87" fmla="*/ 376964 w 578354"/>
                  <a:gd name="connsiteY87" fmla="*/ 138280 h 606510"/>
                  <a:gd name="connsiteX88" fmla="*/ 386402 w 578354"/>
                  <a:gd name="connsiteY88" fmla="*/ 112714 h 606510"/>
                  <a:gd name="connsiteX89" fmla="*/ 413738 w 578354"/>
                  <a:gd name="connsiteY89" fmla="*/ 98848 h 606510"/>
                  <a:gd name="connsiteX90" fmla="*/ 413738 w 578354"/>
                  <a:gd name="connsiteY90" fmla="*/ 84331 h 606510"/>
                  <a:gd name="connsiteX91" fmla="*/ 426321 w 578354"/>
                  <a:gd name="connsiteY91" fmla="*/ 71765 h 606510"/>
                  <a:gd name="connsiteX92" fmla="*/ 215047 w 578354"/>
                  <a:gd name="connsiteY92" fmla="*/ 46785 h 606510"/>
                  <a:gd name="connsiteX93" fmla="*/ 247581 w 578354"/>
                  <a:gd name="connsiteY93" fmla="*/ 46785 h 606510"/>
                  <a:gd name="connsiteX94" fmla="*/ 347675 w 578354"/>
                  <a:gd name="connsiteY94" fmla="*/ 146840 h 606510"/>
                  <a:gd name="connsiteX95" fmla="*/ 347675 w 578354"/>
                  <a:gd name="connsiteY95" fmla="*/ 178243 h 606510"/>
                  <a:gd name="connsiteX96" fmla="*/ 353423 w 578354"/>
                  <a:gd name="connsiteY96" fmla="*/ 196110 h 606510"/>
                  <a:gd name="connsiteX97" fmla="*/ 353423 w 578354"/>
                  <a:gd name="connsiteY97" fmla="*/ 218525 h 606510"/>
                  <a:gd name="connsiteX98" fmla="*/ 342362 w 578354"/>
                  <a:gd name="connsiteY98" fmla="*/ 242131 h 606510"/>
                  <a:gd name="connsiteX99" fmla="*/ 335963 w 578354"/>
                  <a:gd name="connsiteY99" fmla="*/ 259132 h 606510"/>
                  <a:gd name="connsiteX100" fmla="*/ 314383 w 578354"/>
                  <a:gd name="connsiteY100" fmla="*/ 299522 h 606510"/>
                  <a:gd name="connsiteX101" fmla="*/ 299743 w 578354"/>
                  <a:gd name="connsiteY101" fmla="*/ 318147 h 606510"/>
                  <a:gd name="connsiteX102" fmla="*/ 310587 w 578354"/>
                  <a:gd name="connsiteY102" fmla="*/ 331683 h 606510"/>
                  <a:gd name="connsiteX103" fmla="*/ 382052 w 578354"/>
                  <a:gd name="connsiteY103" fmla="*/ 353231 h 606510"/>
                  <a:gd name="connsiteX104" fmla="*/ 462627 w 578354"/>
                  <a:gd name="connsiteY104" fmla="*/ 587560 h 606510"/>
                  <a:gd name="connsiteX105" fmla="*/ 443758 w 578354"/>
                  <a:gd name="connsiteY105" fmla="*/ 606510 h 606510"/>
                  <a:gd name="connsiteX106" fmla="*/ 18978 w 578354"/>
                  <a:gd name="connsiteY106" fmla="*/ 606510 h 606510"/>
                  <a:gd name="connsiteX107" fmla="*/ 0 w 578354"/>
                  <a:gd name="connsiteY107" fmla="*/ 587560 h 606510"/>
                  <a:gd name="connsiteX108" fmla="*/ 217 w 578354"/>
                  <a:gd name="connsiteY108" fmla="*/ 584636 h 606510"/>
                  <a:gd name="connsiteX109" fmla="*/ 80575 w 578354"/>
                  <a:gd name="connsiteY109" fmla="*/ 353231 h 606510"/>
                  <a:gd name="connsiteX110" fmla="*/ 152040 w 578354"/>
                  <a:gd name="connsiteY110" fmla="*/ 331683 h 606510"/>
                  <a:gd name="connsiteX111" fmla="*/ 162885 w 578354"/>
                  <a:gd name="connsiteY111" fmla="*/ 318147 h 606510"/>
                  <a:gd name="connsiteX112" fmla="*/ 148353 w 578354"/>
                  <a:gd name="connsiteY112" fmla="*/ 299522 h 606510"/>
                  <a:gd name="connsiteX113" fmla="*/ 126664 w 578354"/>
                  <a:gd name="connsiteY113" fmla="*/ 259132 h 606510"/>
                  <a:gd name="connsiteX114" fmla="*/ 120266 w 578354"/>
                  <a:gd name="connsiteY114" fmla="*/ 242131 h 606510"/>
                  <a:gd name="connsiteX115" fmla="*/ 109205 w 578354"/>
                  <a:gd name="connsiteY115" fmla="*/ 218525 h 606510"/>
                  <a:gd name="connsiteX116" fmla="*/ 109205 w 578354"/>
                  <a:gd name="connsiteY116" fmla="*/ 196110 h 606510"/>
                  <a:gd name="connsiteX117" fmla="*/ 114952 w 578354"/>
                  <a:gd name="connsiteY117" fmla="*/ 178243 h 606510"/>
                  <a:gd name="connsiteX118" fmla="*/ 114952 w 578354"/>
                  <a:gd name="connsiteY118" fmla="*/ 146840 h 606510"/>
                  <a:gd name="connsiteX119" fmla="*/ 215047 w 578354"/>
                  <a:gd name="connsiteY119" fmla="*/ 46785 h 606510"/>
                  <a:gd name="connsiteX120" fmla="*/ 414825 w 578354"/>
                  <a:gd name="connsiteY120" fmla="*/ 0 h 606510"/>
                  <a:gd name="connsiteX121" fmla="*/ 578354 w 578354"/>
                  <a:gd name="connsiteY121" fmla="*/ 163305 h 606510"/>
                  <a:gd name="connsiteX122" fmla="*/ 414825 w 578354"/>
                  <a:gd name="connsiteY122" fmla="*/ 326718 h 606510"/>
                  <a:gd name="connsiteX123" fmla="*/ 344664 w 578354"/>
                  <a:gd name="connsiteY123" fmla="*/ 310907 h 606510"/>
                  <a:gd name="connsiteX124" fmla="*/ 360063 w 578354"/>
                  <a:gd name="connsiteY124" fmla="*/ 279719 h 606510"/>
                  <a:gd name="connsiteX125" fmla="*/ 414825 w 578354"/>
                  <a:gd name="connsiteY125" fmla="*/ 291956 h 606510"/>
                  <a:gd name="connsiteX126" fmla="*/ 543545 w 578354"/>
                  <a:gd name="connsiteY126" fmla="*/ 163305 h 606510"/>
                  <a:gd name="connsiteX127" fmla="*/ 414825 w 578354"/>
                  <a:gd name="connsiteY127" fmla="*/ 34762 h 606510"/>
                  <a:gd name="connsiteX128" fmla="*/ 338808 w 578354"/>
                  <a:gd name="connsiteY128" fmla="*/ 59561 h 606510"/>
                  <a:gd name="connsiteX129" fmla="*/ 311264 w 578354"/>
                  <a:gd name="connsiteY129" fmla="*/ 37036 h 606510"/>
                  <a:gd name="connsiteX130" fmla="*/ 414825 w 578354"/>
                  <a:gd name="connsiteY130" fmla="*/ 0 h 60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78354" h="606510">
                    <a:moveTo>
                      <a:pt x="271981" y="340887"/>
                    </a:moveTo>
                    <a:cubicBezTo>
                      <a:pt x="266667" y="343702"/>
                      <a:pt x="261461" y="345543"/>
                      <a:pt x="256365" y="346409"/>
                    </a:cubicBezTo>
                    <a:cubicBezTo>
                      <a:pt x="253328" y="346951"/>
                      <a:pt x="251051" y="349658"/>
                      <a:pt x="251051" y="352798"/>
                    </a:cubicBezTo>
                    <a:lnTo>
                      <a:pt x="251051" y="368716"/>
                    </a:lnTo>
                    <a:cubicBezTo>
                      <a:pt x="250183" y="369149"/>
                      <a:pt x="249316" y="369691"/>
                      <a:pt x="248665" y="370449"/>
                    </a:cubicBezTo>
                    <a:cubicBezTo>
                      <a:pt x="247472" y="371748"/>
                      <a:pt x="246821" y="373589"/>
                      <a:pt x="247038" y="375322"/>
                    </a:cubicBezTo>
                    <a:lnTo>
                      <a:pt x="250509" y="409431"/>
                    </a:lnTo>
                    <a:cubicBezTo>
                      <a:pt x="250834" y="412030"/>
                      <a:pt x="252677" y="414196"/>
                      <a:pt x="255172" y="414954"/>
                    </a:cubicBezTo>
                    <a:cubicBezTo>
                      <a:pt x="255822" y="415062"/>
                      <a:pt x="256365" y="415170"/>
                      <a:pt x="256907" y="415170"/>
                    </a:cubicBezTo>
                    <a:cubicBezTo>
                      <a:pt x="258859" y="415170"/>
                      <a:pt x="260811" y="414304"/>
                      <a:pt x="262004" y="412572"/>
                    </a:cubicBezTo>
                    <a:lnTo>
                      <a:pt x="280114" y="388749"/>
                    </a:lnTo>
                    <a:cubicBezTo>
                      <a:pt x="280873" y="387666"/>
                      <a:pt x="281307" y="386258"/>
                      <a:pt x="281307" y="384851"/>
                    </a:cubicBezTo>
                    <a:lnTo>
                      <a:pt x="281307" y="346626"/>
                    </a:lnTo>
                    <a:cubicBezTo>
                      <a:pt x="281307" y="344352"/>
                      <a:pt x="280222" y="342295"/>
                      <a:pt x="278270" y="341104"/>
                    </a:cubicBezTo>
                    <a:cubicBezTo>
                      <a:pt x="276318" y="339912"/>
                      <a:pt x="273933" y="339912"/>
                      <a:pt x="271981" y="340887"/>
                    </a:cubicBezTo>
                    <a:close/>
                    <a:moveTo>
                      <a:pt x="190755" y="340887"/>
                    </a:moveTo>
                    <a:cubicBezTo>
                      <a:pt x="188695" y="339912"/>
                      <a:pt x="186309" y="339912"/>
                      <a:pt x="184357" y="341104"/>
                    </a:cubicBezTo>
                    <a:cubicBezTo>
                      <a:pt x="182513" y="342295"/>
                      <a:pt x="181321" y="344352"/>
                      <a:pt x="181321" y="346626"/>
                    </a:cubicBezTo>
                    <a:lnTo>
                      <a:pt x="181212" y="384851"/>
                    </a:lnTo>
                    <a:cubicBezTo>
                      <a:pt x="181212" y="386258"/>
                      <a:pt x="181754" y="387666"/>
                      <a:pt x="182513" y="388749"/>
                    </a:cubicBezTo>
                    <a:lnTo>
                      <a:pt x="200624" y="412680"/>
                    </a:lnTo>
                    <a:cubicBezTo>
                      <a:pt x="201817" y="414304"/>
                      <a:pt x="203769" y="415170"/>
                      <a:pt x="205721" y="415170"/>
                    </a:cubicBezTo>
                    <a:cubicBezTo>
                      <a:pt x="206263" y="415170"/>
                      <a:pt x="206914" y="415062"/>
                      <a:pt x="207456" y="414954"/>
                    </a:cubicBezTo>
                    <a:cubicBezTo>
                      <a:pt x="209950" y="414196"/>
                      <a:pt x="211794" y="412030"/>
                      <a:pt x="212119" y="409431"/>
                    </a:cubicBezTo>
                    <a:lnTo>
                      <a:pt x="215589" y="375322"/>
                    </a:lnTo>
                    <a:cubicBezTo>
                      <a:pt x="215806" y="373589"/>
                      <a:pt x="215264" y="371748"/>
                      <a:pt x="213963" y="370449"/>
                    </a:cubicBezTo>
                    <a:cubicBezTo>
                      <a:pt x="213312" y="369691"/>
                      <a:pt x="212553" y="369149"/>
                      <a:pt x="211577" y="368716"/>
                    </a:cubicBezTo>
                    <a:lnTo>
                      <a:pt x="211577" y="352798"/>
                    </a:lnTo>
                    <a:cubicBezTo>
                      <a:pt x="211577" y="349658"/>
                      <a:pt x="209299" y="346951"/>
                      <a:pt x="206263" y="346409"/>
                    </a:cubicBezTo>
                    <a:cubicBezTo>
                      <a:pt x="201166" y="345543"/>
                      <a:pt x="195961" y="343702"/>
                      <a:pt x="190755" y="340887"/>
                    </a:cubicBezTo>
                    <a:close/>
                    <a:moveTo>
                      <a:pt x="200624" y="168497"/>
                    </a:moveTo>
                    <a:cubicBezTo>
                      <a:pt x="182513" y="168497"/>
                      <a:pt x="164945" y="175861"/>
                      <a:pt x="156161" y="180300"/>
                    </a:cubicBezTo>
                    <a:cubicBezTo>
                      <a:pt x="153884" y="181383"/>
                      <a:pt x="152583" y="183657"/>
                      <a:pt x="152583" y="186039"/>
                    </a:cubicBezTo>
                    <a:lnTo>
                      <a:pt x="152583" y="197518"/>
                    </a:lnTo>
                    <a:lnTo>
                      <a:pt x="149980" y="197518"/>
                    </a:lnTo>
                    <a:cubicBezTo>
                      <a:pt x="146401" y="197518"/>
                      <a:pt x="143473" y="200333"/>
                      <a:pt x="143473" y="203906"/>
                    </a:cubicBezTo>
                    <a:lnTo>
                      <a:pt x="143473" y="214410"/>
                    </a:lnTo>
                    <a:cubicBezTo>
                      <a:pt x="143473" y="216576"/>
                      <a:pt x="144666" y="218633"/>
                      <a:pt x="146401" y="219824"/>
                    </a:cubicBezTo>
                    <a:lnTo>
                      <a:pt x="152691" y="223831"/>
                    </a:lnTo>
                    <a:lnTo>
                      <a:pt x="153016" y="226538"/>
                    </a:lnTo>
                    <a:cubicBezTo>
                      <a:pt x="155077" y="241806"/>
                      <a:pt x="163644" y="261731"/>
                      <a:pt x="176007" y="279598"/>
                    </a:cubicBezTo>
                    <a:cubicBezTo>
                      <a:pt x="191731" y="302338"/>
                      <a:pt x="206480" y="312516"/>
                      <a:pt x="214071" y="312516"/>
                    </a:cubicBezTo>
                    <a:lnTo>
                      <a:pt x="248557" y="312516"/>
                    </a:lnTo>
                    <a:cubicBezTo>
                      <a:pt x="256148" y="312516"/>
                      <a:pt x="270896" y="302338"/>
                      <a:pt x="286621" y="279598"/>
                    </a:cubicBezTo>
                    <a:cubicBezTo>
                      <a:pt x="298984" y="261731"/>
                      <a:pt x="307551" y="241806"/>
                      <a:pt x="309611" y="226538"/>
                    </a:cubicBezTo>
                    <a:lnTo>
                      <a:pt x="309936" y="223831"/>
                    </a:lnTo>
                    <a:lnTo>
                      <a:pt x="316226" y="219824"/>
                    </a:lnTo>
                    <a:cubicBezTo>
                      <a:pt x="318070" y="218633"/>
                      <a:pt x="319154" y="216576"/>
                      <a:pt x="319154" y="214410"/>
                    </a:cubicBezTo>
                    <a:lnTo>
                      <a:pt x="319154" y="203906"/>
                    </a:lnTo>
                    <a:cubicBezTo>
                      <a:pt x="319154" y="200333"/>
                      <a:pt x="316226" y="197518"/>
                      <a:pt x="312756" y="197518"/>
                    </a:cubicBezTo>
                    <a:lnTo>
                      <a:pt x="309177" y="197518"/>
                    </a:lnTo>
                    <a:cubicBezTo>
                      <a:pt x="308744" y="196651"/>
                      <a:pt x="307984" y="195893"/>
                      <a:pt x="307117" y="195352"/>
                    </a:cubicBezTo>
                    <a:cubicBezTo>
                      <a:pt x="305382" y="194161"/>
                      <a:pt x="302996" y="193944"/>
                      <a:pt x="301044" y="194919"/>
                    </a:cubicBezTo>
                    <a:cubicBezTo>
                      <a:pt x="292477" y="198709"/>
                      <a:pt x="283910" y="200658"/>
                      <a:pt x="275668" y="200658"/>
                    </a:cubicBezTo>
                    <a:cubicBezTo>
                      <a:pt x="261028" y="200658"/>
                      <a:pt x="247797" y="194702"/>
                      <a:pt x="236302" y="182791"/>
                    </a:cubicBezTo>
                    <a:cubicBezTo>
                      <a:pt x="227193" y="173370"/>
                      <a:pt x="215155" y="168497"/>
                      <a:pt x="200624" y="168497"/>
                    </a:cubicBezTo>
                    <a:close/>
                    <a:moveTo>
                      <a:pt x="426321" y="71765"/>
                    </a:moveTo>
                    <a:cubicBezTo>
                      <a:pt x="433372" y="71765"/>
                      <a:pt x="439012" y="77398"/>
                      <a:pt x="439012" y="84331"/>
                    </a:cubicBezTo>
                    <a:lnTo>
                      <a:pt x="439012" y="99173"/>
                    </a:lnTo>
                    <a:cubicBezTo>
                      <a:pt x="449860" y="101231"/>
                      <a:pt x="458321" y="105564"/>
                      <a:pt x="464721" y="112498"/>
                    </a:cubicBezTo>
                    <a:cubicBezTo>
                      <a:pt x="467650" y="115639"/>
                      <a:pt x="468843" y="120081"/>
                      <a:pt x="467758" y="124306"/>
                    </a:cubicBezTo>
                    <a:cubicBezTo>
                      <a:pt x="466565" y="128531"/>
                      <a:pt x="463419" y="131780"/>
                      <a:pt x="459297" y="133080"/>
                    </a:cubicBezTo>
                    <a:lnTo>
                      <a:pt x="452789" y="135139"/>
                    </a:lnTo>
                    <a:cubicBezTo>
                      <a:pt x="448016" y="136655"/>
                      <a:pt x="442809" y="135247"/>
                      <a:pt x="439555" y="131455"/>
                    </a:cubicBezTo>
                    <a:cubicBezTo>
                      <a:pt x="436192" y="127772"/>
                      <a:pt x="431311" y="125931"/>
                      <a:pt x="425019" y="125931"/>
                    </a:cubicBezTo>
                    <a:cubicBezTo>
                      <a:pt x="419921" y="125931"/>
                      <a:pt x="413738" y="127122"/>
                      <a:pt x="413738" y="132972"/>
                    </a:cubicBezTo>
                    <a:cubicBezTo>
                      <a:pt x="413738" y="134597"/>
                      <a:pt x="414388" y="136005"/>
                      <a:pt x="415582" y="137197"/>
                    </a:cubicBezTo>
                    <a:cubicBezTo>
                      <a:pt x="416883" y="138389"/>
                      <a:pt x="420463" y="139689"/>
                      <a:pt x="426429" y="140989"/>
                    </a:cubicBezTo>
                    <a:cubicBezTo>
                      <a:pt x="440097" y="144022"/>
                      <a:pt x="450077" y="146730"/>
                      <a:pt x="456043" y="149113"/>
                    </a:cubicBezTo>
                    <a:cubicBezTo>
                      <a:pt x="462118" y="151497"/>
                      <a:pt x="467216" y="155613"/>
                      <a:pt x="471230" y="161355"/>
                    </a:cubicBezTo>
                    <a:cubicBezTo>
                      <a:pt x="475243" y="167096"/>
                      <a:pt x="477304" y="174030"/>
                      <a:pt x="477304" y="181829"/>
                    </a:cubicBezTo>
                    <a:cubicBezTo>
                      <a:pt x="477304" y="192771"/>
                      <a:pt x="473291" y="202087"/>
                      <a:pt x="465480" y="209454"/>
                    </a:cubicBezTo>
                    <a:cubicBezTo>
                      <a:pt x="458863" y="215737"/>
                      <a:pt x="449968" y="219962"/>
                      <a:pt x="439012" y="222020"/>
                    </a:cubicBezTo>
                    <a:lnTo>
                      <a:pt x="439012" y="242278"/>
                    </a:lnTo>
                    <a:cubicBezTo>
                      <a:pt x="439012" y="249320"/>
                      <a:pt x="433372" y="254953"/>
                      <a:pt x="426321" y="254953"/>
                    </a:cubicBezTo>
                    <a:cubicBezTo>
                      <a:pt x="419378" y="254953"/>
                      <a:pt x="413738" y="249320"/>
                      <a:pt x="413738" y="242278"/>
                    </a:cubicBezTo>
                    <a:lnTo>
                      <a:pt x="413738" y="222670"/>
                    </a:lnTo>
                    <a:cubicBezTo>
                      <a:pt x="397683" y="220504"/>
                      <a:pt x="385751" y="213571"/>
                      <a:pt x="378158" y="202087"/>
                    </a:cubicBezTo>
                    <a:cubicBezTo>
                      <a:pt x="375771" y="198512"/>
                      <a:pt x="375337" y="194071"/>
                      <a:pt x="377073" y="190171"/>
                    </a:cubicBezTo>
                    <a:cubicBezTo>
                      <a:pt x="378700" y="186271"/>
                      <a:pt x="382171" y="183454"/>
                      <a:pt x="386402" y="182696"/>
                    </a:cubicBezTo>
                    <a:lnTo>
                      <a:pt x="395948" y="180963"/>
                    </a:lnTo>
                    <a:cubicBezTo>
                      <a:pt x="400721" y="180096"/>
                      <a:pt x="405710" y="182046"/>
                      <a:pt x="408531" y="186163"/>
                    </a:cubicBezTo>
                    <a:cubicBezTo>
                      <a:pt x="412110" y="191254"/>
                      <a:pt x="418185" y="193963"/>
                      <a:pt x="426646" y="193963"/>
                    </a:cubicBezTo>
                    <a:cubicBezTo>
                      <a:pt x="439555" y="193963"/>
                      <a:pt x="439555" y="188763"/>
                      <a:pt x="439555" y="187138"/>
                    </a:cubicBezTo>
                    <a:cubicBezTo>
                      <a:pt x="439555" y="184646"/>
                      <a:pt x="438578" y="182913"/>
                      <a:pt x="436626" y="181504"/>
                    </a:cubicBezTo>
                    <a:cubicBezTo>
                      <a:pt x="434673" y="180096"/>
                      <a:pt x="430985" y="178905"/>
                      <a:pt x="425778" y="177821"/>
                    </a:cubicBezTo>
                    <a:cubicBezTo>
                      <a:pt x="404734" y="173488"/>
                      <a:pt x="391283" y="167963"/>
                      <a:pt x="385534" y="161355"/>
                    </a:cubicBezTo>
                    <a:cubicBezTo>
                      <a:pt x="379785" y="154530"/>
                      <a:pt x="376964" y="147055"/>
                      <a:pt x="376964" y="138280"/>
                    </a:cubicBezTo>
                    <a:cubicBezTo>
                      <a:pt x="376964" y="128639"/>
                      <a:pt x="380110" y="120081"/>
                      <a:pt x="386402" y="112714"/>
                    </a:cubicBezTo>
                    <a:cubicBezTo>
                      <a:pt x="392368" y="105564"/>
                      <a:pt x="401588" y="100906"/>
                      <a:pt x="413738" y="98848"/>
                    </a:cubicBezTo>
                    <a:lnTo>
                      <a:pt x="413738" y="84331"/>
                    </a:lnTo>
                    <a:cubicBezTo>
                      <a:pt x="413738" y="77398"/>
                      <a:pt x="419378" y="71765"/>
                      <a:pt x="426321" y="71765"/>
                    </a:cubicBezTo>
                    <a:close/>
                    <a:moveTo>
                      <a:pt x="215047" y="46785"/>
                    </a:moveTo>
                    <a:lnTo>
                      <a:pt x="247581" y="46785"/>
                    </a:lnTo>
                    <a:cubicBezTo>
                      <a:pt x="302779" y="46785"/>
                      <a:pt x="347675" y="91723"/>
                      <a:pt x="347675" y="146840"/>
                    </a:cubicBezTo>
                    <a:lnTo>
                      <a:pt x="347675" y="178243"/>
                    </a:lnTo>
                    <a:cubicBezTo>
                      <a:pt x="351471" y="183441"/>
                      <a:pt x="353423" y="189721"/>
                      <a:pt x="353423" y="196110"/>
                    </a:cubicBezTo>
                    <a:lnTo>
                      <a:pt x="353423" y="218525"/>
                    </a:lnTo>
                    <a:cubicBezTo>
                      <a:pt x="353423" y="227621"/>
                      <a:pt x="349302" y="236284"/>
                      <a:pt x="342362" y="242131"/>
                    </a:cubicBezTo>
                    <a:cubicBezTo>
                      <a:pt x="340626" y="247654"/>
                      <a:pt x="338458" y="253393"/>
                      <a:pt x="335963" y="259132"/>
                    </a:cubicBezTo>
                    <a:cubicBezTo>
                      <a:pt x="330758" y="272559"/>
                      <a:pt x="323275" y="286528"/>
                      <a:pt x="314383" y="299522"/>
                    </a:cubicBezTo>
                    <a:cubicBezTo>
                      <a:pt x="310587" y="305045"/>
                      <a:pt x="305599" y="311650"/>
                      <a:pt x="299743" y="318147"/>
                    </a:cubicBezTo>
                    <a:cubicBezTo>
                      <a:pt x="305056" y="321937"/>
                      <a:pt x="308852" y="326485"/>
                      <a:pt x="310587" y="331683"/>
                    </a:cubicBezTo>
                    <a:lnTo>
                      <a:pt x="382052" y="353231"/>
                    </a:lnTo>
                    <a:cubicBezTo>
                      <a:pt x="432263" y="367742"/>
                      <a:pt x="462627" y="578464"/>
                      <a:pt x="462627" y="587560"/>
                    </a:cubicBezTo>
                    <a:cubicBezTo>
                      <a:pt x="462627" y="598064"/>
                      <a:pt x="454169" y="606510"/>
                      <a:pt x="443758" y="606510"/>
                    </a:cubicBezTo>
                    <a:lnTo>
                      <a:pt x="18978" y="606510"/>
                    </a:lnTo>
                    <a:cubicBezTo>
                      <a:pt x="8459" y="606510"/>
                      <a:pt x="0" y="598064"/>
                      <a:pt x="0" y="587560"/>
                    </a:cubicBezTo>
                    <a:cubicBezTo>
                      <a:pt x="0" y="586586"/>
                      <a:pt x="109" y="585611"/>
                      <a:pt x="217" y="584636"/>
                    </a:cubicBezTo>
                    <a:cubicBezTo>
                      <a:pt x="217" y="584636"/>
                      <a:pt x="30365" y="367742"/>
                      <a:pt x="80575" y="353231"/>
                    </a:cubicBezTo>
                    <a:lnTo>
                      <a:pt x="152040" y="331683"/>
                    </a:lnTo>
                    <a:cubicBezTo>
                      <a:pt x="153775" y="326485"/>
                      <a:pt x="157571" y="321937"/>
                      <a:pt x="162885" y="318147"/>
                    </a:cubicBezTo>
                    <a:cubicBezTo>
                      <a:pt x="157029" y="311650"/>
                      <a:pt x="152040" y="305045"/>
                      <a:pt x="148353" y="299522"/>
                    </a:cubicBezTo>
                    <a:cubicBezTo>
                      <a:pt x="139352" y="286528"/>
                      <a:pt x="131870" y="272559"/>
                      <a:pt x="126664" y="259132"/>
                    </a:cubicBezTo>
                    <a:cubicBezTo>
                      <a:pt x="124170" y="253393"/>
                      <a:pt x="122001" y="247654"/>
                      <a:pt x="120266" y="242131"/>
                    </a:cubicBezTo>
                    <a:cubicBezTo>
                      <a:pt x="113325" y="236284"/>
                      <a:pt x="109205" y="227621"/>
                      <a:pt x="109205" y="218525"/>
                    </a:cubicBezTo>
                    <a:lnTo>
                      <a:pt x="109205" y="196110"/>
                    </a:lnTo>
                    <a:cubicBezTo>
                      <a:pt x="109205" y="189721"/>
                      <a:pt x="111265" y="183441"/>
                      <a:pt x="114952" y="178243"/>
                    </a:cubicBezTo>
                    <a:lnTo>
                      <a:pt x="114952" y="146840"/>
                    </a:lnTo>
                    <a:cubicBezTo>
                      <a:pt x="114952" y="91723"/>
                      <a:pt x="159848" y="46785"/>
                      <a:pt x="215047" y="46785"/>
                    </a:cubicBezTo>
                    <a:close/>
                    <a:moveTo>
                      <a:pt x="414825" y="0"/>
                    </a:moveTo>
                    <a:cubicBezTo>
                      <a:pt x="504940" y="0"/>
                      <a:pt x="578354" y="73314"/>
                      <a:pt x="578354" y="163305"/>
                    </a:cubicBezTo>
                    <a:cubicBezTo>
                      <a:pt x="578354" y="253404"/>
                      <a:pt x="504940" y="326718"/>
                      <a:pt x="414825" y="326718"/>
                    </a:cubicBezTo>
                    <a:cubicBezTo>
                      <a:pt x="389667" y="326718"/>
                      <a:pt x="365918" y="320979"/>
                      <a:pt x="344664" y="310907"/>
                    </a:cubicBezTo>
                    <a:cubicBezTo>
                      <a:pt x="350737" y="300620"/>
                      <a:pt x="355942" y="290115"/>
                      <a:pt x="360063" y="279719"/>
                    </a:cubicBezTo>
                    <a:cubicBezTo>
                      <a:pt x="376654" y="287516"/>
                      <a:pt x="395198" y="291956"/>
                      <a:pt x="414825" y="291956"/>
                    </a:cubicBezTo>
                    <a:cubicBezTo>
                      <a:pt x="485854" y="291956"/>
                      <a:pt x="543545" y="234236"/>
                      <a:pt x="543545" y="163305"/>
                    </a:cubicBezTo>
                    <a:cubicBezTo>
                      <a:pt x="543545" y="92482"/>
                      <a:pt x="485854" y="34762"/>
                      <a:pt x="414825" y="34762"/>
                    </a:cubicBezTo>
                    <a:cubicBezTo>
                      <a:pt x="386414" y="34762"/>
                      <a:pt x="360171" y="43967"/>
                      <a:pt x="338808" y="59561"/>
                    </a:cubicBezTo>
                    <a:cubicBezTo>
                      <a:pt x="330675" y="50897"/>
                      <a:pt x="321458" y="43317"/>
                      <a:pt x="311264" y="37036"/>
                    </a:cubicBezTo>
                    <a:cubicBezTo>
                      <a:pt x="339459" y="13861"/>
                      <a:pt x="375570" y="0"/>
                      <a:pt x="4148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iṡ1ïḓé">
              <a:extLst>
                <a:ext uri="{FF2B5EF4-FFF2-40B4-BE49-F238E27FC236}">
                  <a16:creationId xmlns:a16="http://schemas.microsoft.com/office/drawing/2014/main" xmlns="" id="{47D644EB-DE02-40D0-9A05-8B6D88378E8B}"/>
                </a:ext>
              </a:extLst>
            </p:cNvPr>
            <p:cNvGrpSpPr/>
            <p:nvPr/>
          </p:nvGrpSpPr>
          <p:grpSpPr>
            <a:xfrm>
              <a:off x="8575534" y="4234557"/>
              <a:ext cx="771525" cy="771525"/>
              <a:chOff x="6757643" y="2082385"/>
              <a:chExt cx="771525" cy="771525"/>
            </a:xfrm>
          </p:grpSpPr>
          <p:sp>
            <p:nvSpPr>
              <p:cNvPr id="40" name="ïṣlîḓé">
                <a:extLst>
                  <a:ext uri="{FF2B5EF4-FFF2-40B4-BE49-F238E27FC236}">
                    <a16:creationId xmlns:a16="http://schemas.microsoft.com/office/drawing/2014/main" xmlns="" id="{AF2EA5C6-5EC6-4BD7-B090-CCD6AA05AED8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iś1îḋe">
                <a:extLst>
                  <a:ext uri="{FF2B5EF4-FFF2-40B4-BE49-F238E27FC236}">
                    <a16:creationId xmlns:a16="http://schemas.microsoft.com/office/drawing/2014/main" xmlns="" id="{9FB77DD4-61FB-4D32-B605-FB632FEE8409}"/>
                  </a:ext>
                </a:extLst>
              </p:cNvPr>
              <p:cNvSpPr/>
              <p:nvPr/>
            </p:nvSpPr>
            <p:spPr bwMode="auto">
              <a:xfrm>
                <a:off x="6943035" y="2303391"/>
                <a:ext cx="400740" cy="329510"/>
              </a:xfrm>
              <a:custGeom>
                <a:avLst/>
                <a:gdLst>
                  <a:gd name="connsiteX0" fmla="*/ 179219 w 607596"/>
                  <a:gd name="connsiteY0" fmla="*/ 444417 h 499599"/>
                  <a:gd name="connsiteX1" fmla="*/ 428289 w 607596"/>
                  <a:gd name="connsiteY1" fmla="*/ 444417 h 499599"/>
                  <a:gd name="connsiteX2" fmla="*/ 455973 w 607596"/>
                  <a:gd name="connsiteY2" fmla="*/ 471964 h 499599"/>
                  <a:gd name="connsiteX3" fmla="*/ 428289 w 607596"/>
                  <a:gd name="connsiteY3" fmla="*/ 499599 h 499599"/>
                  <a:gd name="connsiteX4" fmla="*/ 179219 w 607596"/>
                  <a:gd name="connsiteY4" fmla="*/ 499599 h 499599"/>
                  <a:gd name="connsiteX5" fmla="*/ 151624 w 607596"/>
                  <a:gd name="connsiteY5" fmla="*/ 471964 h 499599"/>
                  <a:gd name="connsiteX6" fmla="*/ 179219 w 607596"/>
                  <a:gd name="connsiteY6" fmla="*/ 444417 h 499599"/>
                  <a:gd name="connsiteX7" fmla="*/ 202952 w 607596"/>
                  <a:gd name="connsiteY7" fmla="*/ 186083 h 499599"/>
                  <a:gd name="connsiteX8" fmla="*/ 222485 w 607596"/>
                  <a:gd name="connsiteY8" fmla="*/ 194146 h 499599"/>
                  <a:gd name="connsiteX9" fmla="*/ 301238 w 607596"/>
                  <a:gd name="connsiteY9" fmla="*/ 272776 h 499599"/>
                  <a:gd name="connsiteX10" fmla="*/ 313429 w 607596"/>
                  <a:gd name="connsiteY10" fmla="*/ 271355 h 499599"/>
                  <a:gd name="connsiteX11" fmla="*/ 365931 w 607596"/>
                  <a:gd name="connsiteY11" fmla="*/ 323953 h 499599"/>
                  <a:gd name="connsiteX12" fmla="*/ 313429 w 607596"/>
                  <a:gd name="connsiteY12" fmla="*/ 376462 h 499599"/>
                  <a:gd name="connsiteX13" fmla="*/ 260749 w 607596"/>
                  <a:gd name="connsiteY13" fmla="*/ 323953 h 499599"/>
                  <a:gd name="connsiteX14" fmla="*/ 262173 w 607596"/>
                  <a:gd name="connsiteY14" fmla="*/ 311781 h 499599"/>
                  <a:gd name="connsiteX15" fmla="*/ 183419 w 607596"/>
                  <a:gd name="connsiteY15" fmla="*/ 233150 h 499599"/>
                  <a:gd name="connsiteX16" fmla="*/ 183419 w 607596"/>
                  <a:gd name="connsiteY16" fmla="*/ 194146 h 499599"/>
                  <a:gd name="connsiteX17" fmla="*/ 202952 w 607596"/>
                  <a:gd name="connsiteY17" fmla="*/ 186083 h 499599"/>
                  <a:gd name="connsiteX18" fmla="*/ 303765 w 607596"/>
                  <a:gd name="connsiteY18" fmla="*/ 0 h 499599"/>
                  <a:gd name="connsiteX19" fmla="*/ 518702 w 607596"/>
                  <a:gd name="connsiteY19" fmla="*/ 88715 h 499599"/>
                  <a:gd name="connsiteX20" fmla="*/ 556441 w 607596"/>
                  <a:gd name="connsiteY20" fmla="*/ 472101 h 499599"/>
                  <a:gd name="connsiteX21" fmla="*/ 518079 w 607596"/>
                  <a:gd name="connsiteY21" fmla="*/ 479655 h 499599"/>
                  <a:gd name="connsiteX22" fmla="*/ 510514 w 607596"/>
                  <a:gd name="connsiteY22" fmla="*/ 441352 h 499599"/>
                  <a:gd name="connsiteX23" fmla="*/ 550834 w 607596"/>
                  <a:gd name="connsiteY23" fmla="*/ 331686 h 499599"/>
                  <a:gd name="connsiteX24" fmla="*/ 524844 w 607596"/>
                  <a:gd name="connsiteY24" fmla="*/ 331686 h 499599"/>
                  <a:gd name="connsiteX25" fmla="*/ 497163 w 607596"/>
                  <a:gd name="connsiteY25" fmla="*/ 304047 h 499599"/>
                  <a:gd name="connsiteX26" fmla="*/ 524844 w 607596"/>
                  <a:gd name="connsiteY26" fmla="*/ 276498 h 499599"/>
                  <a:gd name="connsiteX27" fmla="*/ 550834 w 607596"/>
                  <a:gd name="connsiteY27" fmla="*/ 276498 h 499599"/>
                  <a:gd name="connsiteX28" fmla="*/ 498409 w 607596"/>
                  <a:gd name="connsiteY28" fmla="*/ 148791 h 499599"/>
                  <a:gd name="connsiteX29" fmla="*/ 479629 w 607596"/>
                  <a:gd name="connsiteY29" fmla="*/ 167543 h 499599"/>
                  <a:gd name="connsiteX30" fmla="*/ 460048 w 607596"/>
                  <a:gd name="connsiteY30" fmla="*/ 175630 h 499599"/>
                  <a:gd name="connsiteX31" fmla="*/ 440555 w 607596"/>
                  <a:gd name="connsiteY31" fmla="*/ 167543 h 499599"/>
                  <a:gd name="connsiteX32" fmla="*/ 440555 w 607596"/>
                  <a:gd name="connsiteY32" fmla="*/ 128529 h 499599"/>
                  <a:gd name="connsiteX33" fmla="*/ 459425 w 607596"/>
                  <a:gd name="connsiteY33" fmla="*/ 109688 h 499599"/>
                  <a:gd name="connsiteX34" fmla="*/ 330277 w 607596"/>
                  <a:gd name="connsiteY34" fmla="*/ 56544 h 499599"/>
                  <a:gd name="connsiteX35" fmla="*/ 330277 w 607596"/>
                  <a:gd name="connsiteY35" fmla="*/ 82583 h 499599"/>
                  <a:gd name="connsiteX36" fmla="*/ 302597 w 607596"/>
                  <a:gd name="connsiteY36" fmla="*/ 110221 h 499599"/>
                  <a:gd name="connsiteX37" fmla="*/ 275005 w 607596"/>
                  <a:gd name="connsiteY37" fmla="*/ 82583 h 499599"/>
                  <a:gd name="connsiteX38" fmla="*/ 275005 w 607596"/>
                  <a:gd name="connsiteY38" fmla="*/ 56810 h 499599"/>
                  <a:gd name="connsiteX39" fmla="*/ 148171 w 607596"/>
                  <a:gd name="connsiteY39" fmla="*/ 109688 h 499599"/>
                  <a:gd name="connsiteX40" fmla="*/ 167041 w 607596"/>
                  <a:gd name="connsiteY40" fmla="*/ 128529 h 499599"/>
                  <a:gd name="connsiteX41" fmla="*/ 167041 w 607596"/>
                  <a:gd name="connsiteY41" fmla="*/ 167543 h 499599"/>
                  <a:gd name="connsiteX42" fmla="*/ 147459 w 607596"/>
                  <a:gd name="connsiteY42" fmla="*/ 175630 h 499599"/>
                  <a:gd name="connsiteX43" fmla="*/ 127967 w 607596"/>
                  <a:gd name="connsiteY43" fmla="*/ 167543 h 499599"/>
                  <a:gd name="connsiteX44" fmla="*/ 109187 w 607596"/>
                  <a:gd name="connsiteY44" fmla="*/ 148791 h 499599"/>
                  <a:gd name="connsiteX45" fmla="*/ 56673 w 607596"/>
                  <a:gd name="connsiteY45" fmla="*/ 276498 h 499599"/>
                  <a:gd name="connsiteX46" fmla="*/ 82752 w 607596"/>
                  <a:gd name="connsiteY46" fmla="*/ 276498 h 499599"/>
                  <a:gd name="connsiteX47" fmla="*/ 110344 w 607596"/>
                  <a:gd name="connsiteY47" fmla="*/ 304047 h 499599"/>
                  <a:gd name="connsiteX48" fmla="*/ 82752 w 607596"/>
                  <a:gd name="connsiteY48" fmla="*/ 331686 h 499599"/>
                  <a:gd name="connsiteX49" fmla="*/ 56762 w 607596"/>
                  <a:gd name="connsiteY49" fmla="*/ 331686 h 499599"/>
                  <a:gd name="connsiteX50" fmla="*/ 97082 w 607596"/>
                  <a:gd name="connsiteY50" fmla="*/ 441352 h 499599"/>
                  <a:gd name="connsiteX51" fmla="*/ 89517 w 607596"/>
                  <a:gd name="connsiteY51" fmla="*/ 479655 h 499599"/>
                  <a:gd name="connsiteX52" fmla="*/ 74119 w 607596"/>
                  <a:gd name="connsiteY52" fmla="*/ 484365 h 499599"/>
                  <a:gd name="connsiteX53" fmla="*/ 51155 w 607596"/>
                  <a:gd name="connsiteY53" fmla="*/ 472101 h 499599"/>
                  <a:gd name="connsiteX54" fmla="*/ 88894 w 607596"/>
                  <a:gd name="connsiteY54" fmla="*/ 88715 h 499599"/>
                  <a:gd name="connsiteX55" fmla="*/ 303765 w 607596"/>
                  <a:gd name="connsiteY55" fmla="*/ 0 h 499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7596" h="499599">
                    <a:moveTo>
                      <a:pt x="179219" y="444417"/>
                    </a:moveTo>
                    <a:lnTo>
                      <a:pt x="428289" y="444417"/>
                    </a:lnTo>
                    <a:cubicBezTo>
                      <a:pt x="443600" y="444417"/>
                      <a:pt x="455973" y="456769"/>
                      <a:pt x="455973" y="471964"/>
                    </a:cubicBezTo>
                    <a:cubicBezTo>
                      <a:pt x="455973" y="487248"/>
                      <a:pt x="443600" y="499599"/>
                      <a:pt x="428289" y="499599"/>
                    </a:cubicBezTo>
                    <a:lnTo>
                      <a:pt x="179219" y="499599"/>
                    </a:lnTo>
                    <a:cubicBezTo>
                      <a:pt x="163997" y="499599"/>
                      <a:pt x="151624" y="487248"/>
                      <a:pt x="151624" y="471964"/>
                    </a:cubicBezTo>
                    <a:cubicBezTo>
                      <a:pt x="151624" y="456769"/>
                      <a:pt x="163997" y="444417"/>
                      <a:pt x="179219" y="444417"/>
                    </a:cubicBezTo>
                    <a:close/>
                    <a:moveTo>
                      <a:pt x="202952" y="186083"/>
                    </a:moveTo>
                    <a:cubicBezTo>
                      <a:pt x="210026" y="186083"/>
                      <a:pt x="217101" y="188771"/>
                      <a:pt x="222485" y="194146"/>
                    </a:cubicBezTo>
                    <a:lnTo>
                      <a:pt x="301238" y="272776"/>
                    </a:lnTo>
                    <a:cubicBezTo>
                      <a:pt x="305153" y="271888"/>
                      <a:pt x="309247" y="271355"/>
                      <a:pt x="313429" y="271355"/>
                    </a:cubicBezTo>
                    <a:cubicBezTo>
                      <a:pt x="342350" y="271355"/>
                      <a:pt x="365931" y="294989"/>
                      <a:pt x="365931" y="323953"/>
                    </a:cubicBezTo>
                    <a:cubicBezTo>
                      <a:pt x="365931" y="352917"/>
                      <a:pt x="342350" y="376462"/>
                      <a:pt x="313429" y="376462"/>
                    </a:cubicBezTo>
                    <a:cubicBezTo>
                      <a:pt x="284330" y="376462"/>
                      <a:pt x="260749" y="352917"/>
                      <a:pt x="260749" y="323953"/>
                    </a:cubicBezTo>
                    <a:cubicBezTo>
                      <a:pt x="260749" y="319777"/>
                      <a:pt x="261283" y="315690"/>
                      <a:pt x="262173" y="311781"/>
                    </a:cubicBezTo>
                    <a:lnTo>
                      <a:pt x="183419" y="233150"/>
                    </a:lnTo>
                    <a:cubicBezTo>
                      <a:pt x="172652" y="222400"/>
                      <a:pt x="172652" y="204896"/>
                      <a:pt x="183419" y="194146"/>
                    </a:cubicBezTo>
                    <a:cubicBezTo>
                      <a:pt x="188803" y="188771"/>
                      <a:pt x="195878" y="186083"/>
                      <a:pt x="202952" y="186083"/>
                    </a:cubicBezTo>
                    <a:close/>
                    <a:moveTo>
                      <a:pt x="303765" y="0"/>
                    </a:moveTo>
                    <a:cubicBezTo>
                      <a:pt x="381589" y="0"/>
                      <a:pt x="459425" y="29572"/>
                      <a:pt x="518702" y="88715"/>
                    </a:cubicBezTo>
                    <a:cubicBezTo>
                      <a:pt x="621059" y="190916"/>
                      <a:pt x="636902" y="352215"/>
                      <a:pt x="556441" y="472101"/>
                    </a:cubicBezTo>
                    <a:cubicBezTo>
                      <a:pt x="547985" y="484720"/>
                      <a:pt x="530807" y="488097"/>
                      <a:pt x="518079" y="479655"/>
                    </a:cubicBezTo>
                    <a:cubicBezTo>
                      <a:pt x="505441" y="471212"/>
                      <a:pt x="502058" y="454060"/>
                      <a:pt x="510514" y="441352"/>
                    </a:cubicBezTo>
                    <a:cubicBezTo>
                      <a:pt x="533121" y="407670"/>
                      <a:pt x="546472" y="369989"/>
                      <a:pt x="550834" y="331686"/>
                    </a:cubicBezTo>
                    <a:lnTo>
                      <a:pt x="524844" y="331686"/>
                    </a:lnTo>
                    <a:cubicBezTo>
                      <a:pt x="509535" y="331686"/>
                      <a:pt x="497163" y="319333"/>
                      <a:pt x="497163" y="304047"/>
                    </a:cubicBezTo>
                    <a:cubicBezTo>
                      <a:pt x="497163" y="288851"/>
                      <a:pt x="509535" y="276498"/>
                      <a:pt x="524844" y="276498"/>
                    </a:cubicBezTo>
                    <a:lnTo>
                      <a:pt x="550834" y="276498"/>
                    </a:lnTo>
                    <a:cubicBezTo>
                      <a:pt x="545849" y="230641"/>
                      <a:pt x="528226" y="186206"/>
                      <a:pt x="498409" y="148791"/>
                    </a:cubicBezTo>
                    <a:lnTo>
                      <a:pt x="479629" y="167543"/>
                    </a:lnTo>
                    <a:cubicBezTo>
                      <a:pt x="474200" y="172875"/>
                      <a:pt x="467168" y="175630"/>
                      <a:pt x="460048" y="175630"/>
                    </a:cubicBezTo>
                    <a:cubicBezTo>
                      <a:pt x="453016" y="175630"/>
                      <a:pt x="445896" y="172875"/>
                      <a:pt x="440555" y="167543"/>
                    </a:cubicBezTo>
                    <a:cubicBezTo>
                      <a:pt x="429786" y="156789"/>
                      <a:pt x="429786" y="139282"/>
                      <a:pt x="440555" y="128529"/>
                    </a:cubicBezTo>
                    <a:lnTo>
                      <a:pt x="459425" y="109688"/>
                    </a:lnTo>
                    <a:cubicBezTo>
                      <a:pt x="421419" y="79117"/>
                      <a:pt x="376382" y="61432"/>
                      <a:pt x="330277" y="56544"/>
                    </a:cubicBezTo>
                    <a:lnTo>
                      <a:pt x="330277" y="82583"/>
                    </a:lnTo>
                    <a:cubicBezTo>
                      <a:pt x="330277" y="97868"/>
                      <a:pt x="317905" y="110221"/>
                      <a:pt x="302597" y="110221"/>
                    </a:cubicBezTo>
                    <a:cubicBezTo>
                      <a:pt x="287377" y="110221"/>
                      <a:pt x="275005" y="97868"/>
                      <a:pt x="275005" y="82583"/>
                    </a:cubicBezTo>
                    <a:lnTo>
                      <a:pt x="275005" y="56810"/>
                    </a:lnTo>
                    <a:cubicBezTo>
                      <a:pt x="229701" y="62054"/>
                      <a:pt x="185554" y="79650"/>
                      <a:pt x="148171" y="109688"/>
                    </a:cubicBezTo>
                    <a:lnTo>
                      <a:pt x="167041" y="128529"/>
                    </a:lnTo>
                    <a:cubicBezTo>
                      <a:pt x="177810" y="139282"/>
                      <a:pt x="177810" y="156789"/>
                      <a:pt x="167041" y="167543"/>
                    </a:cubicBezTo>
                    <a:cubicBezTo>
                      <a:pt x="161611" y="172875"/>
                      <a:pt x="154580" y="175630"/>
                      <a:pt x="147459" y="175630"/>
                    </a:cubicBezTo>
                    <a:cubicBezTo>
                      <a:pt x="140428" y="175630"/>
                      <a:pt x="133396" y="172875"/>
                      <a:pt x="127967" y="167543"/>
                    </a:cubicBezTo>
                    <a:lnTo>
                      <a:pt x="109187" y="148791"/>
                    </a:lnTo>
                    <a:cubicBezTo>
                      <a:pt x="79370" y="186206"/>
                      <a:pt x="61747" y="230641"/>
                      <a:pt x="56673" y="276498"/>
                    </a:cubicBezTo>
                    <a:lnTo>
                      <a:pt x="82752" y="276498"/>
                    </a:lnTo>
                    <a:cubicBezTo>
                      <a:pt x="97972" y="276498"/>
                      <a:pt x="110344" y="288851"/>
                      <a:pt x="110344" y="304047"/>
                    </a:cubicBezTo>
                    <a:cubicBezTo>
                      <a:pt x="110344" y="319333"/>
                      <a:pt x="97972" y="331686"/>
                      <a:pt x="82752" y="331686"/>
                    </a:cubicBezTo>
                    <a:lnTo>
                      <a:pt x="56762" y="331686"/>
                    </a:lnTo>
                    <a:cubicBezTo>
                      <a:pt x="61124" y="369989"/>
                      <a:pt x="74475" y="407670"/>
                      <a:pt x="97082" y="441352"/>
                    </a:cubicBezTo>
                    <a:cubicBezTo>
                      <a:pt x="105538" y="454060"/>
                      <a:pt x="102155" y="471212"/>
                      <a:pt x="89517" y="479655"/>
                    </a:cubicBezTo>
                    <a:cubicBezTo>
                      <a:pt x="84799" y="482854"/>
                      <a:pt x="79459" y="484365"/>
                      <a:pt x="74119" y="484365"/>
                    </a:cubicBezTo>
                    <a:cubicBezTo>
                      <a:pt x="65218" y="484365"/>
                      <a:pt x="56495" y="480010"/>
                      <a:pt x="51155" y="472101"/>
                    </a:cubicBezTo>
                    <a:cubicBezTo>
                      <a:pt x="-29306" y="352215"/>
                      <a:pt x="-13463" y="190916"/>
                      <a:pt x="88894" y="88715"/>
                    </a:cubicBezTo>
                    <a:cubicBezTo>
                      <a:pt x="148127" y="29572"/>
                      <a:pt x="225940" y="0"/>
                      <a:pt x="30376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9" name="ísľíďé">
              <a:extLst>
                <a:ext uri="{FF2B5EF4-FFF2-40B4-BE49-F238E27FC236}">
                  <a16:creationId xmlns:a16="http://schemas.microsoft.com/office/drawing/2014/main" xmlns="" id="{EC097C9E-C4AB-4963-B5A2-B2D2DBAE3211}"/>
                </a:ext>
              </a:extLst>
            </p:cNvPr>
            <p:cNvSpPr/>
            <p:nvPr/>
          </p:nvSpPr>
          <p:spPr>
            <a:xfrm>
              <a:off x="806804" y="3702091"/>
              <a:ext cx="1460146" cy="432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2012</a:t>
              </a:r>
            </a:p>
          </p:txBody>
        </p:sp>
        <p:sp>
          <p:nvSpPr>
            <p:cNvPr id="20" name="ísliḓê">
              <a:extLst>
                <a:ext uri="{FF2B5EF4-FFF2-40B4-BE49-F238E27FC236}">
                  <a16:creationId xmlns:a16="http://schemas.microsoft.com/office/drawing/2014/main" xmlns="" id="{3396F4BF-7C03-46A2-ABA7-C044BD83297B}"/>
                </a:ext>
              </a:extLst>
            </p:cNvPr>
            <p:cNvSpPr/>
            <p:nvPr/>
          </p:nvSpPr>
          <p:spPr>
            <a:xfrm>
              <a:off x="4519011" y="3702091"/>
              <a:ext cx="1460146" cy="432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2014</a:t>
              </a:r>
            </a:p>
          </p:txBody>
        </p:sp>
        <p:sp>
          <p:nvSpPr>
            <p:cNvPr id="21" name="i$ḻïdè">
              <a:extLst>
                <a:ext uri="{FF2B5EF4-FFF2-40B4-BE49-F238E27FC236}">
                  <a16:creationId xmlns:a16="http://schemas.microsoft.com/office/drawing/2014/main" xmlns="" id="{F2559B8F-8B0C-4CDE-BAF4-7BA5FE7A532D}"/>
                </a:ext>
              </a:extLst>
            </p:cNvPr>
            <p:cNvSpPr/>
            <p:nvPr/>
          </p:nvSpPr>
          <p:spPr>
            <a:xfrm>
              <a:off x="8231218" y="3702091"/>
              <a:ext cx="1460146" cy="432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2017</a:t>
              </a:r>
            </a:p>
          </p:txBody>
        </p:sp>
        <p:grpSp>
          <p:nvGrpSpPr>
            <p:cNvPr id="22" name="iṥľïdê">
              <a:extLst>
                <a:ext uri="{FF2B5EF4-FFF2-40B4-BE49-F238E27FC236}">
                  <a16:creationId xmlns:a16="http://schemas.microsoft.com/office/drawing/2014/main" xmlns="" id="{41A3EDF6-B003-4030-BA74-05FF67D8F83D}"/>
                </a:ext>
              </a:extLst>
            </p:cNvPr>
            <p:cNvGrpSpPr/>
            <p:nvPr/>
          </p:nvGrpSpPr>
          <p:grpSpPr>
            <a:xfrm>
              <a:off x="757655" y="5006079"/>
              <a:ext cx="1558441" cy="1143954"/>
              <a:chOff x="1163789" y="2274621"/>
              <a:chExt cx="1436954" cy="1143954"/>
            </a:xfrm>
          </p:grpSpPr>
          <p:sp>
            <p:nvSpPr>
              <p:cNvPr id="38" name="ïṡļïḋè">
                <a:extLst>
                  <a:ext uri="{FF2B5EF4-FFF2-40B4-BE49-F238E27FC236}">
                    <a16:creationId xmlns:a16="http://schemas.microsoft.com/office/drawing/2014/main" xmlns="" id="{810C5ABB-1E55-47D5-86C8-A67448638C85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ïśľïḓe">
                <a:extLst>
                  <a:ext uri="{FF2B5EF4-FFF2-40B4-BE49-F238E27FC236}">
                    <a16:creationId xmlns:a16="http://schemas.microsoft.com/office/drawing/2014/main" xmlns="" id="{9398C2DB-B388-48AE-B50C-FA0EB76B8153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3" name="iś1iḓê">
              <a:extLst>
                <a:ext uri="{FF2B5EF4-FFF2-40B4-BE49-F238E27FC236}">
                  <a16:creationId xmlns:a16="http://schemas.microsoft.com/office/drawing/2014/main" xmlns="" id="{C46CDABD-9740-4B13-AB21-EC81C79746B4}"/>
                </a:ext>
              </a:extLst>
            </p:cNvPr>
            <p:cNvGrpSpPr/>
            <p:nvPr/>
          </p:nvGrpSpPr>
          <p:grpSpPr>
            <a:xfrm>
              <a:off x="4469863" y="5006079"/>
              <a:ext cx="1558441" cy="1143954"/>
              <a:chOff x="1163789" y="2274621"/>
              <a:chExt cx="1436954" cy="1143954"/>
            </a:xfrm>
          </p:grpSpPr>
          <p:sp>
            <p:nvSpPr>
              <p:cNvPr id="36" name="ïślïḑé">
                <a:extLst>
                  <a:ext uri="{FF2B5EF4-FFF2-40B4-BE49-F238E27FC236}">
                    <a16:creationId xmlns:a16="http://schemas.microsoft.com/office/drawing/2014/main" xmlns="" id="{DFEB3171-A215-40E0-8BBB-FEB9CA9C9DD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îṧlíḍê">
                <a:extLst>
                  <a:ext uri="{FF2B5EF4-FFF2-40B4-BE49-F238E27FC236}">
                    <a16:creationId xmlns:a16="http://schemas.microsoft.com/office/drawing/2014/main" xmlns="" id="{BFEA8B20-9106-4EAE-9CDC-8F9041594409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4" name="íšļíḋe">
              <a:extLst>
                <a:ext uri="{FF2B5EF4-FFF2-40B4-BE49-F238E27FC236}">
                  <a16:creationId xmlns:a16="http://schemas.microsoft.com/office/drawing/2014/main" xmlns="" id="{31D29B33-3D9F-4891-831A-5223AF10A43F}"/>
                </a:ext>
              </a:extLst>
            </p:cNvPr>
            <p:cNvGrpSpPr/>
            <p:nvPr/>
          </p:nvGrpSpPr>
          <p:grpSpPr>
            <a:xfrm>
              <a:off x="8182071" y="5006079"/>
              <a:ext cx="1558441" cy="1143954"/>
              <a:chOff x="1163789" y="2274621"/>
              <a:chExt cx="1436954" cy="1143954"/>
            </a:xfrm>
          </p:grpSpPr>
          <p:sp>
            <p:nvSpPr>
              <p:cNvPr id="34" name="iŝḷiḑé">
                <a:extLst>
                  <a:ext uri="{FF2B5EF4-FFF2-40B4-BE49-F238E27FC236}">
                    <a16:creationId xmlns:a16="http://schemas.microsoft.com/office/drawing/2014/main" xmlns="" id="{AAE6A0FC-7245-46F4-946B-8742FFE6AAB3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îṡlîḓê">
                <a:extLst>
                  <a:ext uri="{FF2B5EF4-FFF2-40B4-BE49-F238E27FC236}">
                    <a16:creationId xmlns:a16="http://schemas.microsoft.com/office/drawing/2014/main" xmlns="" id="{B4D97359-5C06-4EC1-AFD8-034A85A515AE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5" name="ï$liḑê">
              <a:extLst>
                <a:ext uri="{FF2B5EF4-FFF2-40B4-BE49-F238E27FC236}">
                  <a16:creationId xmlns:a16="http://schemas.microsoft.com/office/drawing/2014/main" xmlns="" id="{BDC98555-F7A5-495D-BED6-50CE9109A6C2}"/>
                </a:ext>
              </a:extLst>
            </p:cNvPr>
            <p:cNvGrpSpPr/>
            <p:nvPr/>
          </p:nvGrpSpPr>
          <p:grpSpPr>
            <a:xfrm>
              <a:off x="2529627" y="1130300"/>
              <a:ext cx="1558441" cy="1143954"/>
              <a:chOff x="1163789" y="2274621"/>
              <a:chExt cx="1436954" cy="1143954"/>
            </a:xfrm>
          </p:grpSpPr>
          <p:sp>
            <p:nvSpPr>
              <p:cNvPr id="32" name="îṣḻiḑé">
                <a:extLst>
                  <a:ext uri="{FF2B5EF4-FFF2-40B4-BE49-F238E27FC236}">
                    <a16:creationId xmlns:a16="http://schemas.microsoft.com/office/drawing/2014/main" xmlns="" id="{48784A01-8F2D-4604-8140-07FB629A2678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iśľiḋé">
                <a:extLst>
                  <a:ext uri="{FF2B5EF4-FFF2-40B4-BE49-F238E27FC236}">
                    <a16:creationId xmlns:a16="http://schemas.microsoft.com/office/drawing/2014/main" xmlns="" id="{72671FC7-B83E-4CCC-86B8-F925DC6D4C67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6" name="iŝļíḋe">
              <a:extLst>
                <a:ext uri="{FF2B5EF4-FFF2-40B4-BE49-F238E27FC236}">
                  <a16:creationId xmlns:a16="http://schemas.microsoft.com/office/drawing/2014/main" xmlns="" id="{3F3F0307-6354-44CC-8913-E5506FE5D71B}"/>
                </a:ext>
              </a:extLst>
            </p:cNvPr>
            <p:cNvGrpSpPr/>
            <p:nvPr/>
          </p:nvGrpSpPr>
          <p:grpSpPr>
            <a:xfrm>
              <a:off x="6223507" y="1130300"/>
              <a:ext cx="1558441" cy="1143954"/>
              <a:chOff x="1163789" y="2274621"/>
              <a:chExt cx="1436954" cy="1143954"/>
            </a:xfrm>
          </p:grpSpPr>
          <p:sp>
            <p:nvSpPr>
              <p:cNvPr id="30" name="î$ļíḋè">
                <a:extLst>
                  <a:ext uri="{FF2B5EF4-FFF2-40B4-BE49-F238E27FC236}">
                    <a16:creationId xmlns:a16="http://schemas.microsoft.com/office/drawing/2014/main" xmlns="" id="{531DAD96-5EDF-4B12-8C99-C65926F080DB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ṣḻîḓé">
                <a:extLst>
                  <a:ext uri="{FF2B5EF4-FFF2-40B4-BE49-F238E27FC236}">
                    <a16:creationId xmlns:a16="http://schemas.microsoft.com/office/drawing/2014/main" xmlns="" id="{053F69BA-4166-4182-9EA5-375A625D2B1B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7" name="ísļîḓe">
              <a:extLst>
                <a:ext uri="{FF2B5EF4-FFF2-40B4-BE49-F238E27FC236}">
                  <a16:creationId xmlns:a16="http://schemas.microsoft.com/office/drawing/2014/main" xmlns="" id="{19A0CA30-92DD-4E8F-9934-FFEBBDA8A1CD}"/>
                </a:ext>
              </a:extLst>
            </p:cNvPr>
            <p:cNvGrpSpPr/>
            <p:nvPr/>
          </p:nvGrpSpPr>
          <p:grpSpPr>
            <a:xfrm>
              <a:off x="9849525" y="1130300"/>
              <a:ext cx="1558441" cy="1143954"/>
              <a:chOff x="1163789" y="2274621"/>
              <a:chExt cx="1436954" cy="1143954"/>
            </a:xfrm>
          </p:grpSpPr>
          <p:sp>
            <p:nvSpPr>
              <p:cNvPr id="28" name="îṥļïḋè">
                <a:extLst>
                  <a:ext uri="{FF2B5EF4-FFF2-40B4-BE49-F238E27FC236}">
                    <a16:creationId xmlns:a16="http://schemas.microsoft.com/office/drawing/2014/main" xmlns="" id="{74EB3802-E2A5-487C-97E0-8600CBC4511D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$ļíḋê">
                <a:extLst>
                  <a:ext uri="{FF2B5EF4-FFF2-40B4-BE49-F238E27FC236}">
                    <a16:creationId xmlns:a16="http://schemas.microsoft.com/office/drawing/2014/main" xmlns="" id="{CB927B57-1E97-4A8D-BF6A-D90A7BD3912D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026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70212" y="294258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7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B01EDE-7E3E-4420-A3BF-3E2DC7AE2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F8B282-C617-48A9-A4C1-76292F7F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A0686F-62FC-44F8-B3D6-B3E1560B7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19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458211-4F85-4C0C-9064-5AF46C1B2D2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53468"/>
            <a:ext cx="10858500" cy="3628471"/>
            <a:chOff x="660400" y="2053468"/>
            <a:chExt cx="10858500" cy="3628471"/>
          </a:xfrm>
        </p:grpSpPr>
        <p:grpSp>
          <p:nvGrpSpPr>
            <p:cNvPr id="6" name="iṥlíḓé">
              <a:extLst>
                <a:ext uri="{FF2B5EF4-FFF2-40B4-BE49-F238E27FC236}">
                  <a16:creationId xmlns:a16="http://schemas.microsoft.com/office/drawing/2014/main" xmlns="" id="{243BB1D3-59C2-4FF6-B55A-FD1F6D20E691}"/>
                </a:ext>
              </a:extLst>
            </p:cNvPr>
            <p:cNvGrpSpPr/>
            <p:nvPr/>
          </p:nvGrpSpPr>
          <p:grpSpPr>
            <a:xfrm>
              <a:off x="4924423" y="2073100"/>
              <a:ext cx="2343149" cy="3409535"/>
              <a:chOff x="4748744" y="1457816"/>
              <a:chExt cx="2709330" cy="3942368"/>
            </a:xfrm>
          </p:grpSpPr>
          <p:sp>
            <p:nvSpPr>
              <p:cNvPr id="38" name="îŝļïďê">
                <a:extLst>
                  <a:ext uri="{FF2B5EF4-FFF2-40B4-BE49-F238E27FC236}">
                    <a16:creationId xmlns:a16="http://schemas.microsoft.com/office/drawing/2014/main" xmlns="" id="{4A692A5F-FA6A-4C0E-959F-316A4E0833ED}"/>
                  </a:ext>
                </a:extLst>
              </p:cNvPr>
              <p:cNvSpPr/>
              <p:nvPr/>
            </p:nvSpPr>
            <p:spPr>
              <a:xfrm>
                <a:off x="5610225" y="4518053"/>
                <a:ext cx="986367" cy="882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2" y="0"/>
                    </a:moveTo>
                    <a:cubicBezTo>
                      <a:pt x="789" y="0"/>
                      <a:pt x="0" y="971"/>
                      <a:pt x="0" y="2173"/>
                    </a:cubicBezTo>
                    <a:cubicBezTo>
                      <a:pt x="0" y="3375"/>
                      <a:pt x="789" y="4346"/>
                      <a:pt x="1762" y="4346"/>
                    </a:cubicBezTo>
                    <a:lnTo>
                      <a:pt x="19844" y="4346"/>
                    </a:lnTo>
                    <a:cubicBezTo>
                      <a:pt x="20816" y="4346"/>
                      <a:pt x="21600" y="3375"/>
                      <a:pt x="21600" y="2173"/>
                    </a:cubicBezTo>
                    <a:cubicBezTo>
                      <a:pt x="21600" y="971"/>
                      <a:pt x="20816" y="0"/>
                      <a:pt x="19844" y="0"/>
                    </a:cubicBezTo>
                    <a:lnTo>
                      <a:pt x="1762" y="0"/>
                    </a:lnTo>
                    <a:close/>
                    <a:moveTo>
                      <a:pt x="1762" y="5941"/>
                    </a:moveTo>
                    <a:cubicBezTo>
                      <a:pt x="789" y="5941"/>
                      <a:pt x="0" y="6911"/>
                      <a:pt x="0" y="8114"/>
                    </a:cubicBezTo>
                    <a:cubicBezTo>
                      <a:pt x="0" y="9316"/>
                      <a:pt x="789" y="10295"/>
                      <a:pt x="1762" y="10295"/>
                    </a:cubicBezTo>
                    <a:lnTo>
                      <a:pt x="19844" y="10295"/>
                    </a:lnTo>
                    <a:cubicBezTo>
                      <a:pt x="20816" y="10295"/>
                      <a:pt x="21600" y="9316"/>
                      <a:pt x="21600" y="8114"/>
                    </a:cubicBezTo>
                    <a:cubicBezTo>
                      <a:pt x="21600" y="6911"/>
                      <a:pt x="20816" y="5941"/>
                      <a:pt x="19844" y="5941"/>
                    </a:cubicBezTo>
                    <a:lnTo>
                      <a:pt x="1762" y="5941"/>
                    </a:lnTo>
                    <a:close/>
                    <a:moveTo>
                      <a:pt x="2935" y="11890"/>
                    </a:moveTo>
                    <a:cubicBezTo>
                      <a:pt x="2935" y="17257"/>
                      <a:pt x="6463" y="21600"/>
                      <a:pt x="10806" y="21600"/>
                    </a:cubicBezTo>
                    <a:cubicBezTo>
                      <a:pt x="15149" y="21600"/>
                      <a:pt x="18665" y="17257"/>
                      <a:pt x="18665" y="11890"/>
                    </a:cubicBezTo>
                    <a:lnTo>
                      <a:pt x="2935" y="1189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ṣḷiḑé">
                <a:extLst>
                  <a:ext uri="{FF2B5EF4-FFF2-40B4-BE49-F238E27FC236}">
                    <a16:creationId xmlns:a16="http://schemas.microsoft.com/office/drawing/2014/main" xmlns="" id="{27F4F9DB-13C8-4A0D-95A9-4841A3AEE623}"/>
                  </a:ext>
                </a:extLst>
              </p:cNvPr>
              <p:cNvSpPr/>
              <p:nvPr/>
            </p:nvSpPr>
            <p:spPr>
              <a:xfrm rot="10800000" flipH="1">
                <a:off x="4748744" y="1457816"/>
                <a:ext cx="2709330" cy="2927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7049" y="0"/>
                    </a:moveTo>
                    <a:cubicBezTo>
                      <a:pt x="6119" y="0"/>
                      <a:pt x="5347" y="496"/>
                      <a:pt x="4884" y="1296"/>
                    </a:cubicBezTo>
                    <a:cubicBezTo>
                      <a:pt x="4879" y="1304"/>
                      <a:pt x="4873" y="1309"/>
                      <a:pt x="4868" y="1317"/>
                    </a:cubicBezTo>
                    <a:cubicBezTo>
                      <a:pt x="4579" y="1826"/>
                      <a:pt x="4414" y="2458"/>
                      <a:pt x="4414" y="3163"/>
                    </a:cubicBezTo>
                    <a:cubicBezTo>
                      <a:pt x="4414" y="4287"/>
                      <a:pt x="4946" y="5167"/>
                      <a:pt x="5927" y="5792"/>
                    </a:cubicBezTo>
                    <a:cubicBezTo>
                      <a:pt x="6617" y="6233"/>
                      <a:pt x="7467" y="6205"/>
                      <a:pt x="8458" y="5707"/>
                    </a:cubicBezTo>
                    <a:cubicBezTo>
                      <a:pt x="8616" y="5627"/>
                      <a:pt x="8806" y="5692"/>
                      <a:pt x="8884" y="5853"/>
                    </a:cubicBezTo>
                    <a:cubicBezTo>
                      <a:pt x="8961" y="6015"/>
                      <a:pt x="8898" y="6210"/>
                      <a:pt x="8740" y="6290"/>
                    </a:cubicBezTo>
                    <a:cubicBezTo>
                      <a:pt x="7244" y="7042"/>
                      <a:pt x="6200" y="6737"/>
                      <a:pt x="5588" y="6347"/>
                    </a:cubicBezTo>
                    <a:cubicBezTo>
                      <a:pt x="4260" y="5500"/>
                      <a:pt x="3777" y="4241"/>
                      <a:pt x="3777" y="3163"/>
                    </a:cubicBezTo>
                    <a:cubicBezTo>
                      <a:pt x="3777" y="2561"/>
                      <a:pt x="3881" y="2004"/>
                      <a:pt x="4068" y="1512"/>
                    </a:cubicBezTo>
                    <a:cubicBezTo>
                      <a:pt x="2816" y="1773"/>
                      <a:pt x="1899" y="2928"/>
                      <a:pt x="1899" y="4353"/>
                    </a:cubicBezTo>
                    <a:cubicBezTo>
                      <a:pt x="1899" y="4842"/>
                      <a:pt x="1943" y="4968"/>
                      <a:pt x="2050" y="5275"/>
                    </a:cubicBezTo>
                    <a:cubicBezTo>
                      <a:pt x="2074" y="5342"/>
                      <a:pt x="2101" y="5418"/>
                      <a:pt x="2130" y="5503"/>
                    </a:cubicBezTo>
                    <a:cubicBezTo>
                      <a:pt x="2186" y="5673"/>
                      <a:pt x="2093" y="5857"/>
                      <a:pt x="1927" y="5915"/>
                    </a:cubicBezTo>
                    <a:cubicBezTo>
                      <a:pt x="1893" y="5926"/>
                      <a:pt x="1861" y="5935"/>
                      <a:pt x="1827" y="5935"/>
                    </a:cubicBezTo>
                    <a:cubicBezTo>
                      <a:pt x="1694" y="5935"/>
                      <a:pt x="1570" y="5847"/>
                      <a:pt x="1525" y="5711"/>
                    </a:cubicBezTo>
                    <a:cubicBezTo>
                      <a:pt x="1498" y="5630"/>
                      <a:pt x="1471" y="5559"/>
                      <a:pt x="1449" y="5495"/>
                    </a:cubicBezTo>
                    <a:cubicBezTo>
                      <a:pt x="1402" y="5361"/>
                      <a:pt x="1367" y="5252"/>
                      <a:pt x="1338" y="5136"/>
                    </a:cubicBezTo>
                    <a:cubicBezTo>
                      <a:pt x="965" y="5547"/>
                      <a:pt x="725" y="6087"/>
                      <a:pt x="645" y="7023"/>
                    </a:cubicBezTo>
                    <a:cubicBezTo>
                      <a:pt x="1242" y="6525"/>
                      <a:pt x="2001" y="6224"/>
                      <a:pt x="2830" y="6224"/>
                    </a:cubicBezTo>
                    <a:cubicBezTo>
                      <a:pt x="2831" y="6224"/>
                      <a:pt x="2834" y="6224"/>
                      <a:pt x="2834" y="6224"/>
                    </a:cubicBezTo>
                    <a:cubicBezTo>
                      <a:pt x="3606" y="6224"/>
                      <a:pt x="4337" y="6477"/>
                      <a:pt x="4947" y="6958"/>
                    </a:cubicBezTo>
                    <a:cubicBezTo>
                      <a:pt x="5087" y="7068"/>
                      <a:pt x="5111" y="7276"/>
                      <a:pt x="5003" y="7419"/>
                    </a:cubicBezTo>
                    <a:cubicBezTo>
                      <a:pt x="4896" y="7562"/>
                      <a:pt x="4697" y="7586"/>
                      <a:pt x="4557" y="7476"/>
                    </a:cubicBezTo>
                    <a:cubicBezTo>
                      <a:pt x="4059" y="7083"/>
                      <a:pt x="3461" y="6877"/>
                      <a:pt x="2830" y="6877"/>
                    </a:cubicBezTo>
                    <a:cubicBezTo>
                      <a:pt x="1269" y="6877"/>
                      <a:pt x="0" y="8176"/>
                      <a:pt x="0" y="9775"/>
                    </a:cubicBezTo>
                    <a:cubicBezTo>
                      <a:pt x="0" y="10440"/>
                      <a:pt x="216" y="11066"/>
                      <a:pt x="621" y="11585"/>
                    </a:cubicBezTo>
                    <a:cubicBezTo>
                      <a:pt x="626" y="11591"/>
                      <a:pt x="629" y="11599"/>
                      <a:pt x="633" y="11605"/>
                    </a:cubicBezTo>
                    <a:cubicBezTo>
                      <a:pt x="640" y="11616"/>
                      <a:pt x="647" y="11626"/>
                      <a:pt x="653" y="11638"/>
                    </a:cubicBezTo>
                    <a:cubicBezTo>
                      <a:pt x="658" y="11647"/>
                      <a:pt x="661" y="11657"/>
                      <a:pt x="665" y="11666"/>
                    </a:cubicBezTo>
                    <a:cubicBezTo>
                      <a:pt x="669" y="11676"/>
                      <a:pt x="674" y="11684"/>
                      <a:pt x="677" y="11695"/>
                    </a:cubicBezTo>
                    <a:cubicBezTo>
                      <a:pt x="680" y="11705"/>
                      <a:pt x="679" y="11713"/>
                      <a:pt x="681" y="11723"/>
                    </a:cubicBezTo>
                    <a:cubicBezTo>
                      <a:pt x="683" y="11734"/>
                      <a:pt x="688" y="11745"/>
                      <a:pt x="689" y="11756"/>
                    </a:cubicBezTo>
                    <a:cubicBezTo>
                      <a:pt x="690" y="11766"/>
                      <a:pt x="689" y="11778"/>
                      <a:pt x="689" y="11788"/>
                    </a:cubicBezTo>
                    <a:cubicBezTo>
                      <a:pt x="689" y="11799"/>
                      <a:pt x="690" y="11810"/>
                      <a:pt x="689" y="11821"/>
                    </a:cubicBezTo>
                    <a:cubicBezTo>
                      <a:pt x="688" y="11834"/>
                      <a:pt x="683" y="11845"/>
                      <a:pt x="681" y="11858"/>
                    </a:cubicBezTo>
                    <a:cubicBezTo>
                      <a:pt x="679" y="11865"/>
                      <a:pt x="679" y="11871"/>
                      <a:pt x="677" y="11878"/>
                    </a:cubicBezTo>
                    <a:lnTo>
                      <a:pt x="669" y="11907"/>
                    </a:lnTo>
                    <a:cubicBezTo>
                      <a:pt x="595" y="12167"/>
                      <a:pt x="546" y="12341"/>
                      <a:pt x="546" y="12596"/>
                    </a:cubicBezTo>
                    <a:cubicBezTo>
                      <a:pt x="546" y="13181"/>
                      <a:pt x="753" y="13727"/>
                      <a:pt x="1174" y="14255"/>
                    </a:cubicBezTo>
                    <a:cubicBezTo>
                      <a:pt x="1331" y="13954"/>
                      <a:pt x="1541" y="13684"/>
                      <a:pt x="1799" y="13456"/>
                    </a:cubicBezTo>
                    <a:cubicBezTo>
                      <a:pt x="2333" y="12983"/>
                      <a:pt x="3324" y="12473"/>
                      <a:pt x="5027" y="12726"/>
                    </a:cubicBezTo>
                    <a:cubicBezTo>
                      <a:pt x="5201" y="12752"/>
                      <a:pt x="5323" y="12919"/>
                      <a:pt x="5298" y="13097"/>
                    </a:cubicBezTo>
                    <a:cubicBezTo>
                      <a:pt x="5272" y="13275"/>
                      <a:pt x="5110" y="13397"/>
                      <a:pt x="4936" y="13370"/>
                    </a:cubicBezTo>
                    <a:cubicBezTo>
                      <a:pt x="3776" y="13197"/>
                      <a:pt x="2838" y="13399"/>
                      <a:pt x="2217" y="13949"/>
                    </a:cubicBezTo>
                    <a:cubicBezTo>
                      <a:pt x="1740" y="14371"/>
                      <a:pt x="1477" y="14979"/>
                      <a:pt x="1477" y="15665"/>
                    </a:cubicBezTo>
                    <a:cubicBezTo>
                      <a:pt x="1477" y="16627"/>
                      <a:pt x="2368" y="17561"/>
                      <a:pt x="3204" y="17952"/>
                    </a:cubicBezTo>
                    <a:cubicBezTo>
                      <a:pt x="3207" y="17953"/>
                      <a:pt x="3206" y="17955"/>
                      <a:pt x="3208" y="17956"/>
                    </a:cubicBezTo>
                    <a:cubicBezTo>
                      <a:pt x="3218" y="17961"/>
                      <a:pt x="3227" y="17966"/>
                      <a:pt x="3236" y="17972"/>
                    </a:cubicBezTo>
                    <a:cubicBezTo>
                      <a:pt x="3245" y="17978"/>
                      <a:pt x="3256" y="17982"/>
                      <a:pt x="3264" y="17988"/>
                    </a:cubicBezTo>
                    <a:cubicBezTo>
                      <a:pt x="3272" y="17995"/>
                      <a:pt x="3280" y="18002"/>
                      <a:pt x="3288" y="18009"/>
                    </a:cubicBezTo>
                    <a:cubicBezTo>
                      <a:pt x="3295" y="18016"/>
                      <a:pt x="3301" y="18026"/>
                      <a:pt x="3308" y="18033"/>
                    </a:cubicBezTo>
                    <a:cubicBezTo>
                      <a:pt x="3314" y="18041"/>
                      <a:pt x="3322" y="18049"/>
                      <a:pt x="3328" y="18058"/>
                    </a:cubicBezTo>
                    <a:cubicBezTo>
                      <a:pt x="3334" y="18067"/>
                      <a:pt x="3338" y="18073"/>
                      <a:pt x="3344" y="18082"/>
                    </a:cubicBezTo>
                    <a:cubicBezTo>
                      <a:pt x="3348" y="18090"/>
                      <a:pt x="3352" y="18102"/>
                      <a:pt x="3355" y="18111"/>
                    </a:cubicBezTo>
                    <a:cubicBezTo>
                      <a:pt x="3361" y="18122"/>
                      <a:pt x="3368" y="18132"/>
                      <a:pt x="3371" y="18143"/>
                    </a:cubicBezTo>
                    <a:cubicBezTo>
                      <a:pt x="3372" y="18146"/>
                      <a:pt x="3375" y="18145"/>
                      <a:pt x="3375" y="18147"/>
                    </a:cubicBezTo>
                    <a:cubicBezTo>
                      <a:pt x="3781" y="19429"/>
                      <a:pt x="4378" y="19894"/>
                      <a:pt x="5827" y="19961"/>
                    </a:cubicBezTo>
                    <a:cubicBezTo>
                      <a:pt x="5800" y="19794"/>
                      <a:pt x="5783" y="19625"/>
                      <a:pt x="5783" y="19452"/>
                    </a:cubicBezTo>
                    <a:cubicBezTo>
                      <a:pt x="5783" y="17906"/>
                      <a:pt x="6913" y="16647"/>
                      <a:pt x="8299" y="16647"/>
                    </a:cubicBezTo>
                    <a:cubicBezTo>
                      <a:pt x="8400" y="16647"/>
                      <a:pt x="8501" y="16655"/>
                      <a:pt x="8601" y="16668"/>
                    </a:cubicBezTo>
                    <a:cubicBezTo>
                      <a:pt x="8775" y="16691"/>
                      <a:pt x="8898" y="16852"/>
                      <a:pt x="8876" y="17031"/>
                    </a:cubicBezTo>
                    <a:cubicBezTo>
                      <a:pt x="8853" y="17209"/>
                      <a:pt x="8694" y="17334"/>
                      <a:pt x="8517" y="17312"/>
                    </a:cubicBezTo>
                    <a:cubicBezTo>
                      <a:pt x="8445" y="17302"/>
                      <a:pt x="8373" y="17300"/>
                      <a:pt x="8299" y="17300"/>
                    </a:cubicBezTo>
                    <a:cubicBezTo>
                      <a:pt x="7264" y="17300"/>
                      <a:pt x="6420" y="18266"/>
                      <a:pt x="6420" y="19452"/>
                    </a:cubicBezTo>
                    <a:cubicBezTo>
                      <a:pt x="6420" y="19914"/>
                      <a:pt x="6548" y="20352"/>
                      <a:pt x="6786" y="20724"/>
                    </a:cubicBezTo>
                    <a:cubicBezTo>
                      <a:pt x="7139" y="21274"/>
                      <a:pt x="7704" y="21600"/>
                      <a:pt x="8299" y="21600"/>
                    </a:cubicBezTo>
                    <a:cubicBezTo>
                      <a:pt x="9392" y="21600"/>
                      <a:pt x="9883" y="20523"/>
                      <a:pt x="9883" y="19452"/>
                    </a:cubicBezTo>
                    <a:cubicBezTo>
                      <a:pt x="9883" y="19412"/>
                      <a:pt x="9881" y="17747"/>
                      <a:pt x="9879" y="15473"/>
                    </a:cubicBezTo>
                    <a:cubicBezTo>
                      <a:pt x="9879" y="15473"/>
                      <a:pt x="9879" y="15470"/>
                      <a:pt x="9879" y="15469"/>
                    </a:cubicBezTo>
                    <a:cubicBezTo>
                      <a:pt x="9876" y="12424"/>
                      <a:pt x="7611" y="10215"/>
                      <a:pt x="4494" y="10215"/>
                    </a:cubicBezTo>
                    <a:cubicBezTo>
                      <a:pt x="3556" y="10215"/>
                      <a:pt x="2628" y="10446"/>
                      <a:pt x="1811" y="10879"/>
                    </a:cubicBezTo>
                    <a:cubicBezTo>
                      <a:pt x="1655" y="10962"/>
                      <a:pt x="1462" y="10897"/>
                      <a:pt x="1381" y="10737"/>
                    </a:cubicBezTo>
                    <a:cubicBezTo>
                      <a:pt x="1301" y="10577"/>
                      <a:pt x="1361" y="10384"/>
                      <a:pt x="1517" y="10301"/>
                    </a:cubicBezTo>
                    <a:cubicBezTo>
                      <a:pt x="2424" y="9819"/>
                      <a:pt x="3454" y="9563"/>
                      <a:pt x="4494" y="9563"/>
                    </a:cubicBezTo>
                    <a:cubicBezTo>
                      <a:pt x="6939" y="9563"/>
                      <a:pt x="8911" y="10787"/>
                      <a:pt x="9875" y="12697"/>
                    </a:cubicBezTo>
                    <a:cubicBezTo>
                      <a:pt x="9870" y="9079"/>
                      <a:pt x="9863" y="5013"/>
                      <a:pt x="9855" y="3273"/>
                    </a:cubicBezTo>
                    <a:lnTo>
                      <a:pt x="9855" y="3167"/>
                    </a:lnTo>
                    <a:cubicBezTo>
                      <a:pt x="9854" y="2675"/>
                      <a:pt x="9853" y="2117"/>
                      <a:pt x="9524" y="1492"/>
                    </a:cubicBezTo>
                    <a:cubicBezTo>
                      <a:pt x="9040" y="571"/>
                      <a:pt x="8091" y="0"/>
                      <a:pt x="7049" y="0"/>
                    </a:cubicBezTo>
                    <a:close/>
                    <a:moveTo>
                      <a:pt x="14547" y="0"/>
                    </a:moveTo>
                    <a:cubicBezTo>
                      <a:pt x="13505" y="0"/>
                      <a:pt x="12556" y="571"/>
                      <a:pt x="12072" y="1492"/>
                    </a:cubicBezTo>
                    <a:cubicBezTo>
                      <a:pt x="11743" y="2117"/>
                      <a:pt x="11746" y="2675"/>
                      <a:pt x="11745" y="3167"/>
                    </a:cubicBezTo>
                    <a:lnTo>
                      <a:pt x="11741" y="3273"/>
                    </a:lnTo>
                    <a:cubicBezTo>
                      <a:pt x="11733" y="5013"/>
                      <a:pt x="11730" y="9079"/>
                      <a:pt x="11725" y="12697"/>
                    </a:cubicBezTo>
                    <a:cubicBezTo>
                      <a:pt x="12689" y="10787"/>
                      <a:pt x="14661" y="9563"/>
                      <a:pt x="17106" y="9563"/>
                    </a:cubicBezTo>
                    <a:cubicBezTo>
                      <a:pt x="18146" y="9563"/>
                      <a:pt x="19176" y="9819"/>
                      <a:pt x="20083" y="10301"/>
                    </a:cubicBezTo>
                    <a:cubicBezTo>
                      <a:pt x="20239" y="10384"/>
                      <a:pt x="20299" y="10577"/>
                      <a:pt x="20219" y="10737"/>
                    </a:cubicBezTo>
                    <a:cubicBezTo>
                      <a:pt x="20138" y="10897"/>
                      <a:pt x="19945" y="10962"/>
                      <a:pt x="19789" y="10879"/>
                    </a:cubicBezTo>
                    <a:cubicBezTo>
                      <a:pt x="18972" y="10446"/>
                      <a:pt x="18044" y="10215"/>
                      <a:pt x="17106" y="10215"/>
                    </a:cubicBezTo>
                    <a:cubicBezTo>
                      <a:pt x="13989" y="10215"/>
                      <a:pt x="11724" y="12424"/>
                      <a:pt x="11721" y="15469"/>
                    </a:cubicBezTo>
                    <a:cubicBezTo>
                      <a:pt x="11721" y="15470"/>
                      <a:pt x="11721" y="15473"/>
                      <a:pt x="11721" y="15473"/>
                    </a:cubicBezTo>
                    <a:cubicBezTo>
                      <a:pt x="11719" y="17747"/>
                      <a:pt x="11717" y="19412"/>
                      <a:pt x="11717" y="19452"/>
                    </a:cubicBezTo>
                    <a:cubicBezTo>
                      <a:pt x="11717" y="20523"/>
                      <a:pt x="12208" y="21600"/>
                      <a:pt x="13301" y="21600"/>
                    </a:cubicBezTo>
                    <a:cubicBezTo>
                      <a:pt x="13896" y="21600"/>
                      <a:pt x="14461" y="21274"/>
                      <a:pt x="14814" y="20724"/>
                    </a:cubicBezTo>
                    <a:cubicBezTo>
                      <a:pt x="15052" y="20352"/>
                      <a:pt x="15176" y="19914"/>
                      <a:pt x="15176" y="19452"/>
                    </a:cubicBezTo>
                    <a:cubicBezTo>
                      <a:pt x="15176" y="18266"/>
                      <a:pt x="14336" y="17300"/>
                      <a:pt x="13301" y="17300"/>
                    </a:cubicBezTo>
                    <a:cubicBezTo>
                      <a:pt x="13227" y="17300"/>
                      <a:pt x="13151" y="17302"/>
                      <a:pt x="13079" y="17312"/>
                    </a:cubicBezTo>
                    <a:cubicBezTo>
                      <a:pt x="12902" y="17334"/>
                      <a:pt x="12747" y="17209"/>
                      <a:pt x="12724" y="17031"/>
                    </a:cubicBezTo>
                    <a:cubicBezTo>
                      <a:pt x="12702" y="16852"/>
                      <a:pt x="12825" y="16691"/>
                      <a:pt x="12999" y="16668"/>
                    </a:cubicBezTo>
                    <a:cubicBezTo>
                      <a:pt x="13099" y="16655"/>
                      <a:pt x="13200" y="16647"/>
                      <a:pt x="13301" y="16647"/>
                    </a:cubicBezTo>
                    <a:cubicBezTo>
                      <a:pt x="14687" y="16647"/>
                      <a:pt x="15813" y="17906"/>
                      <a:pt x="15813" y="19452"/>
                    </a:cubicBezTo>
                    <a:cubicBezTo>
                      <a:pt x="15813" y="19625"/>
                      <a:pt x="15800" y="19794"/>
                      <a:pt x="15773" y="19961"/>
                    </a:cubicBezTo>
                    <a:cubicBezTo>
                      <a:pt x="17222" y="19894"/>
                      <a:pt x="17819" y="19429"/>
                      <a:pt x="18225" y="18147"/>
                    </a:cubicBezTo>
                    <a:cubicBezTo>
                      <a:pt x="18225" y="18145"/>
                      <a:pt x="18228" y="18146"/>
                      <a:pt x="18229" y="18143"/>
                    </a:cubicBezTo>
                    <a:cubicBezTo>
                      <a:pt x="18232" y="18132"/>
                      <a:pt x="18235" y="18122"/>
                      <a:pt x="18241" y="18111"/>
                    </a:cubicBezTo>
                    <a:cubicBezTo>
                      <a:pt x="18245" y="18102"/>
                      <a:pt x="18248" y="18090"/>
                      <a:pt x="18252" y="18082"/>
                    </a:cubicBezTo>
                    <a:cubicBezTo>
                      <a:pt x="18258" y="18073"/>
                      <a:pt x="18266" y="18067"/>
                      <a:pt x="18272" y="18058"/>
                    </a:cubicBezTo>
                    <a:cubicBezTo>
                      <a:pt x="18278" y="18049"/>
                      <a:pt x="18286" y="18041"/>
                      <a:pt x="18292" y="18033"/>
                    </a:cubicBezTo>
                    <a:cubicBezTo>
                      <a:pt x="18299" y="18026"/>
                      <a:pt x="18305" y="18016"/>
                      <a:pt x="18312" y="18009"/>
                    </a:cubicBezTo>
                    <a:cubicBezTo>
                      <a:pt x="18320" y="18002"/>
                      <a:pt x="18328" y="17995"/>
                      <a:pt x="18336" y="17988"/>
                    </a:cubicBezTo>
                    <a:cubicBezTo>
                      <a:pt x="18344" y="17982"/>
                      <a:pt x="18351" y="17978"/>
                      <a:pt x="18360" y="17972"/>
                    </a:cubicBezTo>
                    <a:cubicBezTo>
                      <a:pt x="18369" y="17966"/>
                      <a:pt x="18378" y="17961"/>
                      <a:pt x="18388" y="17956"/>
                    </a:cubicBezTo>
                    <a:cubicBezTo>
                      <a:pt x="18390" y="17955"/>
                      <a:pt x="18393" y="17953"/>
                      <a:pt x="18396" y="17952"/>
                    </a:cubicBezTo>
                    <a:cubicBezTo>
                      <a:pt x="19232" y="17561"/>
                      <a:pt x="20123" y="16627"/>
                      <a:pt x="20123" y="15665"/>
                    </a:cubicBezTo>
                    <a:cubicBezTo>
                      <a:pt x="20123" y="14979"/>
                      <a:pt x="19860" y="14371"/>
                      <a:pt x="19383" y="13949"/>
                    </a:cubicBezTo>
                    <a:cubicBezTo>
                      <a:pt x="18762" y="13399"/>
                      <a:pt x="17820" y="13197"/>
                      <a:pt x="16660" y="13370"/>
                    </a:cubicBezTo>
                    <a:cubicBezTo>
                      <a:pt x="16486" y="13397"/>
                      <a:pt x="16328" y="13275"/>
                      <a:pt x="16302" y="13097"/>
                    </a:cubicBezTo>
                    <a:cubicBezTo>
                      <a:pt x="16277" y="12919"/>
                      <a:pt x="16395" y="12752"/>
                      <a:pt x="16569" y="12726"/>
                    </a:cubicBezTo>
                    <a:cubicBezTo>
                      <a:pt x="18272" y="12473"/>
                      <a:pt x="19264" y="12983"/>
                      <a:pt x="19797" y="13456"/>
                    </a:cubicBezTo>
                    <a:cubicBezTo>
                      <a:pt x="20055" y="13684"/>
                      <a:pt x="20265" y="13954"/>
                      <a:pt x="20422" y="14255"/>
                    </a:cubicBezTo>
                    <a:cubicBezTo>
                      <a:pt x="20843" y="13727"/>
                      <a:pt x="21050" y="13181"/>
                      <a:pt x="21050" y="12596"/>
                    </a:cubicBezTo>
                    <a:cubicBezTo>
                      <a:pt x="21050" y="12341"/>
                      <a:pt x="21005" y="12167"/>
                      <a:pt x="20931" y="11907"/>
                    </a:cubicBezTo>
                    <a:lnTo>
                      <a:pt x="20923" y="11878"/>
                    </a:lnTo>
                    <a:cubicBezTo>
                      <a:pt x="20921" y="11871"/>
                      <a:pt x="20921" y="11865"/>
                      <a:pt x="20919" y="11858"/>
                    </a:cubicBezTo>
                    <a:cubicBezTo>
                      <a:pt x="20917" y="11845"/>
                      <a:pt x="20912" y="11834"/>
                      <a:pt x="20911" y="11821"/>
                    </a:cubicBezTo>
                    <a:cubicBezTo>
                      <a:pt x="20910" y="11810"/>
                      <a:pt x="20911" y="11799"/>
                      <a:pt x="20911" y="11788"/>
                    </a:cubicBezTo>
                    <a:cubicBezTo>
                      <a:pt x="20911" y="11778"/>
                      <a:pt x="20910" y="11766"/>
                      <a:pt x="20911" y="11756"/>
                    </a:cubicBezTo>
                    <a:cubicBezTo>
                      <a:pt x="20912" y="11745"/>
                      <a:pt x="20913" y="11734"/>
                      <a:pt x="20915" y="11723"/>
                    </a:cubicBezTo>
                    <a:cubicBezTo>
                      <a:pt x="20917" y="11713"/>
                      <a:pt x="20920" y="11705"/>
                      <a:pt x="20923" y="11695"/>
                    </a:cubicBezTo>
                    <a:cubicBezTo>
                      <a:pt x="20926" y="11684"/>
                      <a:pt x="20931" y="11676"/>
                      <a:pt x="20935" y="11666"/>
                    </a:cubicBezTo>
                    <a:cubicBezTo>
                      <a:pt x="20939" y="11657"/>
                      <a:pt x="20942" y="11647"/>
                      <a:pt x="20947" y="11638"/>
                    </a:cubicBezTo>
                    <a:cubicBezTo>
                      <a:pt x="20953" y="11626"/>
                      <a:pt x="20960" y="11616"/>
                      <a:pt x="20967" y="11605"/>
                    </a:cubicBezTo>
                    <a:cubicBezTo>
                      <a:pt x="20971" y="11599"/>
                      <a:pt x="20974" y="11591"/>
                      <a:pt x="20979" y="11585"/>
                    </a:cubicBezTo>
                    <a:cubicBezTo>
                      <a:pt x="21384" y="11066"/>
                      <a:pt x="21600" y="10440"/>
                      <a:pt x="21600" y="9775"/>
                    </a:cubicBezTo>
                    <a:cubicBezTo>
                      <a:pt x="21600" y="8176"/>
                      <a:pt x="20327" y="6877"/>
                      <a:pt x="18766" y="6877"/>
                    </a:cubicBezTo>
                    <a:cubicBezTo>
                      <a:pt x="18135" y="6877"/>
                      <a:pt x="17541" y="7083"/>
                      <a:pt x="17043" y="7476"/>
                    </a:cubicBezTo>
                    <a:cubicBezTo>
                      <a:pt x="16903" y="7586"/>
                      <a:pt x="16700" y="7562"/>
                      <a:pt x="16593" y="7419"/>
                    </a:cubicBezTo>
                    <a:cubicBezTo>
                      <a:pt x="16485" y="7276"/>
                      <a:pt x="16513" y="7068"/>
                      <a:pt x="16653" y="6958"/>
                    </a:cubicBezTo>
                    <a:cubicBezTo>
                      <a:pt x="17263" y="6477"/>
                      <a:pt x="17994" y="6224"/>
                      <a:pt x="18766" y="6224"/>
                    </a:cubicBezTo>
                    <a:cubicBezTo>
                      <a:pt x="19595" y="6224"/>
                      <a:pt x="20358" y="6525"/>
                      <a:pt x="20955" y="7023"/>
                    </a:cubicBezTo>
                    <a:cubicBezTo>
                      <a:pt x="20875" y="6087"/>
                      <a:pt x="20635" y="5547"/>
                      <a:pt x="20262" y="5136"/>
                    </a:cubicBezTo>
                    <a:cubicBezTo>
                      <a:pt x="20233" y="5252"/>
                      <a:pt x="20194" y="5361"/>
                      <a:pt x="20147" y="5495"/>
                    </a:cubicBezTo>
                    <a:cubicBezTo>
                      <a:pt x="20125" y="5559"/>
                      <a:pt x="20102" y="5630"/>
                      <a:pt x="20075" y="5711"/>
                    </a:cubicBezTo>
                    <a:cubicBezTo>
                      <a:pt x="20030" y="5847"/>
                      <a:pt x="19906" y="5935"/>
                      <a:pt x="19773" y="5935"/>
                    </a:cubicBezTo>
                    <a:cubicBezTo>
                      <a:pt x="19739" y="5935"/>
                      <a:pt x="19703" y="5926"/>
                      <a:pt x="19669" y="5915"/>
                    </a:cubicBezTo>
                    <a:cubicBezTo>
                      <a:pt x="19503" y="5857"/>
                      <a:pt x="19414" y="5673"/>
                      <a:pt x="19470" y="5503"/>
                    </a:cubicBezTo>
                    <a:cubicBezTo>
                      <a:pt x="19499" y="5418"/>
                      <a:pt x="19526" y="5342"/>
                      <a:pt x="19550" y="5275"/>
                    </a:cubicBezTo>
                    <a:cubicBezTo>
                      <a:pt x="19657" y="4968"/>
                      <a:pt x="19701" y="4842"/>
                      <a:pt x="19701" y="4353"/>
                    </a:cubicBezTo>
                    <a:cubicBezTo>
                      <a:pt x="19701" y="2928"/>
                      <a:pt x="18784" y="1773"/>
                      <a:pt x="17532" y="1512"/>
                    </a:cubicBezTo>
                    <a:cubicBezTo>
                      <a:pt x="17719" y="2004"/>
                      <a:pt x="17819" y="2561"/>
                      <a:pt x="17819" y="3163"/>
                    </a:cubicBezTo>
                    <a:cubicBezTo>
                      <a:pt x="17819" y="4241"/>
                      <a:pt x="17340" y="5500"/>
                      <a:pt x="16012" y="6347"/>
                    </a:cubicBezTo>
                    <a:cubicBezTo>
                      <a:pt x="15400" y="6737"/>
                      <a:pt x="14356" y="7042"/>
                      <a:pt x="12860" y="6290"/>
                    </a:cubicBezTo>
                    <a:cubicBezTo>
                      <a:pt x="12702" y="6210"/>
                      <a:pt x="12635" y="6015"/>
                      <a:pt x="12712" y="5853"/>
                    </a:cubicBezTo>
                    <a:cubicBezTo>
                      <a:pt x="12790" y="5692"/>
                      <a:pt x="12980" y="5627"/>
                      <a:pt x="13138" y="5707"/>
                    </a:cubicBezTo>
                    <a:cubicBezTo>
                      <a:pt x="14129" y="6205"/>
                      <a:pt x="14983" y="6233"/>
                      <a:pt x="15673" y="5792"/>
                    </a:cubicBezTo>
                    <a:cubicBezTo>
                      <a:pt x="16654" y="5167"/>
                      <a:pt x="17182" y="4287"/>
                      <a:pt x="17182" y="3163"/>
                    </a:cubicBezTo>
                    <a:cubicBezTo>
                      <a:pt x="17182" y="2458"/>
                      <a:pt x="17021" y="1826"/>
                      <a:pt x="16732" y="1317"/>
                    </a:cubicBezTo>
                    <a:cubicBezTo>
                      <a:pt x="16727" y="1309"/>
                      <a:pt x="16721" y="1304"/>
                      <a:pt x="16716" y="1296"/>
                    </a:cubicBezTo>
                    <a:cubicBezTo>
                      <a:pt x="16253" y="496"/>
                      <a:pt x="15477" y="0"/>
                      <a:pt x="1454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šlïḍe">
              <a:extLst>
                <a:ext uri="{FF2B5EF4-FFF2-40B4-BE49-F238E27FC236}">
                  <a16:creationId xmlns:a16="http://schemas.microsoft.com/office/drawing/2014/main" xmlns="" id="{384EECE6-6750-4830-AFC2-7CCDD805C813}"/>
                </a:ext>
              </a:extLst>
            </p:cNvPr>
            <p:cNvGrpSpPr/>
            <p:nvPr/>
          </p:nvGrpSpPr>
          <p:grpSpPr>
            <a:xfrm>
              <a:off x="660400" y="2053468"/>
              <a:ext cx="3789892" cy="1398764"/>
              <a:chOff x="660400" y="1130300"/>
              <a:chExt cx="3789892" cy="1398764"/>
            </a:xfrm>
          </p:grpSpPr>
          <p:grpSp>
            <p:nvGrpSpPr>
              <p:cNvPr id="32" name="íśļíďe">
                <a:extLst>
                  <a:ext uri="{FF2B5EF4-FFF2-40B4-BE49-F238E27FC236}">
                    <a16:creationId xmlns:a16="http://schemas.microsoft.com/office/drawing/2014/main" xmlns="" id="{A0E40038-FADE-47A4-A6DA-C1E1AAE0BE14}"/>
                  </a:ext>
                </a:extLst>
              </p:cNvPr>
              <p:cNvGrpSpPr/>
              <p:nvPr/>
            </p:nvGrpSpPr>
            <p:grpSpPr>
              <a:xfrm>
                <a:off x="3611106" y="1299732"/>
                <a:ext cx="839186" cy="773369"/>
                <a:chOff x="2690464" y="1737610"/>
                <a:chExt cx="839186" cy="773369"/>
              </a:xfrm>
            </p:grpSpPr>
            <p:sp>
              <p:nvSpPr>
                <p:cNvPr id="36" name="î$ľídé">
                  <a:extLst>
                    <a:ext uri="{FF2B5EF4-FFF2-40B4-BE49-F238E27FC236}">
                      <a16:creationId xmlns:a16="http://schemas.microsoft.com/office/drawing/2014/main" xmlns="" id="{DBD1D3B6-2A4B-444A-AFEE-C1F761B39F06}"/>
                    </a:ext>
                  </a:extLst>
                </p:cNvPr>
                <p:cNvSpPr/>
                <p:nvPr/>
              </p:nvSpPr>
              <p:spPr>
                <a:xfrm flipH="1">
                  <a:off x="2690464" y="1737610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S1iḍe">
                  <a:extLst>
                    <a:ext uri="{FF2B5EF4-FFF2-40B4-BE49-F238E27FC236}">
                      <a16:creationId xmlns:a16="http://schemas.microsoft.com/office/drawing/2014/main" xmlns="" id="{790E21E3-198E-4860-9E8B-A5E0A47BB631}"/>
                    </a:ext>
                  </a:extLst>
                </p:cNvPr>
                <p:cNvSpPr/>
                <p:nvPr/>
              </p:nvSpPr>
              <p:spPr>
                <a:xfrm>
                  <a:off x="3050443" y="1964717"/>
                  <a:ext cx="218292" cy="279328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3" name="ísļídé">
                <a:extLst>
                  <a:ext uri="{FF2B5EF4-FFF2-40B4-BE49-F238E27FC236}">
                    <a16:creationId xmlns:a16="http://schemas.microsoft.com/office/drawing/2014/main" xmlns="" id="{EDBB9C6A-0731-49BB-9ED8-F2D130B14518}"/>
                  </a:ext>
                </a:extLst>
              </p:cNvPr>
              <p:cNvGrpSpPr/>
              <p:nvPr/>
            </p:nvGrpSpPr>
            <p:grpSpPr>
              <a:xfrm>
                <a:off x="6604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34" name="ïṡḻiḓê">
                  <a:extLst>
                    <a:ext uri="{FF2B5EF4-FFF2-40B4-BE49-F238E27FC236}">
                      <a16:creationId xmlns:a16="http://schemas.microsoft.com/office/drawing/2014/main" xmlns="" id="{7E8B7DB2-F464-43BC-8CD2-36414589E78B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ïṩḷidé">
                  <a:extLst>
                    <a:ext uri="{FF2B5EF4-FFF2-40B4-BE49-F238E27FC236}">
                      <a16:creationId xmlns:a16="http://schemas.microsoft.com/office/drawing/2014/main" xmlns="" id="{27909AC5-9D38-4E2F-8BFF-DB5993EB7FA6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8" name="ïšḷíḑê">
              <a:extLst>
                <a:ext uri="{FF2B5EF4-FFF2-40B4-BE49-F238E27FC236}">
                  <a16:creationId xmlns:a16="http://schemas.microsoft.com/office/drawing/2014/main" xmlns="" id="{2E44918D-F7D0-4497-8737-1B30110D94C3}"/>
                </a:ext>
              </a:extLst>
            </p:cNvPr>
            <p:cNvGrpSpPr/>
            <p:nvPr/>
          </p:nvGrpSpPr>
          <p:grpSpPr>
            <a:xfrm>
              <a:off x="7860225" y="2053468"/>
              <a:ext cx="3658675" cy="1398764"/>
              <a:chOff x="7860225" y="1130300"/>
              <a:chExt cx="3658675" cy="1398764"/>
            </a:xfrm>
          </p:grpSpPr>
          <p:grpSp>
            <p:nvGrpSpPr>
              <p:cNvPr id="26" name="íśľíďè">
                <a:extLst>
                  <a:ext uri="{FF2B5EF4-FFF2-40B4-BE49-F238E27FC236}">
                    <a16:creationId xmlns:a16="http://schemas.microsoft.com/office/drawing/2014/main" xmlns="" id="{7F010837-D0E8-4C93-8EE0-9BE92392976C}"/>
                  </a:ext>
                </a:extLst>
              </p:cNvPr>
              <p:cNvGrpSpPr/>
              <p:nvPr/>
            </p:nvGrpSpPr>
            <p:grpSpPr>
              <a:xfrm>
                <a:off x="7860225" y="1299732"/>
                <a:ext cx="839186" cy="773369"/>
                <a:chOff x="8672118" y="1723119"/>
                <a:chExt cx="839186" cy="773369"/>
              </a:xfrm>
            </p:grpSpPr>
            <p:sp>
              <p:nvSpPr>
                <p:cNvPr id="30" name="ï$ľîḓe">
                  <a:extLst>
                    <a:ext uri="{FF2B5EF4-FFF2-40B4-BE49-F238E27FC236}">
                      <a16:creationId xmlns:a16="http://schemas.microsoft.com/office/drawing/2014/main" xmlns="" id="{7538D5EF-09A7-41A6-B403-72A42CF782CE}"/>
                    </a:ext>
                  </a:extLst>
                </p:cNvPr>
                <p:cNvSpPr/>
                <p:nvPr/>
              </p:nvSpPr>
              <p:spPr>
                <a:xfrm>
                  <a:off x="8672118" y="1723119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şľiďé">
                  <a:extLst>
                    <a:ext uri="{FF2B5EF4-FFF2-40B4-BE49-F238E27FC236}">
                      <a16:creationId xmlns:a16="http://schemas.microsoft.com/office/drawing/2014/main" xmlns="" id="{6F5BCD4B-EF33-449C-AF9A-861434952151}"/>
                    </a:ext>
                  </a:extLst>
                </p:cNvPr>
                <p:cNvSpPr/>
                <p:nvPr/>
              </p:nvSpPr>
              <p:spPr>
                <a:xfrm>
                  <a:off x="8910167" y="1964691"/>
                  <a:ext cx="279328" cy="27303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" name="ïṥḷidè">
                <a:extLst>
                  <a:ext uri="{FF2B5EF4-FFF2-40B4-BE49-F238E27FC236}">
                    <a16:creationId xmlns:a16="http://schemas.microsoft.com/office/drawing/2014/main" xmlns="" id="{0F74B0BA-B8CE-43BA-A11D-7C0B1F2E9E5E}"/>
                  </a:ext>
                </a:extLst>
              </p:cNvPr>
              <p:cNvGrpSpPr/>
              <p:nvPr/>
            </p:nvGrpSpPr>
            <p:grpSpPr>
              <a:xfrm>
                <a:off x="87383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28" name="î$ḻîḓé">
                  <a:extLst>
                    <a:ext uri="{FF2B5EF4-FFF2-40B4-BE49-F238E27FC236}">
                      <a16:creationId xmlns:a16="http://schemas.microsoft.com/office/drawing/2014/main" xmlns="" id="{6E5832AA-6FAD-4BEB-BCCB-53F219B590E7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îṣľîḓé">
                  <a:extLst>
                    <a:ext uri="{FF2B5EF4-FFF2-40B4-BE49-F238E27FC236}">
                      <a16:creationId xmlns:a16="http://schemas.microsoft.com/office/drawing/2014/main" xmlns="" id="{AE7BBCDE-F1D8-4E5C-A744-F082E8E2BFCF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9" name="ïṩļîḓè">
              <a:extLst>
                <a:ext uri="{FF2B5EF4-FFF2-40B4-BE49-F238E27FC236}">
                  <a16:creationId xmlns:a16="http://schemas.microsoft.com/office/drawing/2014/main" xmlns="" id="{19D6D948-A5E6-4601-88DE-30C3A54FA72A}"/>
                </a:ext>
              </a:extLst>
            </p:cNvPr>
            <p:cNvGrpSpPr/>
            <p:nvPr/>
          </p:nvGrpSpPr>
          <p:grpSpPr>
            <a:xfrm>
              <a:off x="660400" y="3812168"/>
              <a:ext cx="3789892" cy="1398764"/>
              <a:chOff x="660400" y="1130300"/>
              <a:chExt cx="3789892" cy="1398764"/>
            </a:xfrm>
          </p:grpSpPr>
          <p:grpSp>
            <p:nvGrpSpPr>
              <p:cNvPr id="20" name="ïSļïḓê">
                <a:extLst>
                  <a:ext uri="{FF2B5EF4-FFF2-40B4-BE49-F238E27FC236}">
                    <a16:creationId xmlns:a16="http://schemas.microsoft.com/office/drawing/2014/main" xmlns="" id="{3407889A-A88C-4E2A-B76D-E319B568CEF1}"/>
                  </a:ext>
                </a:extLst>
              </p:cNvPr>
              <p:cNvGrpSpPr/>
              <p:nvPr/>
            </p:nvGrpSpPr>
            <p:grpSpPr>
              <a:xfrm>
                <a:off x="3611106" y="1299732"/>
                <a:ext cx="839186" cy="773369"/>
                <a:chOff x="2690464" y="1737610"/>
                <a:chExt cx="839186" cy="773369"/>
              </a:xfrm>
            </p:grpSpPr>
            <p:sp>
              <p:nvSpPr>
                <p:cNvPr id="24" name="ïŝḻïde">
                  <a:extLst>
                    <a:ext uri="{FF2B5EF4-FFF2-40B4-BE49-F238E27FC236}">
                      <a16:creationId xmlns:a16="http://schemas.microsoft.com/office/drawing/2014/main" xmlns="" id="{A99B45BF-8082-46A3-AFC2-EE084C644E98}"/>
                    </a:ext>
                  </a:extLst>
                </p:cNvPr>
                <p:cNvSpPr/>
                <p:nvPr/>
              </p:nvSpPr>
              <p:spPr>
                <a:xfrm flipH="1">
                  <a:off x="2690464" y="1737610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ŝlîḑê">
                  <a:extLst>
                    <a:ext uri="{FF2B5EF4-FFF2-40B4-BE49-F238E27FC236}">
                      <a16:creationId xmlns:a16="http://schemas.microsoft.com/office/drawing/2014/main" xmlns="" id="{E771F4BD-34ED-4D02-986C-325A7AA2DA70}"/>
                    </a:ext>
                  </a:extLst>
                </p:cNvPr>
                <p:cNvSpPr/>
                <p:nvPr/>
              </p:nvSpPr>
              <p:spPr>
                <a:xfrm>
                  <a:off x="3050443" y="1964717"/>
                  <a:ext cx="218292" cy="279328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1" name="íṧļîḓê">
                <a:extLst>
                  <a:ext uri="{FF2B5EF4-FFF2-40B4-BE49-F238E27FC236}">
                    <a16:creationId xmlns:a16="http://schemas.microsoft.com/office/drawing/2014/main" xmlns="" id="{57D8ED3A-4E6E-4C85-A4C8-85DF40AB318E}"/>
                  </a:ext>
                </a:extLst>
              </p:cNvPr>
              <p:cNvGrpSpPr/>
              <p:nvPr/>
            </p:nvGrpSpPr>
            <p:grpSpPr>
              <a:xfrm>
                <a:off x="6604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22" name="iṡliḑè">
                  <a:extLst>
                    <a:ext uri="{FF2B5EF4-FFF2-40B4-BE49-F238E27FC236}">
                      <a16:creationId xmlns:a16="http://schemas.microsoft.com/office/drawing/2014/main" xmlns="" id="{CB5C9583-EA5F-42E8-9CA6-53FBB25FAA8F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îṧľíḑè">
                  <a:extLst>
                    <a:ext uri="{FF2B5EF4-FFF2-40B4-BE49-F238E27FC236}">
                      <a16:creationId xmlns:a16="http://schemas.microsoft.com/office/drawing/2014/main" xmlns="" id="{DC424CB4-8BB6-4C4E-99E7-A429F8FC3582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10" name="iSlíḑe">
              <a:extLst>
                <a:ext uri="{FF2B5EF4-FFF2-40B4-BE49-F238E27FC236}">
                  <a16:creationId xmlns:a16="http://schemas.microsoft.com/office/drawing/2014/main" xmlns="" id="{374EBC8B-1F41-40C1-A99A-BAC4FBD88E4C}"/>
                </a:ext>
              </a:extLst>
            </p:cNvPr>
            <p:cNvGrpSpPr/>
            <p:nvPr/>
          </p:nvGrpSpPr>
          <p:grpSpPr>
            <a:xfrm>
              <a:off x="7860225" y="3812168"/>
              <a:ext cx="3658675" cy="1398764"/>
              <a:chOff x="7860225" y="1130300"/>
              <a:chExt cx="3658675" cy="1398764"/>
            </a:xfrm>
          </p:grpSpPr>
          <p:grpSp>
            <p:nvGrpSpPr>
              <p:cNvPr id="14" name="îşľíḑè">
                <a:extLst>
                  <a:ext uri="{FF2B5EF4-FFF2-40B4-BE49-F238E27FC236}">
                    <a16:creationId xmlns:a16="http://schemas.microsoft.com/office/drawing/2014/main" xmlns="" id="{E986C858-0D76-4DA2-ADFE-130AD22D9E83}"/>
                  </a:ext>
                </a:extLst>
              </p:cNvPr>
              <p:cNvGrpSpPr/>
              <p:nvPr/>
            </p:nvGrpSpPr>
            <p:grpSpPr>
              <a:xfrm>
                <a:off x="7860225" y="1299732"/>
                <a:ext cx="839186" cy="773369"/>
                <a:chOff x="8672118" y="1723119"/>
                <a:chExt cx="839186" cy="773369"/>
              </a:xfrm>
            </p:grpSpPr>
            <p:sp>
              <p:nvSpPr>
                <p:cNvPr id="18" name="iśḷiḍè">
                  <a:extLst>
                    <a:ext uri="{FF2B5EF4-FFF2-40B4-BE49-F238E27FC236}">
                      <a16:creationId xmlns:a16="http://schemas.microsoft.com/office/drawing/2014/main" xmlns="" id="{157A3727-AFAE-449B-8185-74F55F3C0787}"/>
                    </a:ext>
                  </a:extLst>
                </p:cNvPr>
                <p:cNvSpPr/>
                <p:nvPr/>
              </p:nvSpPr>
              <p:spPr>
                <a:xfrm>
                  <a:off x="8672118" y="1723119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ṡľïḓê">
                  <a:extLst>
                    <a:ext uri="{FF2B5EF4-FFF2-40B4-BE49-F238E27FC236}">
                      <a16:creationId xmlns:a16="http://schemas.microsoft.com/office/drawing/2014/main" xmlns="" id="{B22C1678-5709-42F8-9D62-12F1CAE4293F}"/>
                    </a:ext>
                  </a:extLst>
                </p:cNvPr>
                <p:cNvSpPr/>
                <p:nvPr/>
              </p:nvSpPr>
              <p:spPr>
                <a:xfrm>
                  <a:off x="8910167" y="1964691"/>
                  <a:ext cx="279328" cy="27303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" name="ís1iḍé">
                <a:extLst>
                  <a:ext uri="{FF2B5EF4-FFF2-40B4-BE49-F238E27FC236}">
                    <a16:creationId xmlns:a16="http://schemas.microsoft.com/office/drawing/2014/main" xmlns="" id="{6A844F26-4E76-41BC-9244-CE4000FCA61D}"/>
                  </a:ext>
                </a:extLst>
              </p:cNvPr>
              <p:cNvGrpSpPr/>
              <p:nvPr/>
            </p:nvGrpSpPr>
            <p:grpSpPr>
              <a:xfrm>
                <a:off x="87383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16" name="iṥḻíḋe">
                  <a:extLst>
                    <a:ext uri="{FF2B5EF4-FFF2-40B4-BE49-F238E27FC236}">
                      <a16:creationId xmlns:a16="http://schemas.microsoft.com/office/drawing/2014/main" xmlns="" id="{2A09F212-D250-442C-8DC3-357B6D7406F7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íšḷiḑè">
                  <a:extLst>
                    <a:ext uri="{FF2B5EF4-FFF2-40B4-BE49-F238E27FC236}">
                      <a16:creationId xmlns:a16="http://schemas.microsoft.com/office/drawing/2014/main" xmlns="" id="{0BED07C5-A395-44C4-8FC6-E60F58F21F00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849B262-1170-4AEA-A19A-926E34073888}"/>
                </a:ext>
              </a:extLst>
            </p:cNvPr>
            <p:cNvCxnSpPr/>
            <p:nvPr/>
          </p:nvCxnSpPr>
          <p:spPr>
            <a:xfrm>
              <a:off x="660400" y="3677168"/>
              <a:ext cx="37898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EF5A0E5-886A-4E13-A111-6B3BE6C3B80E}"/>
                </a:ext>
              </a:extLst>
            </p:cNvPr>
            <p:cNvCxnSpPr/>
            <p:nvPr/>
          </p:nvCxnSpPr>
          <p:spPr>
            <a:xfrm>
              <a:off x="7729008" y="3677168"/>
              <a:ext cx="37898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ṥ1iďe">
              <a:extLst>
                <a:ext uri="{FF2B5EF4-FFF2-40B4-BE49-F238E27FC236}">
                  <a16:creationId xmlns:a16="http://schemas.microsoft.com/office/drawing/2014/main" xmlns="" id="{3309C4E1-3BB0-4B86-8499-996E9CB8CBE2}"/>
                </a:ext>
              </a:extLst>
            </p:cNvPr>
            <p:cNvSpPr/>
            <p:nvPr/>
          </p:nvSpPr>
          <p:spPr bwMode="auto">
            <a:xfrm>
              <a:off x="5381034" y="5636220"/>
              <a:ext cx="1429933" cy="45719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34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00d3647a-9175-43b7-a8b8-c177a9cba7d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81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3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0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22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7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6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7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3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64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33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966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8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6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6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9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7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8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15885"/>
      </a:accent1>
      <a:accent2>
        <a:srgbClr val="364A73"/>
      </a:accent2>
      <a:accent3>
        <a:srgbClr val="5C76B1"/>
      </a:accent3>
      <a:accent4>
        <a:srgbClr val="ED82AB"/>
      </a:accent4>
      <a:accent5>
        <a:srgbClr val="F5F8DF"/>
      </a:accent5>
      <a:accent6>
        <a:srgbClr val="F1EF98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15885"/>
    </a:accent1>
    <a:accent2>
      <a:srgbClr val="364A73"/>
    </a:accent2>
    <a:accent3>
      <a:srgbClr val="5C76B1"/>
    </a:accent3>
    <a:accent4>
      <a:srgbClr val="ED82AB"/>
    </a:accent4>
    <a:accent5>
      <a:srgbClr val="F5F8DF"/>
    </a:accent5>
    <a:accent6>
      <a:srgbClr val="F1EF98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15885"/>
    </a:accent1>
    <a:accent2>
      <a:srgbClr val="364A73"/>
    </a:accent2>
    <a:accent3>
      <a:srgbClr val="5C76B1"/>
    </a:accent3>
    <a:accent4>
      <a:srgbClr val="ED82AB"/>
    </a:accent4>
    <a:accent5>
      <a:srgbClr val="F5F8DF"/>
    </a:accent5>
    <a:accent6>
      <a:srgbClr val="F1EF98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15885"/>
    </a:accent1>
    <a:accent2>
      <a:srgbClr val="364A73"/>
    </a:accent2>
    <a:accent3>
      <a:srgbClr val="5C76B1"/>
    </a:accent3>
    <a:accent4>
      <a:srgbClr val="ED82AB"/>
    </a:accent4>
    <a:accent5>
      <a:srgbClr val="F5F8DF"/>
    </a:accent5>
    <a:accent6>
      <a:srgbClr val="F1EF98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15885"/>
    </a:accent1>
    <a:accent2>
      <a:srgbClr val="364A73"/>
    </a:accent2>
    <a:accent3>
      <a:srgbClr val="5C76B1"/>
    </a:accent3>
    <a:accent4>
      <a:srgbClr val="ED82AB"/>
    </a:accent4>
    <a:accent5>
      <a:srgbClr val="F5F8DF"/>
    </a:accent5>
    <a:accent6>
      <a:srgbClr val="F1EF98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15885"/>
    </a:accent1>
    <a:accent2>
      <a:srgbClr val="364A73"/>
    </a:accent2>
    <a:accent3>
      <a:srgbClr val="5C76B1"/>
    </a:accent3>
    <a:accent4>
      <a:srgbClr val="ED82AB"/>
    </a:accent4>
    <a:accent5>
      <a:srgbClr val="F5F8DF"/>
    </a:accent5>
    <a:accent6>
      <a:srgbClr val="F1EF98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15885"/>
    </a:accent1>
    <a:accent2>
      <a:srgbClr val="364A73"/>
    </a:accent2>
    <a:accent3>
      <a:srgbClr val="5C76B1"/>
    </a:accent3>
    <a:accent4>
      <a:srgbClr val="ED82AB"/>
    </a:accent4>
    <a:accent5>
      <a:srgbClr val="F5F8DF"/>
    </a:accent5>
    <a:accent6>
      <a:srgbClr val="F1EF98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15885"/>
    </a:accent1>
    <a:accent2>
      <a:srgbClr val="364A73"/>
    </a:accent2>
    <a:accent3>
      <a:srgbClr val="5C76B1"/>
    </a:accent3>
    <a:accent4>
      <a:srgbClr val="ED82AB"/>
    </a:accent4>
    <a:accent5>
      <a:srgbClr val="F5F8DF"/>
    </a:accent5>
    <a:accent6>
      <a:srgbClr val="F1EF98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134</TotalTime>
  <Words>3562</Words>
  <Application>Microsoft Office PowerPoint</Application>
  <PresentationFormat>宽屏</PresentationFormat>
  <Paragraphs>566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简约扁平节日主题模板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  www.51pptmoban.com</cp:keywords>
  <cp:lastModifiedBy>阳光 男孩</cp:lastModifiedBy>
  <cp:revision>10</cp:revision>
  <cp:lastPrinted>2018-05-28T16:00:00Z</cp:lastPrinted>
  <dcterms:created xsi:type="dcterms:W3CDTF">2018-05-28T16:00:00Z</dcterms:created>
  <dcterms:modified xsi:type="dcterms:W3CDTF">2018-11-11T15:57:41Z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