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90" r:id="rId2"/>
    <p:sldId id="278" r:id="rId3"/>
    <p:sldId id="256" r:id="rId4"/>
    <p:sldId id="283" r:id="rId5"/>
    <p:sldId id="274" r:id="rId6"/>
    <p:sldId id="264" r:id="rId7"/>
    <p:sldId id="272" r:id="rId8"/>
    <p:sldId id="273" r:id="rId9"/>
    <p:sldId id="286" r:id="rId10"/>
    <p:sldId id="271" r:id="rId11"/>
    <p:sldId id="268" r:id="rId12"/>
    <p:sldId id="265" r:id="rId13"/>
    <p:sldId id="279" r:id="rId14"/>
    <p:sldId id="285" r:id="rId15"/>
    <p:sldId id="276" r:id="rId16"/>
    <p:sldId id="266" r:id="rId17"/>
    <p:sldId id="270" r:id="rId18"/>
    <p:sldId id="275" r:id="rId19"/>
    <p:sldId id="277" r:id="rId20"/>
    <p:sldId id="284" r:id="rId21"/>
    <p:sldId id="281" r:id="rId22"/>
    <p:sldId id="280" r:id="rId23"/>
    <p:sldId id="282" r:id="rId24"/>
    <p:sldId id="269" r:id="rId25"/>
    <p:sldId id="294" r:id="rId26"/>
    <p:sldId id="29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5493"/>
    <a:srgbClr val="9C4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86" autoAdjust="0"/>
    <p:restoredTop sz="94660"/>
  </p:normalViewPr>
  <p:slideViewPr>
    <p:cSldViewPr snapToGrid="0" showGuides="1">
      <p:cViewPr varScale="1">
        <p:scale>
          <a:sx n="94" d="100"/>
          <a:sy n="94" d="100"/>
        </p:scale>
        <p:origin x="120" y="120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C44A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9B5-4391-A7B7-A4793BF41C98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9B5-4391-A7B7-A4793BF41C9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9549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9B5-4391-A7B7-A4793BF41C98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B5-4391-A7B7-A4793BF41C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7CDB3-833A-4435-A6BD-E8A69F710AF2}" type="datetimeFigureOut">
              <a:rPr lang="zh-CN" altLang="en-US" smtClean="0"/>
              <a:t>2018/11/12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6E247-5231-4539-A52D-33C6394EA8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1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44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2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138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87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91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16075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110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02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9294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6187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76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42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863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478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553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0060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5736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844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26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35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14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84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108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56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6E247-5231-4539-A52D-33C6394EA88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77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4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343026" y="1928587"/>
            <a:ext cx="2946400" cy="2090057"/>
          </a:xfrm>
          <a:custGeom>
            <a:avLst/>
            <a:gdLst>
              <a:gd name="connsiteX0" fmla="*/ 0 w 2946400"/>
              <a:gd name="connsiteY0" fmla="*/ 0 h 2090057"/>
              <a:gd name="connsiteX1" fmla="*/ 2946400 w 2946400"/>
              <a:gd name="connsiteY1" fmla="*/ 0 h 2090057"/>
              <a:gd name="connsiteX2" fmla="*/ 2946400 w 2946400"/>
              <a:gd name="connsiteY2" fmla="*/ 2090057 h 2090057"/>
              <a:gd name="connsiteX3" fmla="*/ 0 w 2946400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0" h="2090057">
                <a:moveTo>
                  <a:pt x="0" y="0"/>
                </a:moveTo>
                <a:lnTo>
                  <a:pt x="2946400" y="0"/>
                </a:lnTo>
                <a:lnTo>
                  <a:pt x="2946400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22800" y="1928587"/>
            <a:ext cx="2946400" cy="2090057"/>
          </a:xfrm>
          <a:custGeom>
            <a:avLst/>
            <a:gdLst>
              <a:gd name="connsiteX0" fmla="*/ 0 w 2946400"/>
              <a:gd name="connsiteY0" fmla="*/ 0 h 2090057"/>
              <a:gd name="connsiteX1" fmla="*/ 2946400 w 2946400"/>
              <a:gd name="connsiteY1" fmla="*/ 0 h 2090057"/>
              <a:gd name="connsiteX2" fmla="*/ 2946400 w 2946400"/>
              <a:gd name="connsiteY2" fmla="*/ 2090057 h 2090057"/>
              <a:gd name="connsiteX3" fmla="*/ 0 w 2946400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0" h="2090057">
                <a:moveTo>
                  <a:pt x="0" y="0"/>
                </a:moveTo>
                <a:lnTo>
                  <a:pt x="2946400" y="0"/>
                </a:lnTo>
                <a:lnTo>
                  <a:pt x="2946400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7902575" y="1928587"/>
            <a:ext cx="2946400" cy="2090057"/>
          </a:xfrm>
          <a:custGeom>
            <a:avLst/>
            <a:gdLst>
              <a:gd name="connsiteX0" fmla="*/ 0 w 2946400"/>
              <a:gd name="connsiteY0" fmla="*/ 0 h 2090057"/>
              <a:gd name="connsiteX1" fmla="*/ 2946400 w 2946400"/>
              <a:gd name="connsiteY1" fmla="*/ 0 h 2090057"/>
              <a:gd name="connsiteX2" fmla="*/ 2946400 w 2946400"/>
              <a:gd name="connsiteY2" fmla="*/ 2090057 h 2090057"/>
              <a:gd name="connsiteX3" fmla="*/ 0 w 2946400"/>
              <a:gd name="connsiteY3" fmla="*/ 2090057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400" h="2090057">
                <a:moveTo>
                  <a:pt x="0" y="0"/>
                </a:moveTo>
                <a:lnTo>
                  <a:pt x="2946400" y="0"/>
                </a:lnTo>
                <a:lnTo>
                  <a:pt x="2946400" y="2090057"/>
                </a:lnTo>
                <a:lnTo>
                  <a:pt x="0" y="20900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388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4259767" y="818316"/>
            <a:ext cx="3465293" cy="3465292"/>
          </a:xfrm>
          <a:custGeom>
            <a:avLst/>
            <a:gdLst>
              <a:gd name="connsiteX0" fmla="*/ 0 w 3465293"/>
              <a:gd name="connsiteY0" fmla="*/ 0 h 3465292"/>
              <a:gd name="connsiteX1" fmla="*/ 3465293 w 3465293"/>
              <a:gd name="connsiteY1" fmla="*/ 0 h 3465292"/>
              <a:gd name="connsiteX2" fmla="*/ 3465293 w 3465293"/>
              <a:gd name="connsiteY2" fmla="*/ 3465292 h 3465292"/>
              <a:gd name="connsiteX3" fmla="*/ 0 w 3465293"/>
              <a:gd name="connsiteY3" fmla="*/ 3465292 h 3465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5293" h="3465292">
                <a:moveTo>
                  <a:pt x="0" y="0"/>
                </a:moveTo>
                <a:lnTo>
                  <a:pt x="3465293" y="0"/>
                </a:lnTo>
                <a:lnTo>
                  <a:pt x="3465293" y="3465292"/>
                </a:lnTo>
                <a:lnTo>
                  <a:pt x="0" y="346529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7726063" y="2527533"/>
            <a:ext cx="1756076" cy="1756076"/>
          </a:xfrm>
          <a:custGeom>
            <a:avLst/>
            <a:gdLst>
              <a:gd name="connsiteX0" fmla="*/ 0 w 1756076"/>
              <a:gd name="connsiteY0" fmla="*/ 0 h 1756076"/>
              <a:gd name="connsiteX1" fmla="*/ 1756076 w 1756076"/>
              <a:gd name="connsiteY1" fmla="*/ 0 h 1756076"/>
              <a:gd name="connsiteX2" fmla="*/ 1756076 w 1756076"/>
              <a:gd name="connsiteY2" fmla="*/ 1756076 h 1756076"/>
              <a:gd name="connsiteX3" fmla="*/ 0 w 1756076"/>
              <a:gd name="connsiteY3" fmla="*/ 1756076 h 175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076" h="1756076">
                <a:moveTo>
                  <a:pt x="0" y="0"/>
                </a:moveTo>
                <a:lnTo>
                  <a:pt x="1756076" y="0"/>
                </a:lnTo>
                <a:lnTo>
                  <a:pt x="1756076" y="1756076"/>
                </a:lnTo>
                <a:lnTo>
                  <a:pt x="0" y="17560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5968984" y="4283608"/>
            <a:ext cx="1756076" cy="1756076"/>
          </a:xfrm>
          <a:custGeom>
            <a:avLst/>
            <a:gdLst>
              <a:gd name="connsiteX0" fmla="*/ 0 w 1756076"/>
              <a:gd name="connsiteY0" fmla="*/ 0 h 1756076"/>
              <a:gd name="connsiteX1" fmla="*/ 1756076 w 1756076"/>
              <a:gd name="connsiteY1" fmla="*/ 0 h 1756076"/>
              <a:gd name="connsiteX2" fmla="*/ 1756076 w 1756076"/>
              <a:gd name="connsiteY2" fmla="*/ 1756076 h 1756076"/>
              <a:gd name="connsiteX3" fmla="*/ 0 w 1756076"/>
              <a:gd name="connsiteY3" fmla="*/ 1756076 h 175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076" h="1756076">
                <a:moveTo>
                  <a:pt x="0" y="0"/>
                </a:moveTo>
                <a:lnTo>
                  <a:pt x="1756076" y="0"/>
                </a:lnTo>
                <a:lnTo>
                  <a:pt x="1756076" y="1756076"/>
                </a:lnTo>
                <a:lnTo>
                  <a:pt x="0" y="17560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9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343026" y="2412881"/>
            <a:ext cx="6769099" cy="3646374"/>
          </a:xfrm>
          <a:custGeom>
            <a:avLst/>
            <a:gdLst>
              <a:gd name="connsiteX0" fmla="*/ 0 w 6769099"/>
              <a:gd name="connsiteY0" fmla="*/ 0 h 3646374"/>
              <a:gd name="connsiteX1" fmla="*/ 6769099 w 6769099"/>
              <a:gd name="connsiteY1" fmla="*/ 0 h 3646374"/>
              <a:gd name="connsiteX2" fmla="*/ 6769099 w 6769099"/>
              <a:gd name="connsiteY2" fmla="*/ 3646374 h 3646374"/>
              <a:gd name="connsiteX3" fmla="*/ 0 w 6769099"/>
              <a:gd name="connsiteY3" fmla="*/ 3646374 h 3646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099" h="3646374">
                <a:moveTo>
                  <a:pt x="0" y="0"/>
                </a:moveTo>
                <a:lnTo>
                  <a:pt x="6769099" y="0"/>
                </a:lnTo>
                <a:lnTo>
                  <a:pt x="6769099" y="3646374"/>
                </a:lnTo>
                <a:lnTo>
                  <a:pt x="0" y="364637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6085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2475571" cy="2720898"/>
          </a:xfrm>
          <a:custGeom>
            <a:avLst/>
            <a:gdLst>
              <a:gd name="connsiteX0" fmla="*/ 0 w 2475571"/>
              <a:gd name="connsiteY0" fmla="*/ 0 h 2720898"/>
              <a:gd name="connsiteX1" fmla="*/ 2475571 w 2475571"/>
              <a:gd name="connsiteY1" fmla="*/ 0 h 2720898"/>
              <a:gd name="connsiteX2" fmla="*/ 2475571 w 2475571"/>
              <a:gd name="connsiteY2" fmla="*/ 2720898 h 2720898"/>
              <a:gd name="connsiteX3" fmla="*/ 0 w 2475571"/>
              <a:gd name="connsiteY3" fmla="*/ 2720898 h 272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571" h="2720898">
                <a:moveTo>
                  <a:pt x="0" y="0"/>
                </a:moveTo>
                <a:lnTo>
                  <a:pt x="2475571" y="0"/>
                </a:lnTo>
                <a:lnTo>
                  <a:pt x="2475571" y="2720898"/>
                </a:lnTo>
                <a:lnTo>
                  <a:pt x="0" y="27208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2475572" y="0"/>
            <a:ext cx="5405686" cy="6858000"/>
          </a:xfrm>
          <a:custGeom>
            <a:avLst/>
            <a:gdLst>
              <a:gd name="connsiteX0" fmla="*/ 0 w 5405686"/>
              <a:gd name="connsiteY0" fmla="*/ 0 h 6858000"/>
              <a:gd name="connsiteX1" fmla="*/ 5405686 w 5405686"/>
              <a:gd name="connsiteY1" fmla="*/ 0 h 6858000"/>
              <a:gd name="connsiteX2" fmla="*/ 5405686 w 5405686"/>
              <a:gd name="connsiteY2" fmla="*/ 6858000 h 6858000"/>
              <a:gd name="connsiteX3" fmla="*/ 0 w 54056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05686" h="6858000">
                <a:moveTo>
                  <a:pt x="0" y="0"/>
                </a:moveTo>
                <a:lnTo>
                  <a:pt x="5405686" y="0"/>
                </a:lnTo>
                <a:lnTo>
                  <a:pt x="540568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zh-CN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475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43025" y="1"/>
            <a:ext cx="2700338" cy="5531004"/>
          </a:xfrm>
          <a:custGeom>
            <a:avLst/>
            <a:gdLst>
              <a:gd name="connsiteX0" fmla="*/ 0 w 2700338"/>
              <a:gd name="connsiteY0" fmla="*/ 0 h 5531004"/>
              <a:gd name="connsiteX1" fmla="*/ 2700338 w 2700338"/>
              <a:gd name="connsiteY1" fmla="*/ 0 h 5531004"/>
              <a:gd name="connsiteX2" fmla="*/ 2700338 w 2700338"/>
              <a:gd name="connsiteY2" fmla="*/ 5531004 h 5531004"/>
              <a:gd name="connsiteX3" fmla="*/ 0 w 2700338"/>
              <a:gd name="connsiteY3" fmla="*/ 5531004 h 5531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0338" h="5531004">
                <a:moveTo>
                  <a:pt x="0" y="0"/>
                </a:moveTo>
                <a:lnTo>
                  <a:pt x="2700338" y="0"/>
                </a:lnTo>
                <a:lnTo>
                  <a:pt x="2700338" y="5531004"/>
                </a:lnTo>
                <a:lnTo>
                  <a:pt x="0" y="55310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9480550" y="0"/>
            <a:ext cx="2711450" cy="6858000"/>
          </a:xfrm>
          <a:custGeom>
            <a:avLst/>
            <a:gdLst>
              <a:gd name="connsiteX0" fmla="*/ 0 w 2711450"/>
              <a:gd name="connsiteY0" fmla="*/ 0 h 6858000"/>
              <a:gd name="connsiteX1" fmla="*/ 2711450 w 2711450"/>
              <a:gd name="connsiteY1" fmla="*/ 0 h 6858000"/>
              <a:gd name="connsiteX2" fmla="*/ 2711450 w 2711450"/>
              <a:gd name="connsiteY2" fmla="*/ 6858000 h 6858000"/>
              <a:gd name="connsiteX3" fmla="*/ 0 w 27114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450" h="6858000">
                <a:moveTo>
                  <a:pt x="0" y="0"/>
                </a:moveTo>
                <a:lnTo>
                  <a:pt x="2711450" y="0"/>
                </a:lnTo>
                <a:lnTo>
                  <a:pt x="27114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937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43025" y="986884"/>
            <a:ext cx="2898580" cy="3183673"/>
          </a:xfrm>
          <a:custGeom>
            <a:avLst/>
            <a:gdLst>
              <a:gd name="connsiteX0" fmla="*/ 0 w 2898580"/>
              <a:gd name="connsiteY0" fmla="*/ 0 h 3183673"/>
              <a:gd name="connsiteX1" fmla="*/ 2898580 w 2898580"/>
              <a:gd name="connsiteY1" fmla="*/ 0 h 3183673"/>
              <a:gd name="connsiteX2" fmla="*/ 2898580 w 2898580"/>
              <a:gd name="connsiteY2" fmla="*/ 3183673 h 3183673"/>
              <a:gd name="connsiteX3" fmla="*/ 0 w 2898580"/>
              <a:gd name="connsiteY3" fmla="*/ 3183673 h 318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8580" h="3183673">
                <a:moveTo>
                  <a:pt x="0" y="0"/>
                </a:moveTo>
                <a:lnTo>
                  <a:pt x="2898580" y="0"/>
                </a:lnTo>
                <a:lnTo>
                  <a:pt x="2898580" y="3183673"/>
                </a:lnTo>
                <a:lnTo>
                  <a:pt x="0" y="31836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46710" y="986884"/>
            <a:ext cx="2898580" cy="3183673"/>
          </a:xfrm>
          <a:custGeom>
            <a:avLst/>
            <a:gdLst>
              <a:gd name="connsiteX0" fmla="*/ 0 w 2898580"/>
              <a:gd name="connsiteY0" fmla="*/ 0 h 3183673"/>
              <a:gd name="connsiteX1" fmla="*/ 2898580 w 2898580"/>
              <a:gd name="connsiteY1" fmla="*/ 0 h 3183673"/>
              <a:gd name="connsiteX2" fmla="*/ 2898580 w 2898580"/>
              <a:gd name="connsiteY2" fmla="*/ 3183673 h 3183673"/>
              <a:gd name="connsiteX3" fmla="*/ 0 w 2898580"/>
              <a:gd name="connsiteY3" fmla="*/ 3183673 h 318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8580" h="3183673">
                <a:moveTo>
                  <a:pt x="0" y="0"/>
                </a:moveTo>
                <a:lnTo>
                  <a:pt x="2898580" y="0"/>
                </a:lnTo>
                <a:lnTo>
                  <a:pt x="2898580" y="3183673"/>
                </a:lnTo>
                <a:lnTo>
                  <a:pt x="0" y="31836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7950395" y="986884"/>
            <a:ext cx="2898580" cy="3183673"/>
          </a:xfrm>
          <a:custGeom>
            <a:avLst/>
            <a:gdLst>
              <a:gd name="connsiteX0" fmla="*/ 0 w 2898580"/>
              <a:gd name="connsiteY0" fmla="*/ 0 h 3183673"/>
              <a:gd name="connsiteX1" fmla="*/ 2898580 w 2898580"/>
              <a:gd name="connsiteY1" fmla="*/ 0 h 3183673"/>
              <a:gd name="connsiteX2" fmla="*/ 2898580 w 2898580"/>
              <a:gd name="connsiteY2" fmla="*/ 3183673 h 3183673"/>
              <a:gd name="connsiteX3" fmla="*/ 0 w 2898580"/>
              <a:gd name="connsiteY3" fmla="*/ 3183673 h 3183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8580" h="3183673">
                <a:moveTo>
                  <a:pt x="0" y="0"/>
                </a:moveTo>
                <a:lnTo>
                  <a:pt x="2898580" y="0"/>
                </a:lnTo>
                <a:lnTo>
                  <a:pt x="2898580" y="3183673"/>
                </a:lnTo>
                <a:lnTo>
                  <a:pt x="0" y="31836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152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411788" cy="6858000"/>
          </a:xfrm>
          <a:custGeom>
            <a:avLst/>
            <a:gdLst>
              <a:gd name="connsiteX0" fmla="*/ 0 w 5411788"/>
              <a:gd name="connsiteY0" fmla="*/ 0 h 6858000"/>
              <a:gd name="connsiteX1" fmla="*/ 5411788 w 5411788"/>
              <a:gd name="connsiteY1" fmla="*/ 0 h 6858000"/>
              <a:gd name="connsiteX2" fmla="*/ 5411788 w 5411788"/>
              <a:gd name="connsiteY2" fmla="*/ 6858000 h 6858000"/>
              <a:gd name="connsiteX3" fmla="*/ 0 w 541178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788" h="6858000">
                <a:moveTo>
                  <a:pt x="0" y="0"/>
                </a:moveTo>
                <a:lnTo>
                  <a:pt x="5411788" y="0"/>
                </a:lnTo>
                <a:lnTo>
                  <a:pt x="541178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98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394201" y="0"/>
            <a:ext cx="7797799" cy="6858000"/>
          </a:xfrm>
          <a:custGeom>
            <a:avLst/>
            <a:gdLst>
              <a:gd name="connsiteX0" fmla="*/ 0 w 7797799"/>
              <a:gd name="connsiteY0" fmla="*/ 0 h 6858000"/>
              <a:gd name="connsiteX1" fmla="*/ 7797799 w 7797799"/>
              <a:gd name="connsiteY1" fmla="*/ 0 h 6858000"/>
              <a:gd name="connsiteX2" fmla="*/ 7797799 w 7797799"/>
              <a:gd name="connsiteY2" fmla="*/ 6858000 h 6858000"/>
              <a:gd name="connsiteX3" fmla="*/ 0 w 7797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97799" h="6858000">
                <a:moveTo>
                  <a:pt x="0" y="0"/>
                </a:moveTo>
                <a:lnTo>
                  <a:pt x="7797799" y="0"/>
                </a:lnTo>
                <a:lnTo>
                  <a:pt x="77977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371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789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4064000" y="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8128000" y="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406400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060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560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4043363" cy="6858000"/>
          </a:xfrm>
          <a:custGeom>
            <a:avLst/>
            <a:gdLst>
              <a:gd name="connsiteX0" fmla="*/ 0 w 4043363"/>
              <a:gd name="connsiteY0" fmla="*/ 0 h 6858000"/>
              <a:gd name="connsiteX1" fmla="*/ 4043363 w 4043363"/>
              <a:gd name="connsiteY1" fmla="*/ 0 h 6858000"/>
              <a:gd name="connsiteX2" fmla="*/ 4043363 w 4043363"/>
              <a:gd name="connsiteY2" fmla="*/ 6858000 h 6858000"/>
              <a:gd name="connsiteX3" fmla="*/ 0 w 40433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3363" h="6858000">
                <a:moveTo>
                  <a:pt x="0" y="0"/>
                </a:moveTo>
                <a:lnTo>
                  <a:pt x="4043363" y="0"/>
                </a:lnTo>
                <a:lnTo>
                  <a:pt x="404336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23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19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787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4790355" cy="3429000"/>
          </a:xfrm>
          <a:custGeom>
            <a:avLst/>
            <a:gdLst>
              <a:gd name="connsiteX0" fmla="*/ 0 w 4790355"/>
              <a:gd name="connsiteY0" fmla="*/ 0 h 3429000"/>
              <a:gd name="connsiteX1" fmla="*/ 4216232 w 4790355"/>
              <a:gd name="connsiteY1" fmla="*/ 0 h 3429000"/>
              <a:gd name="connsiteX2" fmla="*/ 4790355 w 4790355"/>
              <a:gd name="connsiteY2" fmla="*/ 574124 h 3429000"/>
              <a:gd name="connsiteX3" fmla="*/ 1935479 w 4790355"/>
              <a:gd name="connsiteY3" fmla="*/ 3429000 h 3429000"/>
              <a:gd name="connsiteX4" fmla="*/ 0 w 4790355"/>
              <a:gd name="connsiteY4" fmla="*/ 149352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0355" h="3429000">
                <a:moveTo>
                  <a:pt x="0" y="0"/>
                </a:moveTo>
                <a:lnTo>
                  <a:pt x="4216232" y="0"/>
                </a:lnTo>
                <a:lnTo>
                  <a:pt x="4790355" y="574124"/>
                </a:lnTo>
                <a:lnTo>
                  <a:pt x="1935479" y="3429000"/>
                </a:lnTo>
                <a:lnTo>
                  <a:pt x="0" y="1493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2837897" y="1014213"/>
            <a:ext cx="3792381" cy="3792381"/>
          </a:xfrm>
          <a:custGeom>
            <a:avLst/>
            <a:gdLst>
              <a:gd name="connsiteX0" fmla="*/ 1896190 w 3792381"/>
              <a:gd name="connsiteY0" fmla="*/ 0 h 3792381"/>
              <a:gd name="connsiteX1" fmla="*/ 3792381 w 3792381"/>
              <a:gd name="connsiteY1" fmla="*/ 1896190 h 3792381"/>
              <a:gd name="connsiteX2" fmla="*/ 1896190 w 3792381"/>
              <a:gd name="connsiteY2" fmla="*/ 3792381 h 3792381"/>
              <a:gd name="connsiteX3" fmla="*/ 0 w 3792381"/>
              <a:gd name="connsiteY3" fmla="*/ 1896190 h 37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381" h="3792381">
                <a:moveTo>
                  <a:pt x="1896190" y="0"/>
                </a:moveTo>
                <a:lnTo>
                  <a:pt x="3792381" y="1896190"/>
                </a:lnTo>
                <a:lnTo>
                  <a:pt x="1896190" y="3792381"/>
                </a:lnTo>
                <a:lnTo>
                  <a:pt x="0" y="18961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1169345" y="3096268"/>
            <a:ext cx="2962291" cy="2962291"/>
          </a:xfrm>
          <a:custGeom>
            <a:avLst/>
            <a:gdLst>
              <a:gd name="connsiteX0" fmla="*/ 1481145 w 2962291"/>
              <a:gd name="connsiteY0" fmla="*/ 0 h 2962291"/>
              <a:gd name="connsiteX1" fmla="*/ 2962291 w 2962291"/>
              <a:gd name="connsiteY1" fmla="*/ 1481145 h 2962291"/>
              <a:gd name="connsiteX2" fmla="*/ 1481145 w 2962291"/>
              <a:gd name="connsiteY2" fmla="*/ 2962291 h 2962291"/>
              <a:gd name="connsiteX3" fmla="*/ 0 w 2962291"/>
              <a:gd name="connsiteY3" fmla="*/ 1481145 h 2962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291" h="2962291">
                <a:moveTo>
                  <a:pt x="1481145" y="0"/>
                </a:moveTo>
                <a:lnTo>
                  <a:pt x="2962291" y="1481145"/>
                </a:lnTo>
                <a:lnTo>
                  <a:pt x="1481145" y="2962291"/>
                </a:lnTo>
                <a:lnTo>
                  <a:pt x="0" y="14811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019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8309220" y="3398566"/>
            <a:ext cx="3792380" cy="3459435"/>
          </a:xfrm>
          <a:custGeom>
            <a:avLst/>
            <a:gdLst>
              <a:gd name="connsiteX0" fmla="*/ 1896190 w 3792380"/>
              <a:gd name="connsiteY0" fmla="*/ 0 h 3459435"/>
              <a:gd name="connsiteX1" fmla="*/ 3792380 w 3792380"/>
              <a:gd name="connsiteY1" fmla="*/ 1896190 h 3459435"/>
              <a:gd name="connsiteX2" fmla="*/ 2229135 w 3792380"/>
              <a:gd name="connsiteY2" fmla="*/ 3459435 h 3459435"/>
              <a:gd name="connsiteX3" fmla="*/ 1563245 w 3792380"/>
              <a:gd name="connsiteY3" fmla="*/ 3459435 h 3459435"/>
              <a:gd name="connsiteX4" fmla="*/ 0 w 3792380"/>
              <a:gd name="connsiteY4" fmla="*/ 1896190 h 345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2380" h="3459435">
                <a:moveTo>
                  <a:pt x="1896190" y="0"/>
                </a:moveTo>
                <a:lnTo>
                  <a:pt x="3792380" y="1896190"/>
                </a:lnTo>
                <a:lnTo>
                  <a:pt x="2229135" y="3459435"/>
                </a:lnTo>
                <a:lnTo>
                  <a:pt x="1563245" y="3459435"/>
                </a:lnTo>
                <a:lnTo>
                  <a:pt x="0" y="18961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19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5411788" cy="4034972"/>
          </a:xfrm>
          <a:custGeom>
            <a:avLst/>
            <a:gdLst>
              <a:gd name="connsiteX0" fmla="*/ 0 w 5411788"/>
              <a:gd name="connsiteY0" fmla="*/ 0 h 4034972"/>
              <a:gd name="connsiteX1" fmla="*/ 5411788 w 5411788"/>
              <a:gd name="connsiteY1" fmla="*/ 0 h 4034972"/>
              <a:gd name="connsiteX2" fmla="*/ 5411788 w 5411788"/>
              <a:gd name="connsiteY2" fmla="*/ 4034972 h 4034972"/>
              <a:gd name="connsiteX3" fmla="*/ 0 w 5411788"/>
              <a:gd name="connsiteY3" fmla="*/ 4034972 h 403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11788" h="4034972">
                <a:moveTo>
                  <a:pt x="0" y="0"/>
                </a:moveTo>
                <a:lnTo>
                  <a:pt x="5411788" y="0"/>
                </a:lnTo>
                <a:lnTo>
                  <a:pt x="5411788" y="4034972"/>
                </a:lnTo>
                <a:lnTo>
                  <a:pt x="0" y="40349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283298" y="4564035"/>
            <a:ext cx="1396542" cy="1396542"/>
          </a:xfrm>
          <a:custGeom>
            <a:avLst/>
            <a:gdLst>
              <a:gd name="connsiteX0" fmla="*/ 698271 w 1396542"/>
              <a:gd name="connsiteY0" fmla="*/ 0 h 1396542"/>
              <a:gd name="connsiteX1" fmla="*/ 1396542 w 1396542"/>
              <a:gd name="connsiteY1" fmla="*/ 698271 h 1396542"/>
              <a:gd name="connsiteX2" fmla="*/ 698271 w 1396542"/>
              <a:gd name="connsiteY2" fmla="*/ 1396542 h 1396542"/>
              <a:gd name="connsiteX3" fmla="*/ 0 w 1396542"/>
              <a:gd name="connsiteY3" fmla="*/ 698271 h 1396542"/>
              <a:gd name="connsiteX4" fmla="*/ 698271 w 1396542"/>
              <a:gd name="connsiteY4" fmla="*/ 0 h 13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542" h="1396542">
                <a:moveTo>
                  <a:pt x="698271" y="0"/>
                </a:moveTo>
                <a:cubicBezTo>
                  <a:pt x="1083915" y="0"/>
                  <a:pt x="1396542" y="312627"/>
                  <a:pt x="1396542" y="698271"/>
                </a:cubicBezTo>
                <a:cubicBezTo>
                  <a:pt x="1396542" y="1083915"/>
                  <a:pt x="1083915" y="1396542"/>
                  <a:pt x="698271" y="1396542"/>
                </a:cubicBezTo>
                <a:cubicBezTo>
                  <a:pt x="312627" y="1396542"/>
                  <a:pt x="0" y="1083915"/>
                  <a:pt x="0" y="698271"/>
                </a:cubicBezTo>
                <a:cubicBezTo>
                  <a:pt x="0" y="312627"/>
                  <a:pt x="312627" y="0"/>
                  <a:pt x="698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4041509" y="4564035"/>
            <a:ext cx="1396542" cy="1396542"/>
          </a:xfrm>
          <a:custGeom>
            <a:avLst/>
            <a:gdLst>
              <a:gd name="connsiteX0" fmla="*/ 698271 w 1396542"/>
              <a:gd name="connsiteY0" fmla="*/ 0 h 1396542"/>
              <a:gd name="connsiteX1" fmla="*/ 1396542 w 1396542"/>
              <a:gd name="connsiteY1" fmla="*/ 698271 h 1396542"/>
              <a:gd name="connsiteX2" fmla="*/ 698271 w 1396542"/>
              <a:gd name="connsiteY2" fmla="*/ 1396542 h 1396542"/>
              <a:gd name="connsiteX3" fmla="*/ 0 w 1396542"/>
              <a:gd name="connsiteY3" fmla="*/ 698271 h 1396542"/>
              <a:gd name="connsiteX4" fmla="*/ 698271 w 1396542"/>
              <a:gd name="connsiteY4" fmla="*/ 0 h 13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542" h="1396542">
                <a:moveTo>
                  <a:pt x="698271" y="0"/>
                </a:moveTo>
                <a:cubicBezTo>
                  <a:pt x="1083915" y="0"/>
                  <a:pt x="1396542" y="312627"/>
                  <a:pt x="1396542" y="698271"/>
                </a:cubicBezTo>
                <a:cubicBezTo>
                  <a:pt x="1396542" y="1083915"/>
                  <a:pt x="1083915" y="1396542"/>
                  <a:pt x="698271" y="1396542"/>
                </a:cubicBezTo>
                <a:cubicBezTo>
                  <a:pt x="312627" y="1396542"/>
                  <a:pt x="0" y="1083915"/>
                  <a:pt x="0" y="698271"/>
                </a:cubicBezTo>
                <a:cubicBezTo>
                  <a:pt x="0" y="312627"/>
                  <a:pt x="312627" y="0"/>
                  <a:pt x="698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799719" y="4564035"/>
            <a:ext cx="1396542" cy="1396542"/>
          </a:xfrm>
          <a:custGeom>
            <a:avLst/>
            <a:gdLst>
              <a:gd name="connsiteX0" fmla="*/ 698271 w 1396542"/>
              <a:gd name="connsiteY0" fmla="*/ 0 h 1396542"/>
              <a:gd name="connsiteX1" fmla="*/ 1396542 w 1396542"/>
              <a:gd name="connsiteY1" fmla="*/ 698271 h 1396542"/>
              <a:gd name="connsiteX2" fmla="*/ 698271 w 1396542"/>
              <a:gd name="connsiteY2" fmla="*/ 1396542 h 1396542"/>
              <a:gd name="connsiteX3" fmla="*/ 0 w 1396542"/>
              <a:gd name="connsiteY3" fmla="*/ 698271 h 1396542"/>
              <a:gd name="connsiteX4" fmla="*/ 698271 w 1396542"/>
              <a:gd name="connsiteY4" fmla="*/ 0 h 139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6542" h="1396542">
                <a:moveTo>
                  <a:pt x="698271" y="0"/>
                </a:moveTo>
                <a:cubicBezTo>
                  <a:pt x="1083915" y="0"/>
                  <a:pt x="1396542" y="312627"/>
                  <a:pt x="1396542" y="698271"/>
                </a:cubicBezTo>
                <a:cubicBezTo>
                  <a:pt x="1396542" y="1083915"/>
                  <a:pt x="1083915" y="1396542"/>
                  <a:pt x="698271" y="1396542"/>
                </a:cubicBezTo>
                <a:cubicBezTo>
                  <a:pt x="312627" y="1396542"/>
                  <a:pt x="0" y="1083915"/>
                  <a:pt x="0" y="698271"/>
                </a:cubicBezTo>
                <a:cubicBezTo>
                  <a:pt x="0" y="312627"/>
                  <a:pt x="312627" y="0"/>
                  <a:pt x="698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5553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0795" y="1502202"/>
            <a:ext cx="2801309" cy="2801310"/>
          </a:xfrm>
          <a:custGeom>
            <a:avLst/>
            <a:gdLst>
              <a:gd name="connsiteX0" fmla="*/ 1400655 w 2801309"/>
              <a:gd name="connsiteY0" fmla="*/ 0 h 2801310"/>
              <a:gd name="connsiteX1" fmla="*/ 2801309 w 2801309"/>
              <a:gd name="connsiteY1" fmla="*/ 1400655 h 2801310"/>
              <a:gd name="connsiteX2" fmla="*/ 1400655 w 2801309"/>
              <a:gd name="connsiteY2" fmla="*/ 2801310 h 2801310"/>
              <a:gd name="connsiteX3" fmla="*/ 0 w 2801309"/>
              <a:gd name="connsiteY3" fmla="*/ 1400655 h 280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309" h="2801310">
                <a:moveTo>
                  <a:pt x="1400655" y="0"/>
                </a:moveTo>
                <a:lnTo>
                  <a:pt x="2801309" y="1400655"/>
                </a:lnTo>
                <a:lnTo>
                  <a:pt x="1400655" y="2801310"/>
                </a:lnTo>
                <a:lnTo>
                  <a:pt x="0" y="140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695346" y="1502202"/>
            <a:ext cx="2801310" cy="2801310"/>
          </a:xfrm>
          <a:custGeom>
            <a:avLst/>
            <a:gdLst>
              <a:gd name="connsiteX0" fmla="*/ 1400655 w 2801310"/>
              <a:gd name="connsiteY0" fmla="*/ 0 h 2801310"/>
              <a:gd name="connsiteX1" fmla="*/ 2801310 w 2801310"/>
              <a:gd name="connsiteY1" fmla="*/ 1400655 h 2801310"/>
              <a:gd name="connsiteX2" fmla="*/ 1400655 w 2801310"/>
              <a:gd name="connsiteY2" fmla="*/ 2801310 h 2801310"/>
              <a:gd name="connsiteX3" fmla="*/ 0 w 2801310"/>
              <a:gd name="connsiteY3" fmla="*/ 1400655 h 280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310" h="2801310">
                <a:moveTo>
                  <a:pt x="1400655" y="0"/>
                </a:moveTo>
                <a:lnTo>
                  <a:pt x="2801310" y="1400655"/>
                </a:lnTo>
                <a:lnTo>
                  <a:pt x="1400655" y="2801310"/>
                </a:lnTo>
                <a:lnTo>
                  <a:pt x="0" y="140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079896" y="1502203"/>
            <a:ext cx="2801309" cy="2801310"/>
          </a:xfrm>
          <a:custGeom>
            <a:avLst/>
            <a:gdLst>
              <a:gd name="connsiteX0" fmla="*/ 1400654 w 2801309"/>
              <a:gd name="connsiteY0" fmla="*/ 0 h 2801310"/>
              <a:gd name="connsiteX1" fmla="*/ 2801309 w 2801309"/>
              <a:gd name="connsiteY1" fmla="*/ 1400655 h 2801310"/>
              <a:gd name="connsiteX2" fmla="*/ 1400654 w 2801309"/>
              <a:gd name="connsiteY2" fmla="*/ 2801310 h 2801310"/>
              <a:gd name="connsiteX3" fmla="*/ 0 w 2801309"/>
              <a:gd name="connsiteY3" fmla="*/ 1400655 h 280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1309" h="2801310">
                <a:moveTo>
                  <a:pt x="1400654" y="0"/>
                </a:moveTo>
                <a:lnTo>
                  <a:pt x="2801309" y="1400655"/>
                </a:lnTo>
                <a:lnTo>
                  <a:pt x="1400654" y="2801310"/>
                </a:lnTo>
                <a:lnTo>
                  <a:pt x="0" y="14006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04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4965700" y="1528763"/>
            <a:ext cx="2260600" cy="2260600"/>
          </a:xfrm>
          <a:custGeom>
            <a:avLst/>
            <a:gdLst>
              <a:gd name="connsiteX0" fmla="*/ 1130300 w 2260600"/>
              <a:gd name="connsiteY0" fmla="*/ 0 h 2260600"/>
              <a:gd name="connsiteX1" fmla="*/ 2260600 w 2260600"/>
              <a:gd name="connsiteY1" fmla="*/ 1130300 h 2260600"/>
              <a:gd name="connsiteX2" fmla="*/ 1130300 w 2260600"/>
              <a:gd name="connsiteY2" fmla="*/ 2260600 h 2260600"/>
              <a:gd name="connsiteX3" fmla="*/ 0 w 2260600"/>
              <a:gd name="connsiteY3" fmla="*/ 1130300 h 2260600"/>
              <a:gd name="connsiteX4" fmla="*/ 1130300 w 2260600"/>
              <a:gd name="connsiteY4" fmla="*/ 0 h 226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0600" h="2260600">
                <a:moveTo>
                  <a:pt x="1130300" y="0"/>
                </a:moveTo>
                <a:cubicBezTo>
                  <a:pt x="1754547" y="0"/>
                  <a:pt x="2260600" y="506053"/>
                  <a:pt x="2260600" y="1130300"/>
                </a:cubicBezTo>
                <a:cubicBezTo>
                  <a:pt x="2260600" y="1754547"/>
                  <a:pt x="1754547" y="2260600"/>
                  <a:pt x="1130300" y="2260600"/>
                </a:cubicBezTo>
                <a:cubicBezTo>
                  <a:pt x="506053" y="2260600"/>
                  <a:pt x="0" y="1754547"/>
                  <a:pt x="0" y="1130300"/>
                </a:cubicBezTo>
                <a:cubicBezTo>
                  <a:pt x="0" y="506053"/>
                  <a:pt x="506053" y="0"/>
                  <a:pt x="11303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2724151"/>
          </a:xfrm>
          <a:custGeom>
            <a:avLst/>
            <a:gdLst>
              <a:gd name="connsiteX0" fmla="*/ 0 w 12192000"/>
              <a:gd name="connsiteY0" fmla="*/ 0 h 2724151"/>
              <a:gd name="connsiteX1" fmla="*/ 12192000 w 12192000"/>
              <a:gd name="connsiteY1" fmla="*/ 0 h 2724151"/>
              <a:gd name="connsiteX2" fmla="*/ 12192000 w 12192000"/>
              <a:gd name="connsiteY2" fmla="*/ 2724151 h 2724151"/>
              <a:gd name="connsiteX3" fmla="*/ 0 w 12192000"/>
              <a:gd name="connsiteY3" fmla="*/ 2724151 h 272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24151">
                <a:moveTo>
                  <a:pt x="0" y="0"/>
                </a:moveTo>
                <a:lnTo>
                  <a:pt x="12192000" y="0"/>
                </a:lnTo>
                <a:lnTo>
                  <a:pt x="12192000" y="2724151"/>
                </a:lnTo>
                <a:lnTo>
                  <a:pt x="0" y="27241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324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480550" y="0"/>
            <a:ext cx="2711450" cy="6858000"/>
          </a:xfrm>
          <a:custGeom>
            <a:avLst/>
            <a:gdLst>
              <a:gd name="connsiteX0" fmla="*/ 0 w 2711450"/>
              <a:gd name="connsiteY0" fmla="*/ 0 h 6858000"/>
              <a:gd name="connsiteX1" fmla="*/ 2711450 w 2711450"/>
              <a:gd name="connsiteY1" fmla="*/ 0 h 6858000"/>
              <a:gd name="connsiteX2" fmla="*/ 2711450 w 2711450"/>
              <a:gd name="connsiteY2" fmla="*/ 6858000 h 6858000"/>
              <a:gd name="connsiteX3" fmla="*/ 0 w 27114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1450" h="6858000">
                <a:moveTo>
                  <a:pt x="0" y="0"/>
                </a:moveTo>
                <a:lnTo>
                  <a:pt x="2711450" y="0"/>
                </a:lnTo>
                <a:lnTo>
                  <a:pt x="27114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zh-CN" altLang="en-US" smtClean="0"/>
            </a:lvl1pPr>
          </a:lstStyle>
          <a:p>
            <a:fld id="{C92AE409-01A0-41A9-BC2C-E404BC77DDCC}" type="slidenum">
              <a:rPr lang="en-US" altLang="zh-CN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663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1574903" y="6266995"/>
            <a:ext cx="3111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C92AE409-01A0-41A9-BC2C-E404BC77DD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243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64" r:id="rId4"/>
    <p:sldLayoutId id="2147483663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62" r:id="rId2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6.pn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4859909" y="4704509"/>
            <a:ext cx="1103762" cy="11037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700000">
            <a:off x="-2277111" y="3851355"/>
            <a:ext cx="7045011" cy="3522506"/>
          </a:xfrm>
          <a:custGeom>
            <a:avLst/>
            <a:gdLst>
              <a:gd name="connsiteX0" fmla="*/ 0 w 7045011"/>
              <a:gd name="connsiteY0" fmla="*/ 0 h 3522506"/>
              <a:gd name="connsiteX1" fmla="*/ 7045011 w 7045011"/>
              <a:gd name="connsiteY1" fmla="*/ 0 h 3522506"/>
              <a:gd name="connsiteX2" fmla="*/ 3522505 w 7045011"/>
              <a:gd name="connsiteY2" fmla="*/ 3522506 h 352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5011" h="3522506">
                <a:moveTo>
                  <a:pt x="0" y="0"/>
                </a:moveTo>
                <a:lnTo>
                  <a:pt x="7045011" y="0"/>
                </a:lnTo>
                <a:lnTo>
                  <a:pt x="3522505" y="3522506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占位符 9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1" r="3411"/>
          <a:stretch>
            <a:fillRect/>
          </a:stretch>
        </p:blipFill>
        <p:spPr/>
      </p:pic>
      <p:pic>
        <p:nvPicPr>
          <p:cNvPr id="104" name="图片占位符 10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r="17874"/>
          <a:stretch>
            <a:fillRect/>
          </a:stretch>
        </p:blipFill>
        <p:spPr/>
      </p:pic>
      <p:pic>
        <p:nvPicPr>
          <p:cNvPr id="116" name="图片占位符 11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6" r="16656"/>
          <a:stretch>
            <a:fillRect/>
          </a:stretch>
        </p:blipFill>
        <p:spPr/>
      </p:pic>
      <p:sp>
        <p:nvSpPr>
          <p:cNvPr id="117" name="任意多边形 116"/>
          <p:cNvSpPr/>
          <p:nvPr/>
        </p:nvSpPr>
        <p:spPr>
          <a:xfrm>
            <a:off x="2837898" y="1014213"/>
            <a:ext cx="3792381" cy="3792381"/>
          </a:xfrm>
          <a:custGeom>
            <a:avLst/>
            <a:gdLst>
              <a:gd name="connsiteX0" fmla="*/ 1896190 w 3792381"/>
              <a:gd name="connsiteY0" fmla="*/ 0 h 3792381"/>
              <a:gd name="connsiteX1" fmla="*/ 3792381 w 3792381"/>
              <a:gd name="connsiteY1" fmla="*/ 1896190 h 3792381"/>
              <a:gd name="connsiteX2" fmla="*/ 1896190 w 3792381"/>
              <a:gd name="connsiteY2" fmla="*/ 3792381 h 3792381"/>
              <a:gd name="connsiteX3" fmla="*/ 0 w 3792381"/>
              <a:gd name="connsiteY3" fmla="*/ 1896190 h 37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381" h="3792381">
                <a:moveTo>
                  <a:pt x="1896190" y="0"/>
                </a:moveTo>
                <a:lnTo>
                  <a:pt x="3792381" y="1896190"/>
                </a:lnTo>
                <a:lnTo>
                  <a:pt x="1896190" y="3792381"/>
                </a:lnTo>
                <a:lnTo>
                  <a:pt x="0" y="189619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700000">
            <a:off x="3343020" y="-736627"/>
            <a:ext cx="2192946" cy="2192946"/>
          </a:xfrm>
          <a:custGeom>
            <a:avLst/>
            <a:gdLst>
              <a:gd name="connsiteX0" fmla="*/ 0 w 2457874"/>
              <a:gd name="connsiteY0" fmla="*/ 1684047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0" fmla="*/ 0 w 2457874"/>
              <a:gd name="connsiteY0" fmla="*/ 1684047 h 2457874"/>
              <a:gd name="connsiteX1" fmla="*/ 1030013 w 2457874"/>
              <a:gd name="connsiteY1" fmla="*/ 600153 h 2457874"/>
              <a:gd name="connsiteX2" fmla="*/ 1684048 w 2457874"/>
              <a:gd name="connsiteY2" fmla="*/ 0 h 2457874"/>
              <a:gd name="connsiteX3" fmla="*/ 2457874 w 2457874"/>
              <a:gd name="connsiteY3" fmla="*/ 0 h 2457874"/>
              <a:gd name="connsiteX4" fmla="*/ 2457874 w 2457874"/>
              <a:gd name="connsiteY4" fmla="*/ 2457874 h 2457874"/>
              <a:gd name="connsiteX5" fmla="*/ 0 w 2457874"/>
              <a:gd name="connsiteY5" fmla="*/ 2457874 h 2457874"/>
              <a:gd name="connsiteX6" fmla="*/ 0 w 2457874"/>
              <a:gd name="connsiteY6" fmla="*/ 1684047 h 2457874"/>
              <a:gd name="connsiteX0" fmla="*/ 1030013 w 2457874"/>
              <a:gd name="connsiteY0" fmla="*/ 600153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5" fmla="*/ 0 w 2457874"/>
              <a:gd name="connsiteY5" fmla="*/ 1684047 h 2457874"/>
              <a:gd name="connsiteX6" fmla="*/ 1121453 w 2457874"/>
              <a:gd name="connsiteY6" fmla="*/ 691593 h 2457874"/>
              <a:gd name="connsiteX0" fmla="*/ 1030013 w 2457874"/>
              <a:gd name="connsiteY0" fmla="*/ 600153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5" fmla="*/ 0 w 2457874"/>
              <a:gd name="connsiteY5" fmla="*/ 1684047 h 2457874"/>
              <a:gd name="connsiteX0" fmla="*/ 1684048 w 2457874"/>
              <a:gd name="connsiteY0" fmla="*/ 0 h 2457874"/>
              <a:gd name="connsiteX1" fmla="*/ 2457874 w 2457874"/>
              <a:gd name="connsiteY1" fmla="*/ 0 h 2457874"/>
              <a:gd name="connsiteX2" fmla="*/ 2457874 w 2457874"/>
              <a:gd name="connsiteY2" fmla="*/ 2457874 h 2457874"/>
              <a:gd name="connsiteX3" fmla="*/ 0 w 2457874"/>
              <a:gd name="connsiteY3" fmla="*/ 2457874 h 2457874"/>
              <a:gd name="connsiteX4" fmla="*/ 0 w 2457874"/>
              <a:gd name="connsiteY4" fmla="*/ 1684047 h 245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7874" h="2457874">
                <a:moveTo>
                  <a:pt x="1684048" y="0"/>
                </a:moveTo>
                <a:lnTo>
                  <a:pt x="2457874" y="0"/>
                </a:lnTo>
                <a:lnTo>
                  <a:pt x="2457874" y="2457874"/>
                </a:lnTo>
                <a:lnTo>
                  <a:pt x="0" y="2457874"/>
                </a:lnTo>
                <a:lnTo>
                  <a:pt x="0" y="1684047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700000">
            <a:off x="-1368589" y="3208824"/>
            <a:ext cx="2737181" cy="2737181"/>
          </a:xfrm>
          <a:custGeom>
            <a:avLst/>
            <a:gdLst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  <a:gd name="connsiteX3" fmla="*/ 1108824 w 2737181"/>
              <a:gd name="connsiteY3" fmla="*/ 1135766 h 2737181"/>
              <a:gd name="connsiteX4" fmla="*/ 0 w 2737181"/>
              <a:gd name="connsiteY4" fmla="*/ 0 h 2737181"/>
              <a:gd name="connsiteX0" fmla="*/ 1108824 w 2737181"/>
              <a:gd name="connsiteY0" fmla="*/ 1135766 h 2737181"/>
              <a:gd name="connsiteX1" fmla="*/ 0 w 2737181"/>
              <a:gd name="connsiteY1" fmla="*/ 0 h 2737181"/>
              <a:gd name="connsiteX2" fmla="*/ 2737181 w 2737181"/>
              <a:gd name="connsiteY2" fmla="*/ 0 h 2737181"/>
              <a:gd name="connsiteX3" fmla="*/ 2737181 w 2737181"/>
              <a:gd name="connsiteY3" fmla="*/ 2737181 h 2737181"/>
              <a:gd name="connsiteX4" fmla="*/ 1200264 w 2737181"/>
              <a:gd name="connsiteY4" fmla="*/ 1227206 h 2737181"/>
              <a:gd name="connsiteX0" fmla="*/ 1108824 w 2737181"/>
              <a:gd name="connsiteY0" fmla="*/ 1135766 h 2737181"/>
              <a:gd name="connsiteX1" fmla="*/ 0 w 2737181"/>
              <a:gd name="connsiteY1" fmla="*/ 0 h 2737181"/>
              <a:gd name="connsiteX2" fmla="*/ 2737181 w 2737181"/>
              <a:gd name="connsiteY2" fmla="*/ 0 h 2737181"/>
              <a:gd name="connsiteX3" fmla="*/ 2737181 w 2737181"/>
              <a:gd name="connsiteY3" fmla="*/ 2737181 h 2737181"/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7181" h="2737181">
                <a:moveTo>
                  <a:pt x="0" y="0"/>
                </a:moveTo>
                <a:lnTo>
                  <a:pt x="2737181" y="0"/>
                </a:lnTo>
                <a:lnTo>
                  <a:pt x="2737181" y="2737181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17"/>
          <p:cNvSpPr/>
          <p:nvPr/>
        </p:nvSpPr>
        <p:spPr>
          <a:xfrm>
            <a:off x="4355015" y="2540517"/>
            <a:ext cx="758144" cy="757111"/>
          </a:xfrm>
          <a:custGeom>
            <a:avLst/>
            <a:gdLst>
              <a:gd name="connsiteX0" fmla="*/ 48418 w 581370"/>
              <a:gd name="connsiteY0" fmla="*/ 304873 h 580578"/>
              <a:gd name="connsiteX1" fmla="*/ 48418 w 581370"/>
              <a:gd name="connsiteY1" fmla="*/ 479611 h 580578"/>
              <a:gd name="connsiteX2" fmla="*/ 532774 w 581370"/>
              <a:gd name="connsiteY2" fmla="*/ 479611 h 580578"/>
              <a:gd name="connsiteX3" fmla="*/ 532774 w 581370"/>
              <a:gd name="connsiteY3" fmla="*/ 304873 h 580578"/>
              <a:gd name="connsiteX4" fmla="*/ 340171 w 581370"/>
              <a:gd name="connsiteY4" fmla="*/ 304873 h 580578"/>
              <a:gd name="connsiteX5" fmla="*/ 209514 w 581370"/>
              <a:gd name="connsiteY5" fmla="*/ 427527 h 580578"/>
              <a:gd name="connsiteX6" fmla="*/ 78857 w 581370"/>
              <a:gd name="connsiteY6" fmla="*/ 304873 h 580578"/>
              <a:gd name="connsiteX7" fmla="*/ 209692 w 581370"/>
              <a:gd name="connsiteY7" fmla="*/ 214394 h 580578"/>
              <a:gd name="connsiteX8" fmla="*/ 127186 w 581370"/>
              <a:gd name="connsiteY8" fmla="*/ 296696 h 580578"/>
              <a:gd name="connsiteX9" fmla="*/ 209692 w 581370"/>
              <a:gd name="connsiteY9" fmla="*/ 379088 h 580578"/>
              <a:gd name="connsiteX10" fmla="*/ 292109 w 581370"/>
              <a:gd name="connsiteY10" fmla="*/ 296696 h 580578"/>
              <a:gd name="connsiteX11" fmla="*/ 209692 w 581370"/>
              <a:gd name="connsiteY11" fmla="*/ 214394 h 580578"/>
              <a:gd name="connsiteX12" fmla="*/ 209692 w 581370"/>
              <a:gd name="connsiteY12" fmla="*/ 165865 h 580578"/>
              <a:gd name="connsiteX13" fmla="*/ 334297 w 581370"/>
              <a:gd name="connsiteY13" fmla="*/ 256434 h 580578"/>
              <a:gd name="connsiteX14" fmla="*/ 557250 w 581370"/>
              <a:gd name="connsiteY14" fmla="*/ 256434 h 580578"/>
              <a:gd name="connsiteX15" fmla="*/ 581370 w 581370"/>
              <a:gd name="connsiteY15" fmla="*/ 280698 h 580578"/>
              <a:gd name="connsiteX16" fmla="*/ 581370 w 581370"/>
              <a:gd name="connsiteY16" fmla="*/ 503786 h 580578"/>
              <a:gd name="connsiteX17" fmla="*/ 557161 w 581370"/>
              <a:gd name="connsiteY17" fmla="*/ 527961 h 580578"/>
              <a:gd name="connsiteX18" fmla="*/ 503047 w 581370"/>
              <a:gd name="connsiteY18" fmla="*/ 527961 h 580578"/>
              <a:gd name="connsiteX19" fmla="*/ 503047 w 581370"/>
              <a:gd name="connsiteY19" fmla="*/ 556403 h 580578"/>
              <a:gd name="connsiteX20" fmla="*/ 478838 w 581370"/>
              <a:gd name="connsiteY20" fmla="*/ 580578 h 580578"/>
              <a:gd name="connsiteX21" fmla="*/ 454629 w 581370"/>
              <a:gd name="connsiteY21" fmla="*/ 556403 h 580578"/>
              <a:gd name="connsiteX22" fmla="*/ 454629 w 581370"/>
              <a:gd name="connsiteY22" fmla="*/ 527961 h 580578"/>
              <a:gd name="connsiteX23" fmla="*/ 126741 w 581370"/>
              <a:gd name="connsiteY23" fmla="*/ 527961 h 580578"/>
              <a:gd name="connsiteX24" fmla="*/ 126741 w 581370"/>
              <a:gd name="connsiteY24" fmla="*/ 556403 h 580578"/>
              <a:gd name="connsiteX25" fmla="*/ 102532 w 581370"/>
              <a:gd name="connsiteY25" fmla="*/ 580578 h 580578"/>
              <a:gd name="connsiteX26" fmla="*/ 78323 w 581370"/>
              <a:gd name="connsiteY26" fmla="*/ 556403 h 580578"/>
              <a:gd name="connsiteX27" fmla="*/ 78323 w 581370"/>
              <a:gd name="connsiteY27" fmla="*/ 527961 h 580578"/>
              <a:gd name="connsiteX28" fmla="*/ 24209 w 581370"/>
              <a:gd name="connsiteY28" fmla="*/ 527961 h 580578"/>
              <a:gd name="connsiteX29" fmla="*/ 0 w 581370"/>
              <a:gd name="connsiteY29" fmla="*/ 503786 h 580578"/>
              <a:gd name="connsiteX30" fmla="*/ 0 w 581370"/>
              <a:gd name="connsiteY30" fmla="*/ 280609 h 580578"/>
              <a:gd name="connsiteX31" fmla="*/ 24209 w 581370"/>
              <a:gd name="connsiteY31" fmla="*/ 256434 h 580578"/>
              <a:gd name="connsiteX32" fmla="*/ 85087 w 581370"/>
              <a:gd name="connsiteY32" fmla="*/ 256434 h 580578"/>
              <a:gd name="connsiteX33" fmla="*/ 209692 w 581370"/>
              <a:gd name="connsiteY33" fmla="*/ 165865 h 580578"/>
              <a:gd name="connsiteX34" fmla="*/ 209744 w 581370"/>
              <a:gd name="connsiteY34" fmla="*/ 73966 h 580578"/>
              <a:gd name="connsiteX35" fmla="*/ 299618 w 581370"/>
              <a:gd name="connsiteY35" fmla="*/ 109890 h 580578"/>
              <a:gd name="connsiteX36" fmla="*/ 300152 w 581370"/>
              <a:gd name="connsiteY36" fmla="*/ 144103 h 580578"/>
              <a:gd name="connsiteX37" fmla="*/ 265791 w 581370"/>
              <a:gd name="connsiteY37" fmla="*/ 144725 h 580578"/>
              <a:gd name="connsiteX38" fmla="*/ 153630 w 581370"/>
              <a:gd name="connsiteY38" fmla="*/ 144725 h 580578"/>
              <a:gd name="connsiteX39" fmla="*/ 119358 w 581370"/>
              <a:gd name="connsiteY39" fmla="*/ 144103 h 580578"/>
              <a:gd name="connsiteX40" fmla="*/ 119803 w 581370"/>
              <a:gd name="connsiteY40" fmla="*/ 109890 h 580578"/>
              <a:gd name="connsiteX41" fmla="*/ 209744 w 581370"/>
              <a:gd name="connsiteY41" fmla="*/ 73966 h 580578"/>
              <a:gd name="connsiteX42" fmla="*/ 209888 w 581370"/>
              <a:gd name="connsiteY42" fmla="*/ 0 h 580578"/>
              <a:gd name="connsiteX43" fmla="*/ 353674 w 581370"/>
              <a:gd name="connsiteY43" fmla="*/ 57473 h 580578"/>
              <a:gd name="connsiteX44" fmla="*/ 354119 w 581370"/>
              <a:gd name="connsiteY44" fmla="*/ 91788 h 580578"/>
              <a:gd name="connsiteX45" fmla="*/ 319852 w 581370"/>
              <a:gd name="connsiteY45" fmla="*/ 92322 h 580578"/>
              <a:gd name="connsiteX46" fmla="*/ 99745 w 581370"/>
              <a:gd name="connsiteY46" fmla="*/ 92322 h 580578"/>
              <a:gd name="connsiteX47" fmla="*/ 65656 w 581370"/>
              <a:gd name="connsiteY47" fmla="*/ 91788 h 580578"/>
              <a:gd name="connsiteX48" fmla="*/ 66101 w 581370"/>
              <a:gd name="connsiteY48" fmla="*/ 57473 h 580578"/>
              <a:gd name="connsiteX49" fmla="*/ 209888 w 581370"/>
              <a:gd name="connsiteY49" fmla="*/ 0 h 58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1370" h="580578">
                <a:moveTo>
                  <a:pt x="48418" y="304873"/>
                </a:moveTo>
                <a:lnTo>
                  <a:pt x="48418" y="479611"/>
                </a:lnTo>
                <a:lnTo>
                  <a:pt x="532774" y="479611"/>
                </a:lnTo>
                <a:lnTo>
                  <a:pt x="532774" y="304873"/>
                </a:lnTo>
                <a:lnTo>
                  <a:pt x="340171" y="304873"/>
                </a:lnTo>
                <a:cubicBezTo>
                  <a:pt x="336077" y="373311"/>
                  <a:pt x="278937" y="427527"/>
                  <a:pt x="209514" y="427527"/>
                </a:cubicBezTo>
                <a:cubicBezTo>
                  <a:pt x="140091" y="427527"/>
                  <a:pt x="83129" y="373311"/>
                  <a:pt x="78857" y="304873"/>
                </a:cubicBezTo>
                <a:close/>
                <a:moveTo>
                  <a:pt x="209692" y="214394"/>
                </a:moveTo>
                <a:cubicBezTo>
                  <a:pt x="164211" y="214394"/>
                  <a:pt x="127186" y="251368"/>
                  <a:pt x="127186" y="296696"/>
                </a:cubicBezTo>
                <a:cubicBezTo>
                  <a:pt x="127186" y="342114"/>
                  <a:pt x="164211" y="379088"/>
                  <a:pt x="209692" y="379088"/>
                </a:cubicBezTo>
                <a:cubicBezTo>
                  <a:pt x="255084" y="379088"/>
                  <a:pt x="292109" y="342114"/>
                  <a:pt x="292109" y="296696"/>
                </a:cubicBezTo>
                <a:cubicBezTo>
                  <a:pt x="292109" y="251368"/>
                  <a:pt x="255084" y="214394"/>
                  <a:pt x="209692" y="214394"/>
                </a:cubicBezTo>
                <a:close/>
                <a:moveTo>
                  <a:pt x="209692" y="165865"/>
                </a:moveTo>
                <a:cubicBezTo>
                  <a:pt x="267811" y="165865"/>
                  <a:pt x="317208" y="203906"/>
                  <a:pt x="334297" y="256434"/>
                </a:cubicBezTo>
                <a:lnTo>
                  <a:pt x="557250" y="256434"/>
                </a:lnTo>
                <a:cubicBezTo>
                  <a:pt x="570690" y="256434"/>
                  <a:pt x="581459" y="267366"/>
                  <a:pt x="581370" y="280698"/>
                </a:cubicBezTo>
                <a:lnTo>
                  <a:pt x="581370" y="503786"/>
                </a:lnTo>
                <a:cubicBezTo>
                  <a:pt x="581370" y="517118"/>
                  <a:pt x="570512" y="527961"/>
                  <a:pt x="557161" y="527961"/>
                </a:cubicBezTo>
                <a:lnTo>
                  <a:pt x="503047" y="527961"/>
                </a:lnTo>
                <a:lnTo>
                  <a:pt x="503047" y="556403"/>
                </a:lnTo>
                <a:cubicBezTo>
                  <a:pt x="503047" y="569735"/>
                  <a:pt x="492189" y="580578"/>
                  <a:pt x="478838" y="580578"/>
                </a:cubicBezTo>
                <a:cubicBezTo>
                  <a:pt x="465399" y="580578"/>
                  <a:pt x="454629" y="569735"/>
                  <a:pt x="454629" y="556403"/>
                </a:cubicBezTo>
                <a:lnTo>
                  <a:pt x="454629" y="527961"/>
                </a:lnTo>
                <a:lnTo>
                  <a:pt x="126741" y="527961"/>
                </a:lnTo>
                <a:lnTo>
                  <a:pt x="126741" y="556403"/>
                </a:lnTo>
                <a:cubicBezTo>
                  <a:pt x="126741" y="569735"/>
                  <a:pt x="115882" y="580578"/>
                  <a:pt x="102532" y="580578"/>
                </a:cubicBezTo>
                <a:cubicBezTo>
                  <a:pt x="89092" y="580578"/>
                  <a:pt x="78323" y="569735"/>
                  <a:pt x="78323" y="556403"/>
                </a:cubicBezTo>
                <a:lnTo>
                  <a:pt x="78323" y="527961"/>
                </a:lnTo>
                <a:lnTo>
                  <a:pt x="24209" y="527961"/>
                </a:lnTo>
                <a:cubicBezTo>
                  <a:pt x="10769" y="527961"/>
                  <a:pt x="0" y="517118"/>
                  <a:pt x="0" y="503786"/>
                </a:cubicBezTo>
                <a:lnTo>
                  <a:pt x="0" y="280609"/>
                </a:lnTo>
                <a:cubicBezTo>
                  <a:pt x="0" y="267188"/>
                  <a:pt x="10769" y="256434"/>
                  <a:pt x="24209" y="256434"/>
                </a:cubicBezTo>
                <a:lnTo>
                  <a:pt x="85087" y="256434"/>
                </a:lnTo>
                <a:cubicBezTo>
                  <a:pt x="101998" y="203906"/>
                  <a:pt x="151484" y="165865"/>
                  <a:pt x="209692" y="165865"/>
                </a:cubicBezTo>
                <a:close/>
                <a:moveTo>
                  <a:pt x="209744" y="73966"/>
                </a:moveTo>
                <a:cubicBezTo>
                  <a:pt x="242291" y="73966"/>
                  <a:pt x="274827" y="85941"/>
                  <a:pt x="299618" y="109890"/>
                </a:cubicBezTo>
                <a:cubicBezTo>
                  <a:pt x="309143" y="119221"/>
                  <a:pt x="309499" y="134505"/>
                  <a:pt x="300152" y="144103"/>
                </a:cubicBezTo>
                <a:cubicBezTo>
                  <a:pt x="295345" y="149079"/>
                  <a:pt x="279322" y="157255"/>
                  <a:pt x="265791" y="144725"/>
                </a:cubicBezTo>
                <a:cubicBezTo>
                  <a:pt x="234279" y="115399"/>
                  <a:pt x="184519" y="114689"/>
                  <a:pt x="153630" y="144725"/>
                </a:cubicBezTo>
                <a:cubicBezTo>
                  <a:pt x="144016" y="153967"/>
                  <a:pt x="128616" y="153700"/>
                  <a:pt x="119358" y="144103"/>
                </a:cubicBezTo>
                <a:cubicBezTo>
                  <a:pt x="110011" y="134505"/>
                  <a:pt x="110189" y="119221"/>
                  <a:pt x="119803" y="109890"/>
                </a:cubicBezTo>
                <a:cubicBezTo>
                  <a:pt x="144639" y="85941"/>
                  <a:pt x="177197" y="73966"/>
                  <a:pt x="209744" y="73966"/>
                </a:cubicBezTo>
                <a:close/>
                <a:moveTo>
                  <a:pt x="209888" y="0"/>
                </a:moveTo>
                <a:cubicBezTo>
                  <a:pt x="261955" y="0"/>
                  <a:pt x="314023" y="19157"/>
                  <a:pt x="353674" y="57473"/>
                </a:cubicBezTo>
                <a:cubicBezTo>
                  <a:pt x="363197" y="66896"/>
                  <a:pt x="363553" y="82187"/>
                  <a:pt x="354119" y="91788"/>
                </a:cubicBezTo>
                <a:cubicBezTo>
                  <a:pt x="349401" y="96767"/>
                  <a:pt x="333292" y="105390"/>
                  <a:pt x="319852" y="92322"/>
                </a:cubicBezTo>
                <a:cubicBezTo>
                  <a:pt x="259240" y="33470"/>
                  <a:pt x="160357" y="33559"/>
                  <a:pt x="99745" y="92322"/>
                </a:cubicBezTo>
                <a:cubicBezTo>
                  <a:pt x="90133" y="101745"/>
                  <a:pt x="74646" y="101478"/>
                  <a:pt x="65656" y="91788"/>
                </a:cubicBezTo>
                <a:cubicBezTo>
                  <a:pt x="56311" y="82187"/>
                  <a:pt x="56489" y="66896"/>
                  <a:pt x="66101" y="57473"/>
                </a:cubicBezTo>
                <a:cubicBezTo>
                  <a:pt x="105753" y="19157"/>
                  <a:pt x="157820" y="0"/>
                  <a:pt x="209888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0088085" y="5988328"/>
            <a:ext cx="1477216" cy="24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95493"/>
              </a:gs>
              <a:gs pos="100000">
                <a:srgbClr val="9C44A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6786045" y="4028642"/>
            <a:ext cx="494445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燃品堂</a:t>
            </a:r>
            <a:r>
              <a:rPr lang="zh-CN" altLang="en-US" sz="4000" b="1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商务精品</a:t>
            </a:r>
          </a:p>
        </p:txBody>
      </p:sp>
      <p:sp>
        <p:nvSpPr>
          <p:cNvPr id="20" name="文本框 3"/>
          <p:cNvSpPr txBox="1"/>
          <p:nvPr/>
        </p:nvSpPr>
        <p:spPr>
          <a:xfrm>
            <a:off x="5335557" y="3011717"/>
            <a:ext cx="639494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2700000" scaled="1"/>
                </a:gradFill>
                <a:latin typeface="Century Gothic" panose="020B0502020202020204" pitchFamily="34" charset="0"/>
                <a:sym typeface="+mn-lt"/>
              </a:rPr>
              <a:t>RANPINTANG</a:t>
            </a:r>
            <a:endParaRPr lang="zh-CN" altLang="en-US" sz="6600" dirty="0"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2700000" scaled="1"/>
              </a:gradFill>
              <a:latin typeface="Century Gothic" panose="020B0502020202020204" pitchFamily="34" charset="0"/>
              <a:sym typeface="+mn-lt"/>
            </a:endParaRPr>
          </a:p>
        </p:txBody>
      </p:sp>
      <p:sp>
        <p:nvSpPr>
          <p:cNvPr id="21" name="文本框 4"/>
          <p:cNvSpPr txBox="1"/>
          <p:nvPr/>
        </p:nvSpPr>
        <p:spPr>
          <a:xfrm>
            <a:off x="6734289" y="4698878"/>
            <a:ext cx="4944453" cy="6001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Ran pin tang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Focus on PPT optimization and substitution, template customization, ingenuity production, satisfy your </a:t>
            </a:r>
            <a:r>
              <a:rPr lang="en-US" altLang="zh-CN" sz="1100" kern="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needs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18">
            <a:extLst>
              <a:ext uri="{FF2B5EF4-FFF2-40B4-BE49-F238E27FC236}">
                <a16:creationId xmlns="" xmlns:a16="http://schemas.microsoft.com/office/drawing/2014/main" id="{65879C6D-F9EE-45DD-AFDB-CE2802960C32}"/>
              </a:ext>
            </a:extLst>
          </p:cNvPr>
          <p:cNvSpPr txBox="1"/>
          <p:nvPr/>
        </p:nvSpPr>
        <p:spPr>
          <a:xfrm>
            <a:off x="10116933" y="5996953"/>
            <a:ext cx="1399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ORIGINAL BY RPT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53584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117" grpId="0" animBg="1"/>
      <p:bldP spid="26" grpId="0" animBg="1"/>
      <p:bldP spid="30" grpId="0" animBg="1"/>
      <p:bldP spid="123" grpId="0" animBg="1"/>
      <p:bldP spid="19" grpId="0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426141" y="928802"/>
            <a:ext cx="41088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i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2018</a:t>
            </a:r>
            <a:endParaRPr lang="zh-CN" altLang="en-US" sz="138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9" name="任意多边形 18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22" name="圆角矩形 21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" name="图片占位符 40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42" name="图片占位符 41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9" r="16849"/>
          <a:stretch>
            <a:fillRect/>
          </a:stretch>
        </p:blipFill>
        <p:spPr/>
      </p:pic>
      <p:pic>
        <p:nvPicPr>
          <p:cNvPr id="43" name="图片占位符 42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7" b="16637"/>
          <a:stretch>
            <a:fillRect/>
          </a:stretch>
        </p:blipFill>
        <p:spPr/>
      </p:pic>
      <p:sp>
        <p:nvSpPr>
          <p:cNvPr id="36" name="灯片编号占位符 3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372053" y="2785335"/>
            <a:ext cx="4595929" cy="3031621"/>
            <a:chOff x="1260878" y="2201968"/>
            <a:chExt cx="4595929" cy="3031621"/>
          </a:xfrm>
        </p:grpSpPr>
        <p:sp>
          <p:nvSpPr>
            <p:cNvPr id="13" name="文本框 12"/>
            <p:cNvSpPr txBox="1"/>
            <p:nvPr/>
          </p:nvSpPr>
          <p:spPr>
            <a:xfrm>
              <a:off x="1265643" y="4033260"/>
              <a:ext cx="45911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face-to-face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260878" y="2201968"/>
              <a:ext cx="40985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POWER POINT</a:t>
              </a:r>
              <a:endParaRPr lang="zh-CN" altLang="en-US" sz="4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365654" y="3550778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260879" y="2877420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7409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42" b="33242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-2"/>
            <a:ext cx="12192000" cy="2724151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705350" y="1268413"/>
            <a:ext cx="2781300" cy="2781300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135086" y="4310063"/>
            <a:ext cx="5921828" cy="1680436"/>
            <a:chOff x="-49168" y="2936767"/>
            <a:chExt cx="5921828" cy="1680436"/>
          </a:xfrm>
        </p:grpSpPr>
        <p:sp>
          <p:nvSpPr>
            <p:cNvPr id="6" name="文本框 5"/>
            <p:cNvSpPr txBox="1"/>
            <p:nvPr/>
          </p:nvSpPr>
          <p:spPr>
            <a:xfrm>
              <a:off x="1273446" y="2936767"/>
              <a:ext cx="32766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POWER </a:t>
              </a:r>
              <a:r>
                <a:rPr lang="en-US" altLang="zh-CN" sz="3200" dirty="0" smtClean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</a:rPr>
                <a:t>POINT</a:t>
              </a:r>
              <a:endParaRPr lang="zh-CN" altLang="en-US" sz="320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-49168" y="3752864"/>
              <a:ext cx="5921828" cy="8643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670923" y="3622234"/>
              <a:ext cx="481647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0" name="任意多边形 9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32" name="图片占位符 31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r="20968"/>
          <a:stretch>
            <a:fillRect/>
          </a:stretch>
        </p:blipFill>
        <p:spPr/>
      </p:pic>
      <p:sp>
        <p:nvSpPr>
          <p:cNvPr id="27" name="灯片编号占位符 2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2949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"/>
            <a:ext cx="12192000" cy="3429001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1603031" y="1794437"/>
            <a:ext cx="2216840" cy="221684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4987582" y="1794437"/>
            <a:ext cx="2216840" cy="221684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8372132" y="1794438"/>
            <a:ext cx="2216840" cy="221684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143906" y="4637287"/>
            <a:ext cx="3135088" cy="1235146"/>
            <a:chOff x="1787956" y="1478524"/>
            <a:chExt cx="3135088" cy="1235146"/>
          </a:xfrm>
        </p:grpSpPr>
        <p:sp>
          <p:nvSpPr>
            <p:cNvPr id="12" name="文本框 11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28456" y="4637287"/>
            <a:ext cx="3135088" cy="1235146"/>
            <a:chOff x="1787956" y="1478524"/>
            <a:chExt cx="3135088" cy="1235146"/>
          </a:xfrm>
        </p:grpSpPr>
        <p:sp>
          <p:nvSpPr>
            <p:cNvPr id="18" name="文本框 17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913009" y="4637287"/>
            <a:ext cx="3135088" cy="1235146"/>
            <a:chOff x="1787956" y="1478524"/>
            <a:chExt cx="3135088" cy="1235146"/>
          </a:xfrm>
        </p:grpSpPr>
        <p:sp>
          <p:nvSpPr>
            <p:cNvPr id="21" name="文本框 20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24" name="任意多边形 23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22514" y="352088"/>
            <a:ext cx="6068785" cy="755472"/>
            <a:chOff x="522514" y="352088"/>
            <a:chExt cx="6068785" cy="755472"/>
          </a:xfrm>
        </p:grpSpPr>
        <p:grpSp>
          <p:nvGrpSpPr>
            <p:cNvPr id="26" name="组合 25"/>
            <p:cNvGrpSpPr/>
            <p:nvPr/>
          </p:nvGrpSpPr>
          <p:grpSpPr>
            <a:xfrm>
              <a:off x="522514" y="580570"/>
              <a:ext cx="1180144" cy="319316"/>
              <a:chOff x="-899886" y="2351313"/>
              <a:chExt cx="9878634" cy="2672900"/>
            </a:xfrm>
            <a:solidFill>
              <a:schemeClr val="bg1"/>
            </a:solidFill>
          </p:grpSpPr>
          <p:sp>
            <p:nvSpPr>
              <p:cNvPr id="27" name="圆角矩形 26"/>
              <p:cNvSpPr/>
              <p:nvPr/>
            </p:nvSpPr>
            <p:spPr>
              <a:xfrm>
                <a:off x="-899886" y="2351313"/>
                <a:ext cx="2671761" cy="1249361"/>
              </a:xfrm>
              <a:prstGeom prst="roundRect">
                <a:avLst>
                  <a:gd name="adj" fmla="val 1448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963888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3405262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4846636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-899886" y="3774852"/>
                <a:ext cx="2671761" cy="1249361"/>
              </a:xfrm>
              <a:prstGeom prst="roundRect">
                <a:avLst>
                  <a:gd name="adj" fmla="val 137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1963888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3405262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4846636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6288010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7729384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081212" y="352088"/>
              <a:ext cx="4510087" cy="755472"/>
              <a:chOff x="939336" y="1925465"/>
              <a:chExt cx="4510087" cy="755472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939337" y="1925465"/>
                <a:ext cx="3276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标题文字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添加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此处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39336" y="2412530"/>
                <a:ext cx="4510087" cy="268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100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100" i="1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100" i="1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pic>
        <p:nvPicPr>
          <p:cNvPr id="46" name="图片占位符 4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/>
      </p:pic>
      <p:pic>
        <p:nvPicPr>
          <p:cNvPr id="47" name="图片占位符 4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4" r="20984"/>
          <a:stretch>
            <a:fillRect/>
          </a:stretch>
        </p:blipFill>
        <p:spPr/>
      </p:pic>
      <p:pic>
        <p:nvPicPr>
          <p:cNvPr id="48" name="图片占位符 4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6" r="21866"/>
          <a:stretch>
            <a:fillRect/>
          </a:stretch>
        </p:blipFill>
        <p:spPr/>
      </p:pic>
      <p:sp>
        <p:nvSpPr>
          <p:cNvPr id="41" name="灯片编号占位符 4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679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1" r="10441"/>
          <a:stretch>
            <a:fillRect/>
          </a:stretch>
        </p:blipFill>
        <p:spPr/>
      </p:pic>
      <p:pic>
        <p:nvPicPr>
          <p:cNvPr id="34" name="图片占位符 3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1" r="15591"/>
          <a:stretch>
            <a:fillRect/>
          </a:stretch>
        </p:blipFill>
        <p:spPr/>
      </p:pic>
      <p:pic>
        <p:nvPicPr>
          <p:cNvPr id="35" name="图片占位符 3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7" r="16637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4064000" cy="6858000"/>
          </a:xfrm>
          <a:prstGeom prst="rect">
            <a:avLst/>
          </a:pr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884397" y="1083718"/>
            <a:ext cx="2423205" cy="1261564"/>
            <a:chOff x="1561667" y="4130872"/>
            <a:chExt cx="2423205" cy="1261564"/>
          </a:xfrm>
        </p:grpSpPr>
        <p:sp>
          <p:nvSpPr>
            <p:cNvPr id="8" name="文本框 7"/>
            <p:cNvSpPr txBox="1"/>
            <p:nvPr/>
          </p:nvSpPr>
          <p:spPr>
            <a:xfrm>
              <a:off x="1561667" y="4469106"/>
              <a:ext cx="24232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677161" y="4130872"/>
              <a:ext cx="2192216" cy="3834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948397" y="1083718"/>
            <a:ext cx="2423205" cy="1261564"/>
            <a:chOff x="1561667" y="4130872"/>
            <a:chExt cx="2423205" cy="1261564"/>
          </a:xfrm>
        </p:grpSpPr>
        <p:sp>
          <p:nvSpPr>
            <p:cNvPr id="12" name="文本框 11"/>
            <p:cNvSpPr txBox="1"/>
            <p:nvPr/>
          </p:nvSpPr>
          <p:spPr>
            <a:xfrm>
              <a:off x="1561667" y="4469106"/>
              <a:ext cx="24232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77161" y="4130872"/>
              <a:ext cx="2192216" cy="3834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4397" y="4512718"/>
            <a:ext cx="2423205" cy="1261564"/>
            <a:chOff x="1561667" y="4130872"/>
            <a:chExt cx="2423205" cy="1261564"/>
          </a:xfrm>
        </p:grpSpPr>
        <p:sp>
          <p:nvSpPr>
            <p:cNvPr id="15" name="文本框 14"/>
            <p:cNvSpPr txBox="1"/>
            <p:nvPr/>
          </p:nvSpPr>
          <p:spPr>
            <a:xfrm>
              <a:off x="1561667" y="4469106"/>
              <a:ext cx="24232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77161" y="4130872"/>
              <a:ext cx="2192216" cy="3834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948397" y="4512718"/>
            <a:ext cx="2423205" cy="1261564"/>
            <a:chOff x="1561667" y="4130872"/>
            <a:chExt cx="2423205" cy="1261564"/>
          </a:xfrm>
        </p:grpSpPr>
        <p:sp>
          <p:nvSpPr>
            <p:cNvPr id="18" name="文本框 17"/>
            <p:cNvSpPr txBox="1"/>
            <p:nvPr/>
          </p:nvSpPr>
          <p:spPr>
            <a:xfrm>
              <a:off x="1561667" y="4469106"/>
              <a:ext cx="24232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677161" y="4130872"/>
              <a:ext cx="2192216" cy="3834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6789" y="1872200"/>
            <a:ext cx="4098521" cy="3157000"/>
            <a:chOff x="6664182" y="621299"/>
            <a:chExt cx="4098521" cy="3157000"/>
          </a:xfrm>
        </p:grpSpPr>
        <p:sp>
          <p:nvSpPr>
            <p:cNvPr id="21" name="文本框 20"/>
            <p:cNvSpPr txBox="1"/>
            <p:nvPr/>
          </p:nvSpPr>
          <p:spPr>
            <a:xfrm>
              <a:off x="6691806" y="2577970"/>
              <a:ext cx="31489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64182" y="621299"/>
              <a:ext cx="409852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POWER </a:t>
              </a:r>
            </a:p>
            <a:p>
              <a:r>
                <a:rPr lang="en-US" altLang="zh-CN" sz="40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POINT</a:t>
              </a:r>
              <a:endParaRPr lang="zh-CN" altLang="en-US" sz="40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799438" y="248659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6687043" y="1900323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sz="24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26" name="任意多边形 25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灯片编号占位符 2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7211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35343" y="2312352"/>
            <a:ext cx="4853754" cy="2233296"/>
            <a:chOff x="781502" y="2800683"/>
            <a:chExt cx="4853754" cy="2233296"/>
          </a:xfrm>
        </p:grpSpPr>
        <p:sp>
          <p:nvSpPr>
            <p:cNvPr id="4" name="文本框 3"/>
            <p:cNvSpPr txBox="1"/>
            <p:nvPr/>
          </p:nvSpPr>
          <p:spPr>
            <a:xfrm>
              <a:off x="781502" y="2800683"/>
              <a:ext cx="3276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PART 03</a:t>
              </a:r>
              <a:endParaRPr lang="zh-CN" altLang="en-US" sz="40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189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026" y="4204906"/>
              <a:ext cx="4844230" cy="829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PowerPoint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86277" y="407873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81502" y="3463435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95436" y="2312352"/>
            <a:ext cx="2233296" cy="2233296"/>
            <a:chOff x="1995436" y="2312352"/>
            <a:chExt cx="2233296" cy="2233296"/>
          </a:xfrm>
        </p:grpSpPr>
        <p:sp>
          <p:nvSpPr>
            <p:cNvPr id="8" name="椭圆 7"/>
            <p:cNvSpPr/>
            <p:nvPr/>
          </p:nvSpPr>
          <p:spPr>
            <a:xfrm>
              <a:off x="2180805" y="2497721"/>
              <a:ext cx="1862558" cy="1862558"/>
            </a:xfrm>
            <a:prstGeom prst="ellipse">
              <a:avLst/>
            </a:pr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95436" y="2312352"/>
              <a:ext cx="2233296" cy="223329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9"/>
            <p:cNvSpPr/>
            <p:nvPr/>
          </p:nvSpPr>
          <p:spPr>
            <a:xfrm>
              <a:off x="2703322" y="3020855"/>
              <a:ext cx="817524" cy="816290"/>
            </a:xfrm>
            <a:custGeom>
              <a:avLst/>
              <a:gdLst>
                <a:gd name="connsiteX0" fmla="*/ 272538 w 607639"/>
                <a:gd name="connsiteY0" fmla="*/ 126577 h 606722"/>
                <a:gd name="connsiteX1" fmla="*/ 289716 w 607639"/>
                <a:gd name="connsiteY1" fmla="*/ 126577 h 606722"/>
                <a:gd name="connsiteX2" fmla="*/ 289716 w 607639"/>
                <a:gd name="connsiteY2" fmla="*/ 143728 h 606722"/>
                <a:gd name="connsiteX3" fmla="*/ 142052 w 607639"/>
                <a:gd name="connsiteY3" fmla="*/ 291245 h 606722"/>
                <a:gd name="connsiteX4" fmla="*/ 486068 w 607639"/>
                <a:gd name="connsiteY4" fmla="*/ 291245 h 606722"/>
                <a:gd name="connsiteX5" fmla="*/ 498262 w 607639"/>
                <a:gd name="connsiteY5" fmla="*/ 303330 h 606722"/>
                <a:gd name="connsiteX6" fmla="*/ 486068 w 607639"/>
                <a:gd name="connsiteY6" fmla="*/ 315505 h 606722"/>
                <a:gd name="connsiteX7" fmla="*/ 142052 w 607639"/>
                <a:gd name="connsiteY7" fmla="*/ 315505 h 606722"/>
                <a:gd name="connsiteX8" fmla="*/ 289716 w 607639"/>
                <a:gd name="connsiteY8" fmla="*/ 463021 h 606722"/>
                <a:gd name="connsiteX9" fmla="*/ 289716 w 607639"/>
                <a:gd name="connsiteY9" fmla="*/ 480172 h 606722"/>
                <a:gd name="connsiteX10" fmla="*/ 281172 w 607639"/>
                <a:gd name="connsiteY10" fmla="*/ 483727 h 606722"/>
                <a:gd name="connsiteX11" fmla="*/ 272538 w 607639"/>
                <a:gd name="connsiteY11" fmla="*/ 480172 h 606722"/>
                <a:gd name="connsiteX12" fmla="*/ 104046 w 607639"/>
                <a:gd name="connsiteY12" fmla="*/ 311950 h 606722"/>
                <a:gd name="connsiteX13" fmla="*/ 100485 w 607639"/>
                <a:gd name="connsiteY13" fmla="*/ 303330 h 606722"/>
                <a:gd name="connsiteX14" fmla="*/ 104046 w 607639"/>
                <a:gd name="connsiteY14" fmla="*/ 294799 h 606722"/>
                <a:gd name="connsiteX15" fmla="*/ 48597 w 607639"/>
                <a:gd name="connsiteY15" fmla="*/ 24262 h 606722"/>
                <a:gd name="connsiteX16" fmla="*/ 24299 w 607639"/>
                <a:gd name="connsiteY16" fmla="*/ 48524 h 606722"/>
                <a:gd name="connsiteX17" fmla="*/ 24299 w 607639"/>
                <a:gd name="connsiteY17" fmla="*/ 558110 h 606722"/>
                <a:gd name="connsiteX18" fmla="*/ 48597 w 607639"/>
                <a:gd name="connsiteY18" fmla="*/ 582460 h 606722"/>
                <a:gd name="connsiteX19" fmla="*/ 558953 w 607639"/>
                <a:gd name="connsiteY19" fmla="*/ 582460 h 606722"/>
                <a:gd name="connsiteX20" fmla="*/ 583341 w 607639"/>
                <a:gd name="connsiteY20" fmla="*/ 558110 h 606722"/>
                <a:gd name="connsiteX21" fmla="*/ 583341 w 607639"/>
                <a:gd name="connsiteY21" fmla="*/ 48524 h 606722"/>
                <a:gd name="connsiteX22" fmla="*/ 558953 w 607639"/>
                <a:gd name="connsiteY22" fmla="*/ 24262 h 606722"/>
                <a:gd name="connsiteX23" fmla="*/ 48597 w 607639"/>
                <a:gd name="connsiteY23" fmla="*/ 0 h 606722"/>
                <a:gd name="connsiteX24" fmla="*/ 558953 w 607639"/>
                <a:gd name="connsiteY24" fmla="*/ 0 h 606722"/>
                <a:gd name="connsiteX25" fmla="*/ 607639 w 607639"/>
                <a:gd name="connsiteY25" fmla="*/ 48524 h 606722"/>
                <a:gd name="connsiteX26" fmla="*/ 607639 w 607639"/>
                <a:gd name="connsiteY26" fmla="*/ 558110 h 606722"/>
                <a:gd name="connsiteX27" fmla="*/ 558953 w 607639"/>
                <a:gd name="connsiteY27" fmla="*/ 606722 h 606722"/>
                <a:gd name="connsiteX28" fmla="*/ 48597 w 607639"/>
                <a:gd name="connsiteY28" fmla="*/ 606722 h 606722"/>
                <a:gd name="connsiteX29" fmla="*/ 0 w 607639"/>
                <a:gd name="connsiteY29" fmla="*/ 558110 h 606722"/>
                <a:gd name="connsiteX30" fmla="*/ 0 w 607639"/>
                <a:gd name="connsiteY30" fmla="*/ 48524 h 606722"/>
                <a:gd name="connsiteX31" fmla="*/ 48597 w 607639"/>
                <a:gd name="connsiteY3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606722">
                  <a:moveTo>
                    <a:pt x="272538" y="126577"/>
                  </a:moveTo>
                  <a:cubicBezTo>
                    <a:pt x="277344" y="121867"/>
                    <a:pt x="284999" y="121867"/>
                    <a:pt x="289716" y="126577"/>
                  </a:cubicBezTo>
                  <a:cubicBezTo>
                    <a:pt x="294523" y="131287"/>
                    <a:pt x="294523" y="139018"/>
                    <a:pt x="289716" y="143728"/>
                  </a:cubicBezTo>
                  <a:lnTo>
                    <a:pt x="142052" y="291245"/>
                  </a:lnTo>
                  <a:lnTo>
                    <a:pt x="486068" y="291245"/>
                  </a:lnTo>
                  <a:cubicBezTo>
                    <a:pt x="492833" y="291245"/>
                    <a:pt x="498262" y="296665"/>
                    <a:pt x="498262" y="303330"/>
                  </a:cubicBezTo>
                  <a:cubicBezTo>
                    <a:pt x="498262" y="310084"/>
                    <a:pt x="492833" y="315505"/>
                    <a:pt x="486068" y="315505"/>
                  </a:cubicBezTo>
                  <a:lnTo>
                    <a:pt x="142052" y="315505"/>
                  </a:lnTo>
                  <a:lnTo>
                    <a:pt x="289716" y="463021"/>
                  </a:lnTo>
                  <a:cubicBezTo>
                    <a:pt x="294523" y="467731"/>
                    <a:pt x="294523" y="475374"/>
                    <a:pt x="289716" y="480172"/>
                  </a:cubicBezTo>
                  <a:cubicBezTo>
                    <a:pt x="287402" y="482483"/>
                    <a:pt x="284287" y="483727"/>
                    <a:pt x="281172" y="483727"/>
                  </a:cubicBezTo>
                  <a:cubicBezTo>
                    <a:pt x="278056" y="483727"/>
                    <a:pt x="274941" y="482483"/>
                    <a:pt x="272538" y="480172"/>
                  </a:cubicBezTo>
                  <a:lnTo>
                    <a:pt x="104046" y="311950"/>
                  </a:lnTo>
                  <a:cubicBezTo>
                    <a:pt x="101820" y="309640"/>
                    <a:pt x="100485" y="306618"/>
                    <a:pt x="100485" y="303330"/>
                  </a:cubicBezTo>
                  <a:cubicBezTo>
                    <a:pt x="100485" y="300131"/>
                    <a:pt x="101820" y="297021"/>
                    <a:pt x="104046" y="294799"/>
                  </a:cubicBezTo>
                  <a:close/>
                  <a:moveTo>
                    <a:pt x="48597" y="24262"/>
                  </a:moveTo>
                  <a:cubicBezTo>
                    <a:pt x="35246" y="24262"/>
                    <a:pt x="24299" y="35193"/>
                    <a:pt x="24299" y="48524"/>
                  </a:cubicBezTo>
                  <a:lnTo>
                    <a:pt x="24299" y="558110"/>
                  </a:lnTo>
                  <a:cubicBezTo>
                    <a:pt x="24299" y="571529"/>
                    <a:pt x="35246" y="582460"/>
                    <a:pt x="48597" y="582460"/>
                  </a:cubicBezTo>
                  <a:lnTo>
                    <a:pt x="558953" y="582460"/>
                  </a:lnTo>
                  <a:cubicBezTo>
                    <a:pt x="572393" y="582460"/>
                    <a:pt x="583341" y="571529"/>
                    <a:pt x="583341" y="558110"/>
                  </a:cubicBezTo>
                  <a:lnTo>
                    <a:pt x="583341" y="48524"/>
                  </a:lnTo>
                  <a:cubicBezTo>
                    <a:pt x="583341" y="35193"/>
                    <a:pt x="572393" y="24262"/>
                    <a:pt x="558953" y="24262"/>
                  </a:cubicBezTo>
                  <a:close/>
                  <a:moveTo>
                    <a:pt x="48597" y="0"/>
                  </a:moveTo>
                  <a:lnTo>
                    <a:pt x="558953" y="0"/>
                  </a:lnTo>
                  <a:cubicBezTo>
                    <a:pt x="585833" y="0"/>
                    <a:pt x="607639" y="21773"/>
                    <a:pt x="607639" y="48524"/>
                  </a:cubicBezTo>
                  <a:lnTo>
                    <a:pt x="607639" y="558110"/>
                  </a:lnTo>
                  <a:cubicBezTo>
                    <a:pt x="607639" y="584949"/>
                    <a:pt x="585833" y="606722"/>
                    <a:pt x="558953" y="606722"/>
                  </a:cubicBezTo>
                  <a:lnTo>
                    <a:pt x="48597" y="606722"/>
                  </a:lnTo>
                  <a:cubicBezTo>
                    <a:pt x="21807" y="606722"/>
                    <a:pt x="0" y="584949"/>
                    <a:pt x="0" y="558110"/>
                  </a:cubicBezTo>
                  <a:lnTo>
                    <a:pt x="0" y="48524"/>
                  </a:lnTo>
                  <a:cubicBezTo>
                    <a:pt x="0" y="21773"/>
                    <a:pt x="21807" y="0"/>
                    <a:pt x="485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7" name="任意多边形 16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91585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6" r="23696"/>
          <a:stretch>
            <a:fillRect/>
          </a:stretch>
        </p:blipFill>
        <p:spPr/>
      </p:pic>
      <p:sp>
        <p:nvSpPr>
          <p:cNvPr id="8" name="文本框 7"/>
          <p:cNvSpPr txBox="1"/>
          <p:nvPr/>
        </p:nvSpPr>
        <p:spPr>
          <a:xfrm>
            <a:off x="5118520" y="279400"/>
            <a:ext cx="29161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i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2018</a:t>
            </a:r>
            <a:endParaRPr lang="zh-CN" altLang="en-US" sz="96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5411788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721122" y="1204561"/>
            <a:ext cx="5531079" cy="4448878"/>
            <a:chOff x="6664182" y="1268413"/>
            <a:chExt cx="5531079" cy="4448878"/>
          </a:xfrm>
        </p:grpSpPr>
        <p:sp>
          <p:nvSpPr>
            <p:cNvPr id="4" name="文本框 3"/>
            <p:cNvSpPr txBox="1"/>
            <p:nvPr/>
          </p:nvSpPr>
          <p:spPr>
            <a:xfrm>
              <a:off x="6691807" y="2577970"/>
              <a:ext cx="5503454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The user can demonstrate on a projector or computer, or print the presentation and make it into a film to be used in a wider field. Using PowerPoint, not only can you create presentations, you can also hold face-to-face meetings,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664182" y="1268413"/>
              <a:ext cx="40985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080808"/>
                  </a:solidFill>
                  <a:latin typeface="Century Gothic" panose="020B0502020202020204" pitchFamily="34" charset="0"/>
                </a:rPr>
                <a:t>POWER POINT</a:t>
              </a:r>
              <a:endParaRPr lang="zh-CN" altLang="en-US" sz="400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6799438" y="248659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6687043" y="1900323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0" name="任意多边形 9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8229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1"/>
          <p:cNvSpPr/>
          <p:nvPr/>
        </p:nvSpPr>
        <p:spPr>
          <a:xfrm>
            <a:off x="1488168" y="2148692"/>
            <a:ext cx="783772" cy="782615"/>
          </a:xfrm>
          <a:custGeom>
            <a:avLst/>
            <a:gdLst>
              <a:gd name="connsiteX0" fmla="*/ 414666 w 606487"/>
              <a:gd name="connsiteY0" fmla="*/ 244368 h 605592"/>
              <a:gd name="connsiteX1" fmla="*/ 440469 w 606487"/>
              <a:gd name="connsiteY1" fmla="*/ 270042 h 605592"/>
              <a:gd name="connsiteX2" fmla="*/ 440469 w 606487"/>
              <a:gd name="connsiteY2" fmla="*/ 381912 h 605592"/>
              <a:gd name="connsiteX3" fmla="*/ 414666 w 606487"/>
              <a:gd name="connsiteY3" fmla="*/ 407586 h 605592"/>
              <a:gd name="connsiteX4" fmla="*/ 388956 w 606487"/>
              <a:gd name="connsiteY4" fmla="*/ 381912 h 605592"/>
              <a:gd name="connsiteX5" fmla="*/ 388956 w 606487"/>
              <a:gd name="connsiteY5" fmla="*/ 270042 h 605592"/>
              <a:gd name="connsiteX6" fmla="*/ 414666 w 606487"/>
              <a:gd name="connsiteY6" fmla="*/ 244368 h 605592"/>
              <a:gd name="connsiteX7" fmla="*/ 302702 w 606487"/>
              <a:gd name="connsiteY7" fmla="*/ 167240 h 605592"/>
              <a:gd name="connsiteX8" fmla="*/ 328412 w 606487"/>
              <a:gd name="connsiteY8" fmla="*/ 192915 h 605592"/>
              <a:gd name="connsiteX9" fmla="*/ 328412 w 606487"/>
              <a:gd name="connsiteY9" fmla="*/ 381911 h 605592"/>
              <a:gd name="connsiteX10" fmla="*/ 302702 w 606487"/>
              <a:gd name="connsiteY10" fmla="*/ 407586 h 605592"/>
              <a:gd name="connsiteX11" fmla="*/ 276899 w 606487"/>
              <a:gd name="connsiteY11" fmla="*/ 381911 h 605592"/>
              <a:gd name="connsiteX12" fmla="*/ 276899 w 606487"/>
              <a:gd name="connsiteY12" fmla="*/ 192915 h 605592"/>
              <a:gd name="connsiteX13" fmla="*/ 302702 w 606487"/>
              <a:gd name="connsiteY13" fmla="*/ 167240 h 605592"/>
              <a:gd name="connsiteX14" fmla="*/ 190632 w 606487"/>
              <a:gd name="connsiteY14" fmla="*/ 107965 h 605592"/>
              <a:gd name="connsiteX15" fmla="*/ 216353 w 606487"/>
              <a:gd name="connsiteY15" fmla="*/ 133737 h 605592"/>
              <a:gd name="connsiteX16" fmla="*/ 216353 w 606487"/>
              <a:gd name="connsiteY16" fmla="*/ 381907 h 605592"/>
              <a:gd name="connsiteX17" fmla="*/ 190632 w 606487"/>
              <a:gd name="connsiteY17" fmla="*/ 407586 h 605592"/>
              <a:gd name="connsiteX18" fmla="*/ 164911 w 606487"/>
              <a:gd name="connsiteY18" fmla="*/ 381907 h 605592"/>
              <a:gd name="connsiteX19" fmla="*/ 164911 w 606487"/>
              <a:gd name="connsiteY19" fmla="*/ 133737 h 605592"/>
              <a:gd name="connsiteX20" fmla="*/ 190632 w 606487"/>
              <a:gd name="connsiteY20" fmla="*/ 107965 h 605592"/>
              <a:gd name="connsiteX21" fmla="*/ 86256 w 606487"/>
              <a:gd name="connsiteY21" fmla="*/ 51447 h 605592"/>
              <a:gd name="connsiteX22" fmla="*/ 86256 w 606487"/>
              <a:gd name="connsiteY22" fmla="*/ 464229 h 605592"/>
              <a:gd name="connsiteX23" fmla="*/ 517724 w 606487"/>
              <a:gd name="connsiteY23" fmla="*/ 464229 h 605592"/>
              <a:gd name="connsiteX24" fmla="*/ 517724 w 606487"/>
              <a:gd name="connsiteY24" fmla="*/ 51447 h 605592"/>
              <a:gd name="connsiteX25" fmla="*/ 25719 w 606487"/>
              <a:gd name="connsiteY25" fmla="*/ 0 h 605592"/>
              <a:gd name="connsiteX26" fmla="*/ 580861 w 606487"/>
              <a:gd name="connsiteY26" fmla="*/ 0 h 605592"/>
              <a:gd name="connsiteX27" fmla="*/ 606487 w 606487"/>
              <a:gd name="connsiteY27" fmla="*/ 25677 h 605592"/>
              <a:gd name="connsiteX28" fmla="*/ 579468 w 606487"/>
              <a:gd name="connsiteY28" fmla="*/ 51447 h 605592"/>
              <a:gd name="connsiteX29" fmla="*/ 569162 w 606487"/>
              <a:gd name="connsiteY29" fmla="*/ 51447 h 605592"/>
              <a:gd name="connsiteX30" fmla="*/ 569162 w 606487"/>
              <a:gd name="connsiteY30" fmla="*/ 488608 h 605592"/>
              <a:gd name="connsiteX31" fmla="*/ 543443 w 606487"/>
              <a:gd name="connsiteY31" fmla="*/ 514285 h 605592"/>
              <a:gd name="connsiteX32" fmla="*/ 476499 w 606487"/>
              <a:gd name="connsiteY32" fmla="*/ 514285 h 605592"/>
              <a:gd name="connsiteX33" fmla="*/ 476499 w 606487"/>
              <a:gd name="connsiteY33" fmla="*/ 579915 h 605592"/>
              <a:gd name="connsiteX34" fmla="*/ 450687 w 606487"/>
              <a:gd name="connsiteY34" fmla="*/ 605592 h 605592"/>
              <a:gd name="connsiteX35" fmla="*/ 424968 w 606487"/>
              <a:gd name="connsiteY35" fmla="*/ 579915 h 605592"/>
              <a:gd name="connsiteX36" fmla="*/ 424968 w 606487"/>
              <a:gd name="connsiteY36" fmla="*/ 514285 h 605592"/>
              <a:gd name="connsiteX37" fmla="*/ 180219 w 606487"/>
              <a:gd name="connsiteY37" fmla="*/ 514285 h 605592"/>
              <a:gd name="connsiteX38" fmla="*/ 180219 w 606487"/>
              <a:gd name="connsiteY38" fmla="*/ 579915 h 605592"/>
              <a:gd name="connsiteX39" fmla="*/ 154500 w 606487"/>
              <a:gd name="connsiteY39" fmla="*/ 605592 h 605592"/>
              <a:gd name="connsiteX40" fmla="*/ 128688 w 606487"/>
              <a:gd name="connsiteY40" fmla="*/ 579915 h 605592"/>
              <a:gd name="connsiteX41" fmla="*/ 128688 w 606487"/>
              <a:gd name="connsiteY41" fmla="*/ 514285 h 605592"/>
              <a:gd name="connsiteX42" fmla="*/ 61744 w 606487"/>
              <a:gd name="connsiteY42" fmla="*/ 514285 h 605592"/>
              <a:gd name="connsiteX43" fmla="*/ 36025 w 606487"/>
              <a:gd name="connsiteY43" fmla="*/ 488608 h 605592"/>
              <a:gd name="connsiteX44" fmla="*/ 36025 w 606487"/>
              <a:gd name="connsiteY44" fmla="*/ 51447 h 605592"/>
              <a:gd name="connsiteX45" fmla="*/ 25719 w 606487"/>
              <a:gd name="connsiteY45" fmla="*/ 51447 h 605592"/>
              <a:gd name="connsiteX46" fmla="*/ 0 w 606487"/>
              <a:gd name="connsiteY46" fmla="*/ 25677 h 605592"/>
              <a:gd name="connsiteX47" fmla="*/ 25719 w 606487"/>
              <a:gd name="connsiteY47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6487" h="605592">
                <a:moveTo>
                  <a:pt x="414666" y="244368"/>
                </a:moveTo>
                <a:cubicBezTo>
                  <a:pt x="428774" y="244368"/>
                  <a:pt x="440469" y="255954"/>
                  <a:pt x="440469" y="270042"/>
                </a:cubicBezTo>
                <a:lnTo>
                  <a:pt x="440469" y="381912"/>
                </a:lnTo>
                <a:cubicBezTo>
                  <a:pt x="439170" y="396000"/>
                  <a:pt x="428774" y="407586"/>
                  <a:pt x="414666" y="407586"/>
                </a:cubicBezTo>
                <a:cubicBezTo>
                  <a:pt x="400465" y="407586"/>
                  <a:pt x="388956" y="396000"/>
                  <a:pt x="388956" y="381912"/>
                </a:cubicBezTo>
                <a:lnTo>
                  <a:pt x="388956" y="270042"/>
                </a:lnTo>
                <a:cubicBezTo>
                  <a:pt x="388956" y="255954"/>
                  <a:pt x="400558" y="244368"/>
                  <a:pt x="414666" y="244368"/>
                </a:cubicBezTo>
                <a:close/>
                <a:moveTo>
                  <a:pt x="302702" y="167240"/>
                </a:moveTo>
                <a:cubicBezTo>
                  <a:pt x="316810" y="167240"/>
                  <a:pt x="328412" y="178826"/>
                  <a:pt x="328412" y="192915"/>
                </a:cubicBezTo>
                <a:lnTo>
                  <a:pt x="328412" y="381911"/>
                </a:lnTo>
                <a:cubicBezTo>
                  <a:pt x="328412" y="396000"/>
                  <a:pt x="316810" y="407586"/>
                  <a:pt x="302702" y="407586"/>
                </a:cubicBezTo>
                <a:cubicBezTo>
                  <a:pt x="288408" y="407586"/>
                  <a:pt x="276899" y="396000"/>
                  <a:pt x="276899" y="381911"/>
                </a:cubicBezTo>
                <a:lnTo>
                  <a:pt x="276899" y="192915"/>
                </a:lnTo>
                <a:cubicBezTo>
                  <a:pt x="276899" y="178826"/>
                  <a:pt x="288594" y="167240"/>
                  <a:pt x="302702" y="167240"/>
                </a:cubicBezTo>
                <a:close/>
                <a:moveTo>
                  <a:pt x="190632" y="107965"/>
                </a:moveTo>
                <a:cubicBezTo>
                  <a:pt x="204746" y="107965"/>
                  <a:pt x="216353" y="119646"/>
                  <a:pt x="216353" y="133737"/>
                </a:cubicBezTo>
                <a:lnTo>
                  <a:pt x="216353" y="381907"/>
                </a:lnTo>
                <a:cubicBezTo>
                  <a:pt x="216353" y="395998"/>
                  <a:pt x="204746" y="407586"/>
                  <a:pt x="190632" y="407586"/>
                </a:cubicBezTo>
                <a:cubicBezTo>
                  <a:pt x="176425" y="407586"/>
                  <a:pt x="164911" y="395998"/>
                  <a:pt x="164911" y="381907"/>
                </a:cubicBezTo>
                <a:lnTo>
                  <a:pt x="164911" y="133737"/>
                </a:lnTo>
                <a:cubicBezTo>
                  <a:pt x="164911" y="119646"/>
                  <a:pt x="176518" y="107965"/>
                  <a:pt x="190632" y="107965"/>
                </a:cubicBezTo>
                <a:close/>
                <a:moveTo>
                  <a:pt x="86256" y="51447"/>
                </a:moveTo>
                <a:lnTo>
                  <a:pt x="86256" y="464229"/>
                </a:lnTo>
                <a:lnTo>
                  <a:pt x="517724" y="464229"/>
                </a:lnTo>
                <a:lnTo>
                  <a:pt x="517724" y="51447"/>
                </a:lnTo>
                <a:close/>
                <a:moveTo>
                  <a:pt x="25719" y="0"/>
                </a:moveTo>
                <a:lnTo>
                  <a:pt x="580861" y="0"/>
                </a:lnTo>
                <a:cubicBezTo>
                  <a:pt x="594974" y="0"/>
                  <a:pt x="606580" y="11587"/>
                  <a:pt x="606487" y="25677"/>
                </a:cubicBezTo>
                <a:cubicBezTo>
                  <a:pt x="606487" y="39767"/>
                  <a:pt x="593581" y="51447"/>
                  <a:pt x="579468" y="51447"/>
                </a:cubicBezTo>
                <a:lnTo>
                  <a:pt x="569162" y="51447"/>
                </a:lnTo>
                <a:lnTo>
                  <a:pt x="569162" y="488608"/>
                </a:lnTo>
                <a:cubicBezTo>
                  <a:pt x="569162" y="503996"/>
                  <a:pt x="557556" y="514285"/>
                  <a:pt x="543443" y="514285"/>
                </a:cubicBezTo>
                <a:lnTo>
                  <a:pt x="476499" y="514285"/>
                </a:lnTo>
                <a:lnTo>
                  <a:pt x="476499" y="579915"/>
                </a:lnTo>
                <a:cubicBezTo>
                  <a:pt x="476499" y="594005"/>
                  <a:pt x="464800" y="605592"/>
                  <a:pt x="450687" y="605592"/>
                </a:cubicBezTo>
                <a:cubicBezTo>
                  <a:pt x="436574" y="605592"/>
                  <a:pt x="424968" y="594005"/>
                  <a:pt x="424968" y="579915"/>
                </a:cubicBezTo>
                <a:lnTo>
                  <a:pt x="424968" y="514285"/>
                </a:lnTo>
                <a:lnTo>
                  <a:pt x="180219" y="514285"/>
                </a:lnTo>
                <a:lnTo>
                  <a:pt x="180219" y="579915"/>
                </a:lnTo>
                <a:cubicBezTo>
                  <a:pt x="180219" y="594005"/>
                  <a:pt x="168613" y="605592"/>
                  <a:pt x="154500" y="605592"/>
                </a:cubicBezTo>
                <a:cubicBezTo>
                  <a:pt x="140387" y="605592"/>
                  <a:pt x="128688" y="594005"/>
                  <a:pt x="128688" y="579915"/>
                </a:cubicBezTo>
                <a:lnTo>
                  <a:pt x="128688" y="514285"/>
                </a:lnTo>
                <a:lnTo>
                  <a:pt x="61744" y="514285"/>
                </a:lnTo>
                <a:cubicBezTo>
                  <a:pt x="47631" y="514285"/>
                  <a:pt x="36025" y="502698"/>
                  <a:pt x="36025" y="488608"/>
                </a:cubicBezTo>
                <a:lnTo>
                  <a:pt x="36025" y="51447"/>
                </a:lnTo>
                <a:lnTo>
                  <a:pt x="25719" y="51447"/>
                </a:lnTo>
                <a:cubicBezTo>
                  <a:pt x="11606" y="51447"/>
                  <a:pt x="0" y="39767"/>
                  <a:pt x="0" y="25677"/>
                </a:cubicBezTo>
                <a:cubicBezTo>
                  <a:pt x="0" y="11587"/>
                  <a:pt x="11606" y="0"/>
                  <a:pt x="25719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2"/>
          <p:cNvSpPr/>
          <p:nvPr/>
        </p:nvSpPr>
        <p:spPr>
          <a:xfrm>
            <a:off x="3608200" y="2148114"/>
            <a:ext cx="759655" cy="783772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3"/>
          <p:cNvSpPr/>
          <p:nvPr/>
        </p:nvSpPr>
        <p:spPr>
          <a:xfrm>
            <a:off x="5704114" y="2178098"/>
            <a:ext cx="783772" cy="723803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椭圆 4"/>
          <p:cNvSpPr/>
          <p:nvPr/>
        </p:nvSpPr>
        <p:spPr>
          <a:xfrm>
            <a:off x="7897844" y="2148114"/>
            <a:ext cx="612258" cy="783772"/>
          </a:xfrm>
          <a:custGeom>
            <a:avLst/>
            <a:gdLst>
              <a:gd name="connsiteX0" fmla="*/ 11784 w 473070"/>
              <a:gd name="connsiteY0" fmla="*/ 563888 h 605592"/>
              <a:gd name="connsiteX1" fmla="*/ 461073 w 473070"/>
              <a:gd name="connsiteY1" fmla="*/ 563888 h 605592"/>
              <a:gd name="connsiteX2" fmla="*/ 461073 w 473070"/>
              <a:gd name="connsiteY2" fmla="*/ 605592 h 605592"/>
              <a:gd name="connsiteX3" fmla="*/ 11784 w 473070"/>
              <a:gd name="connsiteY3" fmla="*/ 605592 h 605592"/>
              <a:gd name="connsiteX4" fmla="*/ 11784 w 473070"/>
              <a:gd name="connsiteY4" fmla="*/ 500661 h 605592"/>
              <a:gd name="connsiteX5" fmla="*/ 461073 w 473070"/>
              <a:gd name="connsiteY5" fmla="*/ 500661 h 605592"/>
              <a:gd name="connsiteX6" fmla="*/ 461073 w 473070"/>
              <a:gd name="connsiteY6" fmla="*/ 542506 h 605592"/>
              <a:gd name="connsiteX7" fmla="*/ 11784 w 473070"/>
              <a:gd name="connsiteY7" fmla="*/ 542506 h 605592"/>
              <a:gd name="connsiteX8" fmla="*/ 365246 w 473070"/>
              <a:gd name="connsiteY8" fmla="*/ 196807 h 605592"/>
              <a:gd name="connsiteX9" fmla="*/ 407162 w 473070"/>
              <a:gd name="connsiteY9" fmla="*/ 196807 h 605592"/>
              <a:gd name="connsiteX10" fmla="*/ 407162 w 473070"/>
              <a:gd name="connsiteY10" fmla="*/ 467496 h 605592"/>
              <a:gd name="connsiteX11" fmla="*/ 365246 w 473070"/>
              <a:gd name="connsiteY11" fmla="*/ 467496 h 605592"/>
              <a:gd name="connsiteX12" fmla="*/ 215507 w 473070"/>
              <a:gd name="connsiteY12" fmla="*/ 196807 h 605592"/>
              <a:gd name="connsiteX13" fmla="*/ 257352 w 473070"/>
              <a:gd name="connsiteY13" fmla="*/ 196807 h 605592"/>
              <a:gd name="connsiteX14" fmla="*/ 257352 w 473070"/>
              <a:gd name="connsiteY14" fmla="*/ 467496 h 605592"/>
              <a:gd name="connsiteX15" fmla="*/ 215507 w 473070"/>
              <a:gd name="connsiteY15" fmla="*/ 467496 h 605592"/>
              <a:gd name="connsiteX16" fmla="*/ 65767 w 473070"/>
              <a:gd name="connsiteY16" fmla="*/ 196807 h 605592"/>
              <a:gd name="connsiteX17" fmla="*/ 107612 w 473070"/>
              <a:gd name="connsiteY17" fmla="*/ 196807 h 605592"/>
              <a:gd name="connsiteX18" fmla="*/ 107612 w 473070"/>
              <a:gd name="connsiteY18" fmla="*/ 467496 h 605592"/>
              <a:gd name="connsiteX19" fmla="*/ 65767 w 473070"/>
              <a:gd name="connsiteY19" fmla="*/ 467496 h 605592"/>
              <a:gd name="connsiteX20" fmla="*/ 236581 w 473070"/>
              <a:gd name="connsiteY20" fmla="*/ 0 h 605592"/>
              <a:gd name="connsiteX21" fmla="*/ 473070 w 473070"/>
              <a:gd name="connsiteY21" fmla="*/ 164833 h 605592"/>
              <a:gd name="connsiteX22" fmla="*/ 449115 w 473070"/>
              <a:gd name="connsiteY22" fmla="*/ 199135 h 605592"/>
              <a:gd name="connsiteX23" fmla="*/ 236303 w 473070"/>
              <a:gd name="connsiteY23" fmla="*/ 50711 h 605592"/>
              <a:gd name="connsiteX24" fmla="*/ 23491 w 473070"/>
              <a:gd name="connsiteY24" fmla="*/ 194963 h 605592"/>
              <a:gd name="connsiteX25" fmla="*/ 0 w 473070"/>
              <a:gd name="connsiteY25" fmla="*/ 16038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3070" h="605592">
                <a:moveTo>
                  <a:pt x="11784" y="563888"/>
                </a:moveTo>
                <a:lnTo>
                  <a:pt x="461073" y="563888"/>
                </a:lnTo>
                <a:lnTo>
                  <a:pt x="461073" y="605592"/>
                </a:lnTo>
                <a:lnTo>
                  <a:pt x="11784" y="605592"/>
                </a:lnTo>
                <a:close/>
                <a:moveTo>
                  <a:pt x="11784" y="500661"/>
                </a:moveTo>
                <a:lnTo>
                  <a:pt x="461073" y="500661"/>
                </a:lnTo>
                <a:lnTo>
                  <a:pt x="461073" y="542506"/>
                </a:lnTo>
                <a:lnTo>
                  <a:pt x="11784" y="542506"/>
                </a:lnTo>
                <a:close/>
                <a:moveTo>
                  <a:pt x="365246" y="196807"/>
                </a:moveTo>
                <a:lnTo>
                  <a:pt x="407162" y="196807"/>
                </a:lnTo>
                <a:lnTo>
                  <a:pt x="407162" y="467496"/>
                </a:lnTo>
                <a:lnTo>
                  <a:pt x="365246" y="467496"/>
                </a:lnTo>
                <a:close/>
                <a:moveTo>
                  <a:pt x="215507" y="196807"/>
                </a:moveTo>
                <a:lnTo>
                  <a:pt x="257352" y="196807"/>
                </a:lnTo>
                <a:lnTo>
                  <a:pt x="257352" y="467496"/>
                </a:lnTo>
                <a:lnTo>
                  <a:pt x="215507" y="467496"/>
                </a:lnTo>
                <a:close/>
                <a:moveTo>
                  <a:pt x="65767" y="196807"/>
                </a:moveTo>
                <a:lnTo>
                  <a:pt x="107612" y="196807"/>
                </a:lnTo>
                <a:lnTo>
                  <a:pt x="107612" y="467496"/>
                </a:lnTo>
                <a:lnTo>
                  <a:pt x="65767" y="467496"/>
                </a:lnTo>
                <a:close/>
                <a:moveTo>
                  <a:pt x="236581" y="0"/>
                </a:moveTo>
                <a:lnTo>
                  <a:pt x="473070" y="164833"/>
                </a:lnTo>
                <a:lnTo>
                  <a:pt x="449115" y="199135"/>
                </a:lnTo>
                <a:lnTo>
                  <a:pt x="236303" y="50711"/>
                </a:lnTo>
                <a:lnTo>
                  <a:pt x="23491" y="194963"/>
                </a:lnTo>
                <a:lnTo>
                  <a:pt x="0" y="160383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4" name="椭圆 5"/>
          <p:cNvSpPr/>
          <p:nvPr/>
        </p:nvSpPr>
        <p:spPr>
          <a:xfrm>
            <a:off x="9920060" y="2148705"/>
            <a:ext cx="783772" cy="782589"/>
          </a:xfrm>
          <a:custGeom>
            <a:avLst/>
            <a:gdLst>
              <a:gd name="connsiteX0" fmla="*/ 396277 w 607639"/>
              <a:gd name="connsiteY0" fmla="*/ 200241 h 606722"/>
              <a:gd name="connsiteX1" fmla="*/ 278771 w 607639"/>
              <a:gd name="connsiteY1" fmla="*/ 211970 h 606722"/>
              <a:gd name="connsiteX2" fmla="*/ 384526 w 607639"/>
              <a:gd name="connsiteY2" fmla="*/ 317534 h 606722"/>
              <a:gd name="connsiteX3" fmla="*/ 407315 w 607639"/>
              <a:gd name="connsiteY3" fmla="*/ 177316 h 606722"/>
              <a:gd name="connsiteX4" fmla="*/ 416039 w 607639"/>
              <a:gd name="connsiteY4" fmla="*/ 180515 h 606722"/>
              <a:gd name="connsiteX5" fmla="*/ 419155 w 607639"/>
              <a:gd name="connsiteY5" fmla="*/ 189223 h 606722"/>
              <a:gd name="connsiteX6" fmla="*/ 403844 w 607639"/>
              <a:gd name="connsiteY6" fmla="*/ 342415 h 606722"/>
              <a:gd name="connsiteX7" fmla="*/ 396722 w 607639"/>
              <a:gd name="connsiteY7" fmla="*/ 351478 h 606722"/>
              <a:gd name="connsiteX8" fmla="*/ 385328 w 607639"/>
              <a:gd name="connsiteY8" fmla="*/ 348990 h 606722"/>
              <a:gd name="connsiteX9" fmla="*/ 323993 w 607639"/>
              <a:gd name="connsiteY9" fmla="*/ 287678 h 606722"/>
              <a:gd name="connsiteX10" fmla="*/ 170523 w 607639"/>
              <a:gd name="connsiteY10" fmla="*/ 440870 h 606722"/>
              <a:gd name="connsiteX11" fmla="*/ 162868 w 607639"/>
              <a:gd name="connsiteY11" fmla="*/ 444069 h 606722"/>
              <a:gd name="connsiteX12" fmla="*/ 155123 w 607639"/>
              <a:gd name="connsiteY12" fmla="*/ 440870 h 606722"/>
              <a:gd name="connsiteX13" fmla="*/ 155123 w 607639"/>
              <a:gd name="connsiteY13" fmla="*/ 425586 h 606722"/>
              <a:gd name="connsiteX14" fmla="*/ 308593 w 607639"/>
              <a:gd name="connsiteY14" fmla="*/ 272394 h 606722"/>
              <a:gd name="connsiteX15" fmla="*/ 247258 w 607639"/>
              <a:gd name="connsiteY15" fmla="*/ 211082 h 606722"/>
              <a:gd name="connsiteX16" fmla="*/ 244677 w 607639"/>
              <a:gd name="connsiteY16" fmla="*/ 199797 h 606722"/>
              <a:gd name="connsiteX17" fmla="*/ 253846 w 607639"/>
              <a:gd name="connsiteY17" fmla="*/ 192688 h 606722"/>
              <a:gd name="connsiteX18" fmla="*/ 455707 w 607639"/>
              <a:gd name="connsiteY18" fmla="*/ 21685 h 606722"/>
              <a:gd name="connsiteX19" fmla="*/ 455707 w 607639"/>
              <a:gd name="connsiteY19" fmla="*/ 151703 h 606722"/>
              <a:gd name="connsiteX20" fmla="*/ 585922 w 607639"/>
              <a:gd name="connsiteY20" fmla="*/ 151703 h 606722"/>
              <a:gd name="connsiteX21" fmla="*/ 585922 w 607639"/>
              <a:gd name="connsiteY21" fmla="*/ 21685 h 606722"/>
              <a:gd name="connsiteX22" fmla="*/ 21717 w 607639"/>
              <a:gd name="connsiteY22" fmla="*/ 21685 h 606722"/>
              <a:gd name="connsiteX23" fmla="*/ 21717 w 607639"/>
              <a:gd name="connsiteY23" fmla="*/ 585038 h 606722"/>
              <a:gd name="connsiteX24" fmla="*/ 585922 w 607639"/>
              <a:gd name="connsiteY24" fmla="*/ 585038 h 606722"/>
              <a:gd name="connsiteX25" fmla="*/ 585922 w 607639"/>
              <a:gd name="connsiteY25" fmla="*/ 173298 h 606722"/>
              <a:gd name="connsiteX26" fmla="*/ 444848 w 607639"/>
              <a:gd name="connsiteY26" fmla="*/ 173298 h 606722"/>
              <a:gd name="connsiteX27" fmla="*/ 433990 w 607639"/>
              <a:gd name="connsiteY27" fmla="*/ 162545 h 606722"/>
              <a:gd name="connsiteX28" fmla="*/ 433990 w 607639"/>
              <a:gd name="connsiteY28" fmla="*/ 21685 h 606722"/>
              <a:gd name="connsiteX29" fmla="*/ 10859 w 607639"/>
              <a:gd name="connsiteY29" fmla="*/ 0 h 606722"/>
              <a:gd name="connsiteX30" fmla="*/ 596781 w 607639"/>
              <a:gd name="connsiteY30" fmla="*/ 0 h 606722"/>
              <a:gd name="connsiteX31" fmla="*/ 607639 w 607639"/>
              <a:gd name="connsiteY31" fmla="*/ 10842 h 606722"/>
              <a:gd name="connsiteX32" fmla="*/ 607639 w 607639"/>
              <a:gd name="connsiteY32" fmla="*/ 595880 h 606722"/>
              <a:gd name="connsiteX33" fmla="*/ 596781 w 607639"/>
              <a:gd name="connsiteY33" fmla="*/ 606722 h 606722"/>
              <a:gd name="connsiteX34" fmla="*/ 10859 w 607639"/>
              <a:gd name="connsiteY34" fmla="*/ 606722 h 606722"/>
              <a:gd name="connsiteX35" fmla="*/ 0 w 607639"/>
              <a:gd name="connsiteY35" fmla="*/ 595880 h 606722"/>
              <a:gd name="connsiteX36" fmla="*/ 0 w 607639"/>
              <a:gd name="connsiteY36" fmla="*/ 10842 h 606722"/>
              <a:gd name="connsiteX37" fmla="*/ 10859 w 607639"/>
              <a:gd name="connsiteY3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7639" h="606722">
                <a:moveTo>
                  <a:pt x="396277" y="200241"/>
                </a:moveTo>
                <a:lnTo>
                  <a:pt x="278771" y="211970"/>
                </a:lnTo>
                <a:lnTo>
                  <a:pt x="384526" y="317534"/>
                </a:lnTo>
                <a:close/>
                <a:moveTo>
                  <a:pt x="407315" y="177316"/>
                </a:moveTo>
                <a:cubicBezTo>
                  <a:pt x="410520" y="177049"/>
                  <a:pt x="413725" y="178204"/>
                  <a:pt x="416039" y="180515"/>
                </a:cubicBezTo>
                <a:cubicBezTo>
                  <a:pt x="418354" y="182736"/>
                  <a:pt x="419511" y="186024"/>
                  <a:pt x="419155" y="189223"/>
                </a:cubicBezTo>
                <a:lnTo>
                  <a:pt x="403844" y="342415"/>
                </a:lnTo>
                <a:cubicBezTo>
                  <a:pt x="403399" y="346591"/>
                  <a:pt x="400639" y="350146"/>
                  <a:pt x="396722" y="351478"/>
                </a:cubicBezTo>
                <a:cubicBezTo>
                  <a:pt x="392716" y="352989"/>
                  <a:pt x="388354" y="351923"/>
                  <a:pt x="385328" y="348990"/>
                </a:cubicBezTo>
                <a:lnTo>
                  <a:pt x="323993" y="287678"/>
                </a:lnTo>
                <a:lnTo>
                  <a:pt x="170523" y="440870"/>
                </a:lnTo>
                <a:cubicBezTo>
                  <a:pt x="168387" y="443003"/>
                  <a:pt x="165627" y="444069"/>
                  <a:pt x="162868" y="444069"/>
                </a:cubicBezTo>
                <a:cubicBezTo>
                  <a:pt x="160019" y="444069"/>
                  <a:pt x="157260" y="443003"/>
                  <a:pt x="155123" y="440870"/>
                </a:cubicBezTo>
                <a:cubicBezTo>
                  <a:pt x="150939" y="436694"/>
                  <a:pt x="150939" y="429852"/>
                  <a:pt x="155123" y="425586"/>
                </a:cubicBezTo>
                <a:lnTo>
                  <a:pt x="308593" y="272394"/>
                </a:lnTo>
                <a:lnTo>
                  <a:pt x="247258" y="211082"/>
                </a:lnTo>
                <a:cubicBezTo>
                  <a:pt x="244321" y="208150"/>
                  <a:pt x="243252" y="203707"/>
                  <a:pt x="244677" y="199797"/>
                </a:cubicBezTo>
                <a:cubicBezTo>
                  <a:pt x="246101" y="195887"/>
                  <a:pt x="249662" y="193044"/>
                  <a:pt x="253846" y="192688"/>
                </a:cubicBezTo>
                <a:close/>
                <a:moveTo>
                  <a:pt x="455707" y="21685"/>
                </a:moveTo>
                <a:lnTo>
                  <a:pt x="455707" y="151703"/>
                </a:lnTo>
                <a:lnTo>
                  <a:pt x="585922" y="151703"/>
                </a:lnTo>
                <a:lnTo>
                  <a:pt x="585922" y="21685"/>
                </a:lnTo>
                <a:close/>
                <a:moveTo>
                  <a:pt x="21717" y="21685"/>
                </a:moveTo>
                <a:lnTo>
                  <a:pt x="21717" y="585038"/>
                </a:lnTo>
                <a:lnTo>
                  <a:pt x="585922" y="585038"/>
                </a:lnTo>
                <a:lnTo>
                  <a:pt x="585922" y="173298"/>
                </a:lnTo>
                <a:lnTo>
                  <a:pt x="444848" y="173298"/>
                </a:lnTo>
                <a:cubicBezTo>
                  <a:pt x="438885" y="173298"/>
                  <a:pt x="433990" y="168499"/>
                  <a:pt x="433990" y="162545"/>
                </a:cubicBezTo>
                <a:lnTo>
                  <a:pt x="433990" y="21685"/>
                </a:lnTo>
                <a:close/>
                <a:moveTo>
                  <a:pt x="10859" y="0"/>
                </a:moveTo>
                <a:lnTo>
                  <a:pt x="596781" y="0"/>
                </a:lnTo>
                <a:cubicBezTo>
                  <a:pt x="602744" y="0"/>
                  <a:pt x="607639" y="4888"/>
                  <a:pt x="607639" y="10842"/>
                </a:cubicBezTo>
                <a:lnTo>
                  <a:pt x="607639" y="595880"/>
                </a:lnTo>
                <a:cubicBezTo>
                  <a:pt x="607639" y="601834"/>
                  <a:pt x="602744" y="606722"/>
                  <a:pt x="596781" y="606722"/>
                </a:cubicBezTo>
                <a:lnTo>
                  <a:pt x="10859" y="606722"/>
                </a:lnTo>
                <a:cubicBezTo>
                  <a:pt x="4895" y="606722"/>
                  <a:pt x="0" y="601834"/>
                  <a:pt x="0" y="595880"/>
                </a:cubicBezTo>
                <a:lnTo>
                  <a:pt x="0" y="10842"/>
                </a:lnTo>
                <a:cubicBezTo>
                  <a:pt x="0" y="4888"/>
                  <a:pt x="4895" y="0"/>
                  <a:pt x="10859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椭圆 6"/>
          <p:cNvSpPr/>
          <p:nvPr/>
        </p:nvSpPr>
        <p:spPr>
          <a:xfrm>
            <a:off x="1488168" y="4215890"/>
            <a:ext cx="783772" cy="625134"/>
          </a:xfrm>
          <a:custGeom>
            <a:avLst/>
            <a:gdLst>
              <a:gd name="connsiteX0" fmla="*/ 395539 w 604887"/>
              <a:gd name="connsiteY0" fmla="*/ 127371 h 482456"/>
              <a:gd name="connsiteX1" fmla="*/ 406749 w 604887"/>
              <a:gd name="connsiteY1" fmla="*/ 139997 h 482456"/>
              <a:gd name="connsiteX2" fmla="*/ 406749 w 604887"/>
              <a:gd name="connsiteY2" fmla="*/ 199611 h 482456"/>
              <a:gd name="connsiteX3" fmla="*/ 590157 w 604887"/>
              <a:gd name="connsiteY3" fmla="*/ 199611 h 482456"/>
              <a:gd name="connsiteX4" fmla="*/ 604887 w 604887"/>
              <a:gd name="connsiteY4" fmla="*/ 215491 h 482456"/>
              <a:gd name="connsiteX5" fmla="*/ 604887 w 604887"/>
              <a:gd name="connsiteY5" fmla="*/ 267166 h 482456"/>
              <a:gd name="connsiteX6" fmla="*/ 590157 w 604887"/>
              <a:gd name="connsiteY6" fmla="*/ 282916 h 482456"/>
              <a:gd name="connsiteX7" fmla="*/ 406749 w 604887"/>
              <a:gd name="connsiteY7" fmla="*/ 282916 h 482456"/>
              <a:gd name="connsiteX8" fmla="*/ 406749 w 604887"/>
              <a:gd name="connsiteY8" fmla="*/ 342530 h 482456"/>
              <a:gd name="connsiteX9" fmla="*/ 404664 w 604887"/>
              <a:gd name="connsiteY9" fmla="*/ 350600 h 482456"/>
              <a:gd name="connsiteX10" fmla="*/ 395930 w 604887"/>
              <a:gd name="connsiteY10" fmla="*/ 355156 h 482456"/>
              <a:gd name="connsiteX11" fmla="*/ 388109 w 604887"/>
              <a:gd name="connsiteY11" fmla="*/ 352553 h 482456"/>
              <a:gd name="connsiteX12" fmla="*/ 244850 w 604887"/>
              <a:gd name="connsiteY12" fmla="*/ 252327 h 482456"/>
              <a:gd name="connsiteX13" fmla="*/ 238723 w 604887"/>
              <a:gd name="connsiteY13" fmla="*/ 241264 h 482456"/>
              <a:gd name="connsiteX14" fmla="*/ 244720 w 604887"/>
              <a:gd name="connsiteY14" fmla="*/ 230200 h 482456"/>
              <a:gd name="connsiteX15" fmla="*/ 387848 w 604887"/>
              <a:gd name="connsiteY15" fmla="*/ 129974 h 482456"/>
              <a:gd name="connsiteX16" fmla="*/ 395539 w 604887"/>
              <a:gd name="connsiteY16" fmla="*/ 127371 h 482456"/>
              <a:gd name="connsiteX17" fmla="*/ 41849 w 604887"/>
              <a:gd name="connsiteY17" fmla="*/ 0 h 482456"/>
              <a:gd name="connsiteX18" fmla="*/ 483149 w 604887"/>
              <a:gd name="connsiteY18" fmla="*/ 0 h 482456"/>
              <a:gd name="connsiteX19" fmla="*/ 523172 w 604887"/>
              <a:gd name="connsiteY19" fmla="*/ 39966 h 482456"/>
              <a:gd name="connsiteX20" fmla="*/ 523172 w 604887"/>
              <a:gd name="connsiteY20" fmla="*/ 145804 h 482456"/>
              <a:gd name="connsiteX21" fmla="*/ 510657 w 604887"/>
              <a:gd name="connsiteY21" fmla="*/ 161426 h 482456"/>
              <a:gd name="connsiteX22" fmla="*/ 483279 w 604887"/>
              <a:gd name="connsiteY22" fmla="*/ 161426 h 482456"/>
              <a:gd name="connsiteX23" fmla="*/ 475066 w 604887"/>
              <a:gd name="connsiteY23" fmla="*/ 158172 h 482456"/>
              <a:gd name="connsiteX24" fmla="*/ 471025 w 604887"/>
              <a:gd name="connsiteY24" fmla="*/ 145153 h 482456"/>
              <a:gd name="connsiteX25" fmla="*/ 471025 w 604887"/>
              <a:gd name="connsiteY25" fmla="*/ 52073 h 482456"/>
              <a:gd name="connsiteX26" fmla="*/ 457205 w 604887"/>
              <a:gd name="connsiteY26" fmla="*/ 52073 h 482456"/>
              <a:gd name="connsiteX27" fmla="*/ 457205 w 604887"/>
              <a:gd name="connsiteY27" fmla="*/ 50771 h 482456"/>
              <a:gd name="connsiteX28" fmla="*/ 456293 w 604887"/>
              <a:gd name="connsiteY28" fmla="*/ 52073 h 482456"/>
              <a:gd name="connsiteX29" fmla="*/ 455771 w 604887"/>
              <a:gd name="connsiteY29" fmla="*/ 52073 h 482456"/>
              <a:gd name="connsiteX30" fmla="*/ 50453 w 604887"/>
              <a:gd name="connsiteY30" fmla="*/ 52073 h 482456"/>
              <a:gd name="connsiteX31" fmla="*/ 50453 w 604887"/>
              <a:gd name="connsiteY31" fmla="*/ 432206 h 482456"/>
              <a:gd name="connsiteX32" fmla="*/ 456032 w 604887"/>
              <a:gd name="connsiteY32" fmla="*/ 432206 h 482456"/>
              <a:gd name="connsiteX33" fmla="*/ 457205 w 604887"/>
              <a:gd name="connsiteY33" fmla="*/ 432857 h 482456"/>
              <a:gd name="connsiteX34" fmla="*/ 457205 w 604887"/>
              <a:gd name="connsiteY34" fmla="*/ 432206 h 482456"/>
              <a:gd name="connsiteX35" fmla="*/ 471025 w 604887"/>
              <a:gd name="connsiteY35" fmla="*/ 432206 h 482456"/>
              <a:gd name="connsiteX36" fmla="*/ 471025 w 604887"/>
              <a:gd name="connsiteY36" fmla="*/ 335350 h 482456"/>
              <a:gd name="connsiteX37" fmla="*/ 474414 w 604887"/>
              <a:gd name="connsiteY37" fmla="*/ 325847 h 482456"/>
              <a:gd name="connsiteX38" fmla="*/ 482367 w 604887"/>
              <a:gd name="connsiteY38" fmla="*/ 322852 h 482456"/>
              <a:gd name="connsiteX39" fmla="*/ 511439 w 604887"/>
              <a:gd name="connsiteY39" fmla="*/ 322852 h 482456"/>
              <a:gd name="connsiteX40" fmla="*/ 523172 w 604887"/>
              <a:gd name="connsiteY40" fmla="*/ 337172 h 482456"/>
              <a:gd name="connsiteX41" fmla="*/ 523172 w 604887"/>
              <a:gd name="connsiteY41" fmla="*/ 440798 h 482456"/>
              <a:gd name="connsiteX42" fmla="*/ 483149 w 604887"/>
              <a:gd name="connsiteY42" fmla="*/ 482456 h 482456"/>
              <a:gd name="connsiteX43" fmla="*/ 41849 w 604887"/>
              <a:gd name="connsiteY43" fmla="*/ 482456 h 482456"/>
              <a:gd name="connsiteX44" fmla="*/ 0 w 604887"/>
              <a:gd name="connsiteY44" fmla="*/ 440798 h 482456"/>
              <a:gd name="connsiteX45" fmla="*/ 0 w 604887"/>
              <a:gd name="connsiteY45" fmla="*/ 39966 h 482456"/>
              <a:gd name="connsiteX46" fmla="*/ 41849 w 604887"/>
              <a:gd name="connsiteY46" fmla="*/ 0 h 48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4887" h="482456">
                <a:moveTo>
                  <a:pt x="395539" y="127371"/>
                </a:moveTo>
                <a:cubicBezTo>
                  <a:pt x="401275" y="127371"/>
                  <a:pt x="406749" y="131666"/>
                  <a:pt x="406749" y="139997"/>
                </a:cubicBezTo>
                <a:lnTo>
                  <a:pt x="406749" y="199611"/>
                </a:lnTo>
                <a:lnTo>
                  <a:pt x="590157" y="199611"/>
                </a:lnTo>
                <a:cubicBezTo>
                  <a:pt x="598761" y="199611"/>
                  <a:pt x="604887" y="206901"/>
                  <a:pt x="604887" y="215491"/>
                </a:cubicBezTo>
                <a:lnTo>
                  <a:pt x="604887" y="267166"/>
                </a:lnTo>
                <a:cubicBezTo>
                  <a:pt x="604887" y="275757"/>
                  <a:pt x="598761" y="282916"/>
                  <a:pt x="590157" y="282916"/>
                </a:cubicBezTo>
                <a:lnTo>
                  <a:pt x="406749" y="282916"/>
                </a:lnTo>
                <a:lnTo>
                  <a:pt x="406749" y="342530"/>
                </a:lnTo>
                <a:cubicBezTo>
                  <a:pt x="406749" y="345654"/>
                  <a:pt x="406228" y="348388"/>
                  <a:pt x="404664" y="350600"/>
                </a:cubicBezTo>
                <a:cubicBezTo>
                  <a:pt x="402448" y="353594"/>
                  <a:pt x="399450" y="355156"/>
                  <a:pt x="395930" y="355156"/>
                </a:cubicBezTo>
                <a:cubicBezTo>
                  <a:pt x="393193" y="355156"/>
                  <a:pt x="390585" y="354245"/>
                  <a:pt x="388109" y="352553"/>
                </a:cubicBezTo>
                <a:lnTo>
                  <a:pt x="244850" y="252327"/>
                </a:lnTo>
                <a:cubicBezTo>
                  <a:pt x="240939" y="249724"/>
                  <a:pt x="238723" y="245689"/>
                  <a:pt x="238723" y="241264"/>
                </a:cubicBezTo>
                <a:cubicBezTo>
                  <a:pt x="238723" y="236968"/>
                  <a:pt x="240939" y="232933"/>
                  <a:pt x="244720" y="230200"/>
                </a:cubicBezTo>
                <a:lnTo>
                  <a:pt x="387848" y="129974"/>
                </a:lnTo>
                <a:cubicBezTo>
                  <a:pt x="390325" y="128282"/>
                  <a:pt x="392932" y="127371"/>
                  <a:pt x="395539" y="127371"/>
                </a:cubicBezTo>
                <a:close/>
                <a:moveTo>
                  <a:pt x="41849" y="0"/>
                </a:moveTo>
                <a:lnTo>
                  <a:pt x="483149" y="0"/>
                </a:lnTo>
                <a:cubicBezTo>
                  <a:pt x="505572" y="0"/>
                  <a:pt x="523172" y="17575"/>
                  <a:pt x="523172" y="39966"/>
                </a:cubicBezTo>
                <a:lnTo>
                  <a:pt x="523172" y="145804"/>
                </a:lnTo>
                <a:cubicBezTo>
                  <a:pt x="523172" y="145934"/>
                  <a:pt x="523042" y="161426"/>
                  <a:pt x="510657" y="161426"/>
                </a:cubicBezTo>
                <a:lnTo>
                  <a:pt x="483279" y="161426"/>
                </a:lnTo>
                <a:cubicBezTo>
                  <a:pt x="479890" y="161426"/>
                  <a:pt x="477152" y="160255"/>
                  <a:pt x="475066" y="158172"/>
                </a:cubicBezTo>
                <a:cubicBezTo>
                  <a:pt x="470633" y="153485"/>
                  <a:pt x="471025" y="145414"/>
                  <a:pt x="471025" y="145153"/>
                </a:cubicBezTo>
                <a:lnTo>
                  <a:pt x="471025" y="52073"/>
                </a:lnTo>
                <a:lnTo>
                  <a:pt x="457205" y="52073"/>
                </a:lnTo>
                <a:lnTo>
                  <a:pt x="457205" y="50771"/>
                </a:lnTo>
                <a:lnTo>
                  <a:pt x="456293" y="52073"/>
                </a:lnTo>
                <a:lnTo>
                  <a:pt x="455771" y="52073"/>
                </a:lnTo>
                <a:lnTo>
                  <a:pt x="50453" y="52073"/>
                </a:lnTo>
                <a:lnTo>
                  <a:pt x="50453" y="432206"/>
                </a:lnTo>
                <a:lnTo>
                  <a:pt x="456032" y="432206"/>
                </a:lnTo>
                <a:lnTo>
                  <a:pt x="457205" y="432857"/>
                </a:lnTo>
                <a:lnTo>
                  <a:pt x="457205" y="432206"/>
                </a:lnTo>
                <a:lnTo>
                  <a:pt x="471025" y="432206"/>
                </a:lnTo>
                <a:lnTo>
                  <a:pt x="471025" y="335350"/>
                </a:lnTo>
                <a:cubicBezTo>
                  <a:pt x="471025" y="335220"/>
                  <a:pt x="470894" y="329492"/>
                  <a:pt x="474414" y="325847"/>
                </a:cubicBezTo>
                <a:cubicBezTo>
                  <a:pt x="476370" y="323894"/>
                  <a:pt x="479107" y="322852"/>
                  <a:pt x="482367" y="322852"/>
                </a:cubicBezTo>
                <a:lnTo>
                  <a:pt x="511439" y="322852"/>
                </a:lnTo>
                <a:cubicBezTo>
                  <a:pt x="523042" y="322852"/>
                  <a:pt x="523172" y="337042"/>
                  <a:pt x="523172" y="337172"/>
                </a:cubicBezTo>
                <a:lnTo>
                  <a:pt x="523172" y="440798"/>
                </a:lnTo>
                <a:cubicBezTo>
                  <a:pt x="523172" y="463710"/>
                  <a:pt x="505181" y="482456"/>
                  <a:pt x="483149" y="482456"/>
                </a:cubicBezTo>
                <a:lnTo>
                  <a:pt x="41849" y="482456"/>
                </a:lnTo>
                <a:cubicBezTo>
                  <a:pt x="19165" y="482456"/>
                  <a:pt x="0" y="463319"/>
                  <a:pt x="0" y="440798"/>
                </a:cubicBezTo>
                <a:lnTo>
                  <a:pt x="0" y="39966"/>
                </a:lnTo>
                <a:cubicBezTo>
                  <a:pt x="0" y="17965"/>
                  <a:pt x="18773" y="0"/>
                  <a:pt x="41849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椭圆 7"/>
          <p:cNvSpPr/>
          <p:nvPr/>
        </p:nvSpPr>
        <p:spPr>
          <a:xfrm>
            <a:off x="3695710" y="4136571"/>
            <a:ext cx="584633" cy="783772"/>
          </a:xfrm>
          <a:custGeom>
            <a:avLst/>
            <a:gdLst>
              <a:gd name="T0" fmla="*/ 259 w 484"/>
              <a:gd name="T1" fmla="*/ 498 h 650"/>
              <a:gd name="T2" fmla="*/ 265 w 484"/>
              <a:gd name="T3" fmla="*/ 525 h 650"/>
              <a:gd name="T4" fmla="*/ 452 w 484"/>
              <a:gd name="T5" fmla="*/ 645 h 650"/>
              <a:gd name="T6" fmla="*/ 462 w 484"/>
              <a:gd name="T7" fmla="*/ 648 h 650"/>
              <a:gd name="T8" fmla="*/ 475 w 484"/>
              <a:gd name="T9" fmla="*/ 644 h 650"/>
              <a:gd name="T10" fmla="*/ 481 w 484"/>
              <a:gd name="T11" fmla="*/ 622 h 650"/>
              <a:gd name="T12" fmla="*/ 261 w 484"/>
              <a:gd name="T13" fmla="*/ 13 h 650"/>
              <a:gd name="T14" fmla="*/ 242 w 484"/>
              <a:gd name="T15" fmla="*/ 0 h 650"/>
              <a:gd name="T16" fmla="*/ 223 w 484"/>
              <a:gd name="T17" fmla="*/ 13 h 650"/>
              <a:gd name="T18" fmla="*/ 3 w 484"/>
              <a:gd name="T19" fmla="*/ 622 h 650"/>
              <a:gd name="T20" fmla="*/ 10 w 484"/>
              <a:gd name="T21" fmla="*/ 644 h 650"/>
              <a:gd name="T22" fmla="*/ 33 w 484"/>
              <a:gd name="T23" fmla="*/ 645 h 650"/>
              <a:gd name="T24" fmla="*/ 220 w 484"/>
              <a:gd name="T25" fmla="*/ 525 h 650"/>
              <a:gd name="T26" fmla="*/ 226 w 484"/>
              <a:gd name="T27" fmla="*/ 498 h 650"/>
              <a:gd name="T28" fmla="*/ 198 w 484"/>
              <a:gd name="T29" fmla="*/ 492 h 650"/>
              <a:gd name="T30" fmla="*/ 61 w 484"/>
              <a:gd name="T31" fmla="*/ 580 h 650"/>
              <a:gd name="T32" fmla="*/ 242 w 484"/>
              <a:gd name="T33" fmla="*/ 79 h 650"/>
              <a:gd name="T34" fmla="*/ 423 w 484"/>
              <a:gd name="T35" fmla="*/ 580 h 650"/>
              <a:gd name="T36" fmla="*/ 286 w 484"/>
              <a:gd name="T37" fmla="*/ 491 h 650"/>
              <a:gd name="T38" fmla="*/ 259 w 484"/>
              <a:gd name="T39" fmla="*/ 498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4" h="650">
                <a:moveTo>
                  <a:pt x="259" y="498"/>
                </a:moveTo>
                <a:cubicBezTo>
                  <a:pt x="253" y="507"/>
                  <a:pt x="255" y="519"/>
                  <a:pt x="265" y="525"/>
                </a:cubicBezTo>
                <a:lnTo>
                  <a:pt x="452" y="645"/>
                </a:lnTo>
                <a:cubicBezTo>
                  <a:pt x="455" y="647"/>
                  <a:pt x="459" y="648"/>
                  <a:pt x="462" y="648"/>
                </a:cubicBezTo>
                <a:cubicBezTo>
                  <a:pt x="467" y="648"/>
                  <a:pt x="471" y="647"/>
                  <a:pt x="475" y="644"/>
                </a:cubicBezTo>
                <a:cubicBezTo>
                  <a:pt x="482" y="639"/>
                  <a:pt x="484" y="630"/>
                  <a:pt x="481" y="622"/>
                </a:cubicBezTo>
                <a:lnTo>
                  <a:pt x="261" y="13"/>
                </a:lnTo>
                <a:cubicBezTo>
                  <a:pt x="258" y="5"/>
                  <a:pt x="251" y="0"/>
                  <a:pt x="242" y="0"/>
                </a:cubicBezTo>
                <a:cubicBezTo>
                  <a:pt x="234" y="0"/>
                  <a:pt x="226" y="5"/>
                  <a:pt x="223" y="13"/>
                </a:cubicBezTo>
                <a:lnTo>
                  <a:pt x="3" y="622"/>
                </a:lnTo>
                <a:cubicBezTo>
                  <a:pt x="0" y="630"/>
                  <a:pt x="3" y="639"/>
                  <a:pt x="10" y="644"/>
                </a:cubicBezTo>
                <a:cubicBezTo>
                  <a:pt x="16" y="649"/>
                  <a:pt x="26" y="650"/>
                  <a:pt x="33" y="645"/>
                </a:cubicBezTo>
                <a:lnTo>
                  <a:pt x="220" y="525"/>
                </a:lnTo>
                <a:cubicBezTo>
                  <a:pt x="229" y="519"/>
                  <a:pt x="232" y="507"/>
                  <a:pt x="226" y="498"/>
                </a:cubicBezTo>
                <a:cubicBezTo>
                  <a:pt x="220" y="488"/>
                  <a:pt x="207" y="486"/>
                  <a:pt x="198" y="492"/>
                </a:cubicBezTo>
                <a:lnTo>
                  <a:pt x="61" y="580"/>
                </a:lnTo>
                <a:lnTo>
                  <a:pt x="242" y="79"/>
                </a:lnTo>
                <a:lnTo>
                  <a:pt x="423" y="580"/>
                </a:lnTo>
                <a:lnTo>
                  <a:pt x="286" y="491"/>
                </a:lnTo>
                <a:cubicBezTo>
                  <a:pt x="277" y="486"/>
                  <a:pt x="264" y="488"/>
                  <a:pt x="259" y="498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椭圆 8"/>
          <p:cNvSpPr/>
          <p:nvPr/>
        </p:nvSpPr>
        <p:spPr>
          <a:xfrm>
            <a:off x="5704114" y="4137163"/>
            <a:ext cx="783772" cy="782589"/>
          </a:xfrm>
          <a:custGeom>
            <a:avLst/>
            <a:gdLst>
              <a:gd name="connsiteX0" fmla="*/ 409579 w 607639"/>
              <a:gd name="connsiteY0" fmla="*/ 142208 h 606722"/>
              <a:gd name="connsiteX1" fmla="*/ 234599 w 607639"/>
              <a:gd name="connsiteY1" fmla="*/ 317032 h 606722"/>
              <a:gd name="connsiteX2" fmla="*/ 218668 w 607639"/>
              <a:gd name="connsiteY2" fmla="*/ 317032 h 606722"/>
              <a:gd name="connsiteX3" fmla="*/ 187339 w 607639"/>
              <a:gd name="connsiteY3" fmla="*/ 285658 h 606722"/>
              <a:gd name="connsiteX4" fmla="*/ 167936 w 607639"/>
              <a:gd name="connsiteY4" fmla="*/ 447150 h 606722"/>
              <a:gd name="connsiteX5" fmla="*/ 329565 w 607639"/>
              <a:gd name="connsiteY5" fmla="*/ 427775 h 606722"/>
              <a:gd name="connsiteX6" fmla="*/ 298236 w 607639"/>
              <a:gd name="connsiteY6" fmla="*/ 396489 h 606722"/>
              <a:gd name="connsiteX7" fmla="*/ 294943 w 607639"/>
              <a:gd name="connsiteY7" fmla="*/ 388490 h 606722"/>
              <a:gd name="connsiteX8" fmla="*/ 298236 w 607639"/>
              <a:gd name="connsiteY8" fmla="*/ 380580 h 606722"/>
              <a:gd name="connsiteX9" fmla="*/ 473305 w 607639"/>
              <a:gd name="connsiteY9" fmla="*/ 205756 h 606722"/>
              <a:gd name="connsiteX10" fmla="*/ 401658 w 607639"/>
              <a:gd name="connsiteY10" fmla="*/ 118389 h 606722"/>
              <a:gd name="connsiteX11" fmla="*/ 417589 w 607639"/>
              <a:gd name="connsiteY11" fmla="*/ 118389 h 606722"/>
              <a:gd name="connsiteX12" fmla="*/ 497158 w 607639"/>
              <a:gd name="connsiteY12" fmla="*/ 197846 h 606722"/>
              <a:gd name="connsiteX13" fmla="*/ 500451 w 607639"/>
              <a:gd name="connsiteY13" fmla="*/ 205756 h 606722"/>
              <a:gd name="connsiteX14" fmla="*/ 497158 w 607639"/>
              <a:gd name="connsiteY14" fmla="*/ 213755 h 606722"/>
              <a:gd name="connsiteX15" fmla="*/ 322089 w 607639"/>
              <a:gd name="connsiteY15" fmla="*/ 388490 h 606722"/>
              <a:gd name="connsiteX16" fmla="*/ 361873 w 607639"/>
              <a:gd name="connsiteY16" fmla="*/ 428219 h 606722"/>
              <a:gd name="connsiteX17" fmla="*/ 364544 w 607639"/>
              <a:gd name="connsiteY17" fmla="*/ 439862 h 606722"/>
              <a:gd name="connsiteX18" fmla="*/ 355287 w 607639"/>
              <a:gd name="connsiteY18" fmla="*/ 447328 h 606722"/>
              <a:gd name="connsiteX19" fmla="*/ 156366 w 607639"/>
              <a:gd name="connsiteY19" fmla="*/ 471147 h 606722"/>
              <a:gd name="connsiteX20" fmla="*/ 155031 w 607639"/>
              <a:gd name="connsiteY20" fmla="*/ 471236 h 606722"/>
              <a:gd name="connsiteX21" fmla="*/ 147020 w 607639"/>
              <a:gd name="connsiteY21" fmla="*/ 467947 h 606722"/>
              <a:gd name="connsiteX22" fmla="*/ 143816 w 607639"/>
              <a:gd name="connsiteY22" fmla="*/ 458704 h 606722"/>
              <a:gd name="connsiteX23" fmla="*/ 167669 w 607639"/>
              <a:gd name="connsiteY23" fmla="*/ 260061 h 606722"/>
              <a:gd name="connsiteX24" fmla="*/ 175234 w 607639"/>
              <a:gd name="connsiteY24" fmla="*/ 250818 h 606722"/>
              <a:gd name="connsiteX25" fmla="*/ 186805 w 607639"/>
              <a:gd name="connsiteY25" fmla="*/ 253484 h 606722"/>
              <a:gd name="connsiteX26" fmla="*/ 226589 w 607639"/>
              <a:gd name="connsiteY26" fmla="*/ 293213 h 606722"/>
              <a:gd name="connsiteX27" fmla="*/ 303775 w 607639"/>
              <a:gd name="connsiteY27" fmla="*/ 22484 h 606722"/>
              <a:gd name="connsiteX28" fmla="*/ 22518 w 607639"/>
              <a:gd name="connsiteY28" fmla="*/ 303317 h 606722"/>
              <a:gd name="connsiteX29" fmla="*/ 303775 w 607639"/>
              <a:gd name="connsiteY29" fmla="*/ 584238 h 606722"/>
              <a:gd name="connsiteX30" fmla="*/ 585121 w 607639"/>
              <a:gd name="connsiteY30" fmla="*/ 303317 h 606722"/>
              <a:gd name="connsiteX31" fmla="*/ 303775 w 607639"/>
              <a:gd name="connsiteY31" fmla="*/ 22484 h 606722"/>
              <a:gd name="connsiteX32" fmla="*/ 303775 w 607639"/>
              <a:gd name="connsiteY32" fmla="*/ 0 h 606722"/>
              <a:gd name="connsiteX33" fmla="*/ 607639 w 607639"/>
              <a:gd name="connsiteY33" fmla="*/ 303317 h 606722"/>
              <a:gd name="connsiteX34" fmla="*/ 303775 w 607639"/>
              <a:gd name="connsiteY34" fmla="*/ 606722 h 606722"/>
              <a:gd name="connsiteX35" fmla="*/ 0 w 607639"/>
              <a:gd name="connsiteY35" fmla="*/ 303317 h 606722"/>
              <a:gd name="connsiteX36" fmla="*/ 303775 w 607639"/>
              <a:gd name="connsiteY3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606722">
                <a:moveTo>
                  <a:pt x="409579" y="142208"/>
                </a:moveTo>
                <a:lnTo>
                  <a:pt x="234599" y="317032"/>
                </a:lnTo>
                <a:cubicBezTo>
                  <a:pt x="230149" y="321387"/>
                  <a:pt x="223029" y="321387"/>
                  <a:pt x="218668" y="317032"/>
                </a:cubicBezTo>
                <a:lnTo>
                  <a:pt x="187339" y="285658"/>
                </a:lnTo>
                <a:lnTo>
                  <a:pt x="167936" y="447150"/>
                </a:lnTo>
                <a:lnTo>
                  <a:pt x="329565" y="427775"/>
                </a:lnTo>
                <a:lnTo>
                  <a:pt x="298236" y="396489"/>
                </a:lnTo>
                <a:cubicBezTo>
                  <a:pt x="296100" y="394356"/>
                  <a:pt x="294943" y="391512"/>
                  <a:pt x="294943" y="388490"/>
                </a:cubicBezTo>
                <a:cubicBezTo>
                  <a:pt x="294943" y="385557"/>
                  <a:pt x="296100" y="382713"/>
                  <a:pt x="298236" y="380580"/>
                </a:cubicBezTo>
                <a:lnTo>
                  <a:pt x="473305" y="205756"/>
                </a:lnTo>
                <a:close/>
                <a:moveTo>
                  <a:pt x="401658" y="118389"/>
                </a:moveTo>
                <a:cubicBezTo>
                  <a:pt x="406019" y="114034"/>
                  <a:pt x="413139" y="114034"/>
                  <a:pt x="417589" y="118389"/>
                </a:cubicBezTo>
                <a:lnTo>
                  <a:pt x="497158" y="197846"/>
                </a:lnTo>
                <a:cubicBezTo>
                  <a:pt x="499205" y="199979"/>
                  <a:pt x="500451" y="202823"/>
                  <a:pt x="500451" y="205756"/>
                </a:cubicBezTo>
                <a:cubicBezTo>
                  <a:pt x="500451" y="208778"/>
                  <a:pt x="499205" y="211622"/>
                  <a:pt x="497158" y="213755"/>
                </a:cubicBezTo>
                <a:lnTo>
                  <a:pt x="322089" y="388490"/>
                </a:lnTo>
                <a:lnTo>
                  <a:pt x="361873" y="428219"/>
                </a:lnTo>
                <a:cubicBezTo>
                  <a:pt x="364900" y="431241"/>
                  <a:pt x="365968" y="435774"/>
                  <a:pt x="364544" y="439862"/>
                </a:cubicBezTo>
                <a:cubicBezTo>
                  <a:pt x="363120" y="443950"/>
                  <a:pt x="359559" y="446794"/>
                  <a:pt x="355287" y="447328"/>
                </a:cubicBezTo>
                <a:lnTo>
                  <a:pt x="156366" y="471147"/>
                </a:lnTo>
                <a:cubicBezTo>
                  <a:pt x="155921" y="471236"/>
                  <a:pt x="155476" y="471236"/>
                  <a:pt x="155031" y="471236"/>
                </a:cubicBezTo>
                <a:cubicBezTo>
                  <a:pt x="152093" y="471236"/>
                  <a:pt x="149156" y="470081"/>
                  <a:pt x="147020" y="467947"/>
                </a:cubicBezTo>
                <a:cubicBezTo>
                  <a:pt x="144617" y="465548"/>
                  <a:pt x="143460" y="462082"/>
                  <a:pt x="143816" y="458704"/>
                </a:cubicBezTo>
                <a:lnTo>
                  <a:pt x="167669" y="260061"/>
                </a:lnTo>
                <a:cubicBezTo>
                  <a:pt x="168203" y="255795"/>
                  <a:pt x="171140" y="252151"/>
                  <a:pt x="175234" y="250818"/>
                </a:cubicBezTo>
                <a:cubicBezTo>
                  <a:pt x="179328" y="249396"/>
                  <a:pt x="183778" y="250373"/>
                  <a:pt x="186805" y="253484"/>
                </a:cubicBezTo>
                <a:lnTo>
                  <a:pt x="226589" y="293213"/>
                </a:lnTo>
                <a:close/>
                <a:moveTo>
                  <a:pt x="303775" y="22484"/>
                </a:moveTo>
                <a:cubicBezTo>
                  <a:pt x="148728" y="22484"/>
                  <a:pt x="22518" y="148503"/>
                  <a:pt x="22518" y="303317"/>
                </a:cubicBezTo>
                <a:cubicBezTo>
                  <a:pt x="22518" y="458219"/>
                  <a:pt x="148728" y="584238"/>
                  <a:pt x="303775" y="584238"/>
                </a:cubicBezTo>
                <a:cubicBezTo>
                  <a:pt x="458911" y="584238"/>
                  <a:pt x="585121" y="458219"/>
                  <a:pt x="585121" y="303317"/>
                </a:cubicBezTo>
                <a:cubicBezTo>
                  <a:pt x="585121" y="148503"/>
                  <a:pt x="458911" y="22484"/>
                  <a:pt x="303775" y="22484"/>
                </a:cubicBezTo>
                <a:close/>
                <a:moveTo>
                  <a:pt x="303775" y="0"/>
                </a:moveTo>
                <a:cubicBezTo>
                  <a:pt x="471283" y="0"/>
                  <a:pt x="607639" y="136061"/>
                  <a:pt x="607639" y="303317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7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椭圆 9"/>
          <p:cNvSpPr/>
          <p:nvPr/>
        </p:nvSpPr>
        <p:spPr>
          <a:xfrm>
            <a:off x="7895757" y="4136571"/>
            <a:ext cx="616432" cy="783772"/>
          </a:xfrm>
          <a:custGeom>
            <a:avLst/>
            <a:gdLst>
              <a:gd name="connsiteX0" fmla="*/ 11254 w 477516"/>
              <a:gd name="connsiteY0" fmla="*/ 130334 h 607145"/>
              <a:gd name="connsiteX1" fmla="*/ 132053 w 477516"/>
              <a:gd name="connsiteY1" fmla="*/ 130334 h 607145"/>
              <a:gd name="connsiteX2" fmla="*/ 143203 w 477516"/>
              <a:gd name="connsiteY2" fmla="*/ 141571 h 607145"/>
              <a:gd name="connsiteX3" fmla="*/ 132053 w 477516"/>
              <a:gd name="connsiteY3" fmla="*/ 152705 h 607145"/>
              <a:gd name="connsiteX4" fmla="*/ 22405 w 477516"/>
              <a:gd name="connsiteY4" fmla="*/ 152705 h 607145"/>
              <a:gd name="connsiteX5" fmla="*/ 22405 w 477516"/>
              <a:gd name="connsiteY5" fmla="*/ 584774 h 607145"/>
              <a:gd name="connsiteX6" fmla="*/ 455111 w 477516"/>
              <a:gd name="connsiteY6" fmla="*/ 584774 h 607145"/>
              <a:gd name="connsiteX7" fmla="*/ 455111 w 477516"/>
              <a:gd name="connsiteY7" fmla="*/ 152705 h 607145"/>
              <a:gd name="connsiteX8" fmla="*/ 348767 w 477516"/>
              <a:gd name="connsiteY8" fmla="*/ 152705 h 607145"/>
              <a:gd name="connsiteX9" fmla="*/ 337617 w 477516"/>
              <a:gd name="connsiteY9" fmla="*/ 141571 h 607145"/>
              <a:gd name="connsiteX10" fmla="*/ 348767 w 477516"/>
              <a:gd name="connsiteY10" fmla="*/ 130334 h 607145"/>
              <a:gd name="connsiteX11" fmla="*/ 466262 w 477516"/>
              <a:gd name="connsiteY11" fmla="*/ 130334 h 607145"/>
              <a:gd name="connsiteX12" fmla="*/ 477516 w 477516"/>
              <a:gd name="connsiteY12" fmla="*/ 141571 h 607145"/>
              <a:gd name="connsiteX13" fmla="*/ 477516 w 477516"/>
              <a:gd name="connsiteY13" fmla="*/ 595908 h 607145"/>
              <a:gd name="connsiteX14" fmla="*/ 466262 w 477516"/>
              <a:gd name="connsiteY14" fmla="*/ 607145 h 607145"/>
              <a:gd name="connsiteX15" fmla="*/ 11254 w 477516"/>
              <a:gd name="connsiteY15" fmla="*/ 607145 h 607145"/>
              <a:gd name="connsiteX16" fmla="*/ 0 w 477516"/>
              <a:gd name="connsiteY16" fmla="*/ 595908 h 607145"/>
              <a:gd name="connsiteX17" fmla="*/ 0 w 477516"/>
              <a:gd name="connsiteY17" fmla="*/ 141571 h 607145"/>
              <a:gd name="connsiteX18" fmla="*/ 11254 w 477516"/>
              <a:gd name="connsiteY18" fmla="*/ 130334 h 607145"/>
              <a:gd name="connsiteX19" fmla="*/ 238774 w 477516"/>
              <a:gd name="connsiteY19" fmla="*/ 0 h 607145"/>
              <a:gd name="connsiteX20" fmla="*/ 249924 w 477516"/>
              <a:gd name="connsiteY20" fmla="*/ 11134 h 607145"/>
              <a:gd name="connsiteX21" fmla="*/ 249924 w 477516"/>
              <a:gd name="connsiteY21" fmla="*/ 408748 h 607145"/>
              <a:gd name="connsiteX22" fmla="*/ 329627 w 477516"/>
              <a:gd name="connsiteY22" fmla="*/ 329163 h 607145"/>
              <a:gd name="connsiteX23" fmla="*/ 345527 w 477516"/>
              <a:gd name="connsiteY23" fmla="*/ 329163 h 607145"/>
              <a:gd name="connsiteX24" fmla="*/ 345527 w 477516"/>
              <a:gd name="connsiteY24" fmla="*/ 344936 h 607145"/>
              <a:gd name="connsiteX25" fmla="*/ 246621 w 477516"/>
              <a:gd name="connsiteY25" fmla="*/ 443592 h 607145"/>
              <a:gd name="connsiteX26" fmla="*/ 243007 w 477516"/>
              <a:gd name="connsiteY26" fmla="*/ 446066 h 607145"/>
              <a:gd name="connsiteX27" fmla="*/ 238774 w 477516"/>
              <a:gd name="connsiteY27" fmla="*/ 446891 h 607145"/>
              <a:gd name="connsiteX28" fmla="*/ 234438 w 477516"/>
              <a:gd name="connsiteY28" fmla="*/ 446066 h 607145"/>
              <a:gd name="connsiteX29" fmla="*/ 230824 w 477516"/>
              <a:gd name="connsiteY29" fmla="*/ 443592 h 607145"/>
              <a:gd name="connsiteX30" fmla="*/ 131918 w 477516"/>
              <a:gd name="connsiteY30" fmla="*/ 344936 h 607145"/>
              <a:gd name="connsiteX31" fmla="*/ 131918 w 477516"/>
              <a:gd name="connsiteY31" fmla="*/ 329163 h 607145"/>
              <a:gd name="connsiteX32" fmla="*/ 147818 w 477516"/>
              <a:gd name="connsiteY32" fmla="*/ 329163 h 607145"/>
              <a:gd name="connsiteX33" fmla="*/ 227521 w 477516"/>
              <a:gd name="connsiteY33" fmla="*/ 408748 h 607145"/>
              <a:gd name="connsiteX34" fmla="*/ 227521 w 477516"/>
              <a:gd name="connsiteY34" fmla="*/ 11134 h 607145"/>
              <a:gd name="connsiteX35" fmla="*/ 238774 w 477516"/>
              <a:gd name="connsiteY35" fmla="*/ 0 h 60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77516" h="607145">
                <a:moveTo>
                  <a:pt x="11254" y="130334"/>
                </a:moveTo>
                <a:lnTo>
                  <a:pt x="132053" y="130334"/>
                </a:lnTo>
                <a:cubicBezTo>
                  <a:pt x="138144" y="130334"/>
                  <a:pt x="143203" y="135386"/>
                  <a:pt x="143203" y="141571"/>
                </a:cubicBezTo>
                <a:cubicBezTo>
                  <a:pt x="143203" y="147757"/>
                  <a:pt x="138144" y="152705"/>
                  <a:pt x="132053" y="152705"/>
                </a:cubicBezTo>
                <a:lnTo>
                  <a:pt x="22405" y="152705"/>
                </a:lnTo>
                <a:lnTo>
                  <a:pt x="22405" y="584774"/>
                </a:lnTo>
                <a:lnTo>
                  <a:pt x="455111" y="584774"/>
                </a:lnTo>
                <a:lnTo>
                  <a:pt x="455111" y="152705"/>
                </a:lnTo>
                <a:lnTo>
                  <a:pt x="348767" y="152705"/>
                </a:lnTo>
                <a:cubicBezTo>
                  <a:pt x="342573" y="152705"/>
                  <a:pt x="337617" y="147757"/>
                  <a:pt x="337617" y="141571"/>
                </a:cubicBezTo>
                <a:cubicBezTo>
                  <a:pt x="337617" y="135386"/>
                  <a:pt x="342573" y="130334"/>
                  <a:pt x="348767" y="130334"/>
                </a:cubicBezTo>
                <a:lnTo>
                  <a:pt x="466262" y="130334"/>
                </a:lnTo>
                <a:cubicBezTo>
                  <a:pt x="472457" y="130334"/>
                  <a:pt x="477516" y="135386"/>
                  <a:pt x="477516" y="141571"/>
                </a:cubicBezTo>
                <a:lnTo>
                  <a:pt x="477516" y="595908"/>
                </a:lnTo>
                <a:cubicBezTo>
                  <a:pt x="477516" y="602093"/>
                  <a:pt x="472457" y="607145"/>
                  <a:pt x="466262" y="607145"/>
                </a:cubicBezTo>
                <a:lnTo>
                  <a:pt x="11254" y="607145"/>
                </a:lnTo>
                <a:cubicBezTo>
                  <a:pt x="5059" y="607145"/>
                  <a:pt x="0" y="602093"/>
                  <a:pt x="0" y="595908"/>
                </a:cubicBezTo>
                <a:lnTo>
                  <a:pt x="0" y="141571"/>
                </a:lnTo>
                <a:cubicBezTo>
                  <a:pt x="0" y="135386"/>
                  <a:pt x="5059" y="130334"/>
                  <a:pt x="11254" y="130334"/>
                </a:cubicBezTo>
                <a:close/>
                <a:moveTo>
                  <a:pt x="238774" y="0"/>
                </a:moveTo>
                <a:cubicBezTo>
                  <a:pt x="244865" y="0"/>
                  <a:pt x="249924" y="4948"/>
                  <a:pt x="249924" y="11134"/>
                </a:cubicBezTo>
                <a:lnTo>
                  <a:pt x="249924" y="408748"/>
                </a:lnTo>
                <a:lnTo>
                  <a:pt x="329627" y="329163"/>
                </a:lnTo>
                <a:cubicBezTo>
                  <a:pt x="334067" y="324731"/>
                  <a:pt x="341087" y="324731"/>
                  <a:pt x="345527" y="329163"/>
                </a:cubicBezTo>
                <a:cubicBezTo>
                  <a:pt x="349863" y="333493"/>
                  <a:pt x="349863" y="340606"/>
                  <a:pt x="345527" y="344936"/>
                </a:cubicBezTo>
                <a:lnTo>
                  <a:pt x="246621" y="443592"/>
                </a:lnTo>
                <a:cubicBezTo>
                  <a:pt x="245588" y="444726"/>
                  <a:pt x="244349" y="445448"/>
                  <a:pt x="243007" y="446066"/>
                </a:cubicBezTo>
                <a:cubicBezTo>
                  <a:pt x="241665" y="446582"/>
                  <a:pt x="240220" y="446891"/>
                  <a:pt x="238774" y="446891"/>
                </a:cubicBezTo>
                <a:cubicBezTo>
                  <a:pt x="237225" y="446891"/>
                  <a:pt x="235780" y="446582"/>
                  <a:pt x="234438" y="446066"/>
                </a:cubicBezTo>
                <a:cubicBezTo>
                  <a:pt x="233096" y="445448"/>
                  <a:pt x="231857" y="444726"/>
                  <a:pt x="230824" y="443592"/>
                </a:cubicBezTo>
                <a:lnTo>
                  <a:pt x="131918" y="344936"/>
                </a:lnTo>
                <a:cubicBezTo>
                  <a:pt x="127582" y="340606"/>
                  <a:pt x="127582" y="333493"/>
                  <a:pt x="131918" y="329163"/>
                </a:cubicBezTo>
                <a:cubicBezTo>
                  <a:pt x="136358" y="324731"/>
                  <a:pt x="143378" y="324731"/>
                  <a:pt x="147818" y="329163"/>
                </a:cubicBezTo>
                <a:lnTo>
                  <a:pt x="227521" y="408748"/>
                </a:lnTo>
                <a:lnTo>
                  <a:pt x="227521" y="11134"/>
                </a:lnTo>
                <a:cubicBezTo>
                  <a:pt x="227521" y="4948"/>
                  <a:pt x="232580" y="0"/>
                  <a:pt x="238774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椭圆 10"/>
          <p:cNvSpPr/>
          <p:nvPr/>
        </p:nvSpPr>
        <p:spPr>
          <a:xfrm>
            <a:off x="9920060" y="4196609"/>
            <a:ext cx="783772" cy="663697"/>
          </a:xfrm>
          <a:custGeom>
            <a:avLst/>
            <a:gdLst>
              <a:gd name="connsiteX0" fmla="*/ 330922 w 606157"/>
              <a:gd name="connsiteY0" fmla="*/ 298492 h 513293"/>
              <a:gd name="connsiteX1" fmla="*/ 228069 w 606157"/>
              <a:gd name="connsiteY1" fmla="*/ 333535 h 513293"/>
              <a:gd name="connsiteX2" fmla="*/ 331606 w 606157"/>
              <a:gd name="connsiteY2" fmla="*/ 370140 h 513293"/>
              <a:gd name="connsiteX3" fmla="*/ 333073 w 606157"/>
              <a:gd name="connsiteY3" fmla="*/ 370140 h 513293"/>
              <a:gd name="connsiteX4" fmla="*/ 435437 w 606157"/>
              <a:gd name="connsiteY4" fmla="*/ 335292 h 513293"/>
              <a:gd name="connsiteX5" fmla="*/ 332095 w 606157"/>
              <a:gd name="connsiteY5" fmla="*/ 298492 h 513293"/>
              <a:gd name="connsiteX6" fmla="*/ 330922 w 606157"/>
              <a:gd name="connsiteY6" fmla="*/ 277701 h 513293"/>
              <a:gd name="connsiteX7" fmla="*/ 332291 w 606157"/>
              <a:gd name="connsiteY7" fmla="*/ 277701 h 513293"/>
              <a:gd name="connsiteX8" fmla="*/ 458413 w 606157"/>
              <a:gd name="connsiteY8" fmla="*/ 327971 h 513293"/>
              <a:gd name="connsiteX9" fmla="*/ 461639 w 606157"/>
              <a:gd name="connsiteY9" fmla="*/ 335488 h 513293"/>
              <a:gd name="connsiteX10" fmla="*/ 458315 w 606157"/>
              <a:gd name="connsiteY10" fmla="*/ 343004 h 513293"/>
              <a:gd name="connsiteX11" fmla="*/ 333073 w 606157"/>
              <a:gd name="connsiteY11" fmla="*/ 390932 h 513293"/>
              <a:gd name="connsiteX12" fmla="*/ 331411 w 606157"/>
              <a:gd name="connsiteY12" fmla="*/ 390932 h 513293"/>
              <a:gd name="connsiteX13" fmla="*/ 211643 w 606157"/>
              <a:gd name="connsiteY13" fmla="*/ 347006 h 513293"/>
              <a:gd name="connsiteX14" fmla="*/ 161586 w 606157"/>
              <a:gd name="connsiteY14" fmla="*/ 388492 h 513293"/>
              <a:gd name="connsiteX15" fmla="*/ 154937 w 606157"/>
              <a:gd name="connsiteY15" fmla="*/ 390932 h 513293"/>
              <a:gd name="connsiteX16" fmla="*/ 146920 w 606157"/>
              <a:gd name="connsiteY16" fmla="*/ 387125 h 513293"/>
              <a:gd name="connsiteX17" fmla="*/ 148289 w 606157"/>
              <a:gd name="connsiteY17" fmla="*/ 372483 h 513293"/>
              <a:gd name="connsiteX18" fmla="*/ 195707 w 606157"/>
              <a:gd name="connsiteY18" fmla="*/ 333243 h 513293"/>
              <a:gd name="connsiteX19" fmla="*/ 148484 w 606157"/>
              <a:gd name="connsiteY19" fmla="*/ 296345 h 513293"/>
              <a:gd name="connsiteX20" fmla="*/ 146725 w 606157"/>
              <a:gd name="connsiteY20" fmla="*/ 281703 h 513293"/>
              <a:gd name="connsiteX21" fmla="*/ 161292 w 606157"/>
              <a:gd name="connsiteY21" fmla="*/ 279946 h 513293"/>
              <a:gd name="connsiteX22" fmla="*/ 212132 w 606157"/>
              <a:gd name="connsiteY22" fmla="*/ 319674 h 513293"/>
              <a:gd name="connsiteX23" fmla="*/ 330922 w 606157"/>
              <a:gd name="connsiteY23" fmla="*/ 277701 h 513293"/>
              <a:gd name="connsiteX24" fmla="*/ 99712 w 606157"/>
              <a:gd name="connsiteY24" fmla="*/ 126312 h 513293"/>
              <a:gd name="connsiteX25" fmla="*/ 107925 w 606157"/>
              <a:gd name="connsiteY25" fmla="*/ 130801 h 513293"/>
              <a:gd name="connsiteX26" fmla="*/ 150554 w 606157"/>
              <a:gd name="connsiteY26" fmla="*/ 155978 h 513293"/>
              <a:gd name="connsiteX27" fmla="*/ 193182 w 606157"/>
              <a:gd name="connsiteY27" fmla="*/ 130801 h 513293"/>
              <a:gd name="connsiteX28" fmla="*/ 201395 w 606157"/>
              <a:gd name="connsiteY28" fmla="*/ 126312 h 513293"/>
              <a:gd name="connsiteX29" fmla="*/ 209608 w 606157"/>
              <a:gd name="connsiteY29" fmla="*/ 130801 h 513293"/>
              <a:gd name="connsiteX30" fmla="*/ 252237 w 606157"/>
              <a:gd name="connsiteY30" fmla="*/ 155978 h 513293"/>
              <a:gd name="connsiteX31" fmla="*/ 294866 w 606157"/>
              <a:gd name="connsiteY31" fmla="*/ 130801 h 513293"/>
              <a:gd name="connsiteX32" fmla="*/ 303079 w 606157"/>
              <a:gd name="connsiteY32" fmla="*/ 126312 h 513293"/>
              <a:gd name="connsiteX33" fmla="*/ 311292 w 606157"/>
              <a:gd name="connsiteY33" fmla="*/ 130801 h 513293"/>
              <a:gd name="connsiteX34" fmla="*/ 353920 w 606157"/>
              <a:gd name="connsiteY34" fmla="*/ 155978 h 513293"/>
              <a:gd name="connsiteX35" fmla="*/ 396549 w 606157"/>
              <a:gd name="connsiteY35" fmla="*/ 130801 h 513293"/>
              <a:gd name="connsiteX36" fmla="*/ 404762 w 606157"/>
              <a:gd name="connsiteY36" fmla="*/ 126312 h 513293"/>
              <a:gd name="connsiteX37" fmla="*/ 412975 w 606157"/>
              <a:gd name="connsiteY37" fmla="*/ 130801 h 513293"/>
              <a:gd name="connsiteX38" fmla="*/ 455604 w 606157"/>
              <a:gd name="connsiteY38" fmla="*/ 155978 h 513293"/>
              <a:gd name="connsiteX39" fmla="*/ 498232 w 606157"/>
              <a:gd name="connsiteY39" fmla="*/ 130801 h 513293"/>
              <a:gd name="connsiteX40" fmla="*/ 506445 w 606157"/>
              <a:gd name="connsiteY40" fmla="*/ 126312 h 513293"/>
              <a:gd name="connsiteX41" fmla="*/ 514756 w 606157"/>
              <a:gd name="connsiteY41" fmla="*/ 130801 h 513293"/>
              <a:gd name="connsiteX42" fmla="*/ 557287 w 606157"/>
              <a:gd name="connsiteY42" fmla="*/ 155978 h 513293"/>
              <a:gd name="connsiteX43" fmla="*/ 567064 w 606157"/>
              <a:gd name="connsiteY43" fmla="*/ 165737 h 513293"/>
              <a:gd name="connsiteX44" fmla="*/ 557287 w 606157"/>
              <a:gd name="connsiteY44" fmla="*/ 175496 h 513293"/>
              <a:gd name="connsiteX45" fmla="*/ 506445 w 606157"/>
              <a:gd name="connsiteY45" fmla="*/ 152075 h 513293"/>
              <a:gd name="connsiteX46" fmla="*/ 455604 w 606157"/>
              <a:gd name="connsiteY46" fmla="*/ 175496 h 513293"/>
              <a:gd name="connsiteX47" fmla="*/ 404762 w 606157"/>
              <a:gd name="connsiteY47" fmla="*/ 152075 h 513293"/>
              <a:gd name="connsiteX48" fmla="*/ 353920 w 606157"/>
              <a:gd name="connsiteY48" fmla="*/ 175496 h 513293"/>
              <a:gd name="connsiteX49" fmla="*/ 303079 w 606157"/>
              <a:gd name="connsiteY49" fmla="*/ 152075 h 513293"/>
              <a:gd name="connsiteX50" fmla="*/ 252237 w 606157"/>
              <a:gd name="connsiteY50" fmla="*/ 175496 h 513293"/>
              <a:gd name="connsiteX51" fmla="*/ 201395 w 606157"/>
              <a:gd name="connsiteY51" fmla="*/ 152075 h 513293"/>
              <a:gd name="connsiteX52" fmla="*/ 150554 w 606157"/>
              <a:gd name="connsiteY52" fmla="*/ 175496 h 513293"/>
              <a:gd name="connsiteX53" fmla="*/ 99712 w 606157"/>
              <a:gd name="connsiteY53" fmla="*/ 152075 h 513293"/>
              <a:gd name="connsiteX54" fmla="*/ 48870 w 606157"/>
              <a:gd name="connsiteY54" fmla="*/ 175496 h 513293"/>
              <a:gd name="connsiteX55" fmla="*/ 39093 w 606157"/>
              <a:gd name="connsiteY55" fmla="*/ 165737 h 513293"/>
              <a:gd name="connsiteX56" fmla="*/ 48870 w 606157"/>
              <a:gd name="connsiteY56" fmla="*/ 155978 h 513293"/>
              <a:gd name="connsiteX57" fmla="*/ 91499 w 606157"/>
              <a:gd name="connsiteY57" fmla="*/ 130801 h 513293"/>
              <a:gd name="connsiteX58" fmla="*/ 99712 w 606157"/>
              <a:gd name="connsiteY58" fmla="*/ 126312 h 513293"/>
              <a:gd name="connsiteX59" fmla="*/ 19553 w 606157"/>
              <a:gd name="connsiteY59" fmla="*/ 100257 h 513293"/>
              <a:gd name="connsiteX60" fmla="*/ 19553 w 606157"/>
              <a:gd name="connsiteY60" fmla="*/ 493769 h 513293"/>
              <a:gd name="connsiteX61" fmla="*/ 586604 w 606157"/>
              <a:gd name="connsiteY61" fmla="*/ 493769 h 513293"/>
              <a:gd name="connsiteX62" fmla="*/ 586604 w 606157"/>
              <a:gd name="connsiteY62" fmla="*/ 100257 h 513293"/>
              <a:gd name="connsiteX63" fmla="*/ 58660 w 606157"/>
              <a:gd name="connsiteY63" fmla="*/ 19524 h 513293"/>
              <a:gd name="connsiteX64" fmla="*/ 58660 w 606157"/>
              <a:gd name="connsiteY64" fmla="*/ 80733 h 513293"/>
              <a:gd name="connsiteX65" fmla="*/ 547497 w 606157"/>
              <a:gd name="connsiteY65" fmla="*/ 80733 h 513293"/>
              <a:gd name="connsiteX66" fmla="*/ 547497 w 606157"/>
              <a:gd name="connsiteY66" fmla="*/ 19524 h 513293"/>
              <a:gd name="connsiteX67" fmla="*/ 48884 w 606157"/>
              <a:gd name="connsiteY67" fmla="*/ 0 h 513293"/>
              <a:gd name="connsiteX68" fmla="*/ 557274 w 606157"/>
              <a:gd name="connsiteY68" fmla="*/ 0 h 513293"/>
              <a:gd name="connsiteX69" fmla="*/ 567050 w 606157"/>
              <a:gd name="connsiteY69" fmla="*/ 9762 h 513293"/>
              <a:gd name="connsiteX70" fmla="*/ 567050 w 606157"/>
              <a:gd name="connsiteY70" fmla="*/ 80733 h 513293"/>
              <a:gd name="connsiteX71" fmla="*/ 596380 w 606157"/>
              <a:gd name="connsiteY71" fmla="*/ 80733 h 513293"/>
              <a:gd name="connsiteX72" fmla="*/ 606157 w 606157"/>
              <a:gd name="connsiteY72" fmla="*/ 90495 h 513293"/>
              <a:gd name="connsiteX73" fmla="*/ 606157 w 606157"/>
              <a:gd name="connsiteY73" fmla="*/ 503531 h 513293"/>
              <a:gd name="connsiteX74" fmla="*/ 596380 w 606157"/>
              <a:gd name="connsiteY74" fmla="*/ 513293 h 513293"/>
              <a:gd name="connsiteX75" fmla="*/ 9777 w 606157"/>
              <a:gd name="connsiteY75" fmla="*/ 513293 h 513293"/>
              <a:gd name="connsiteX76" fmla="*/ 0 w 606157"/>
              <a:gd name="connsiteY76" fmla="*/ 503531 h 513293"/>
              <a:gd name="connsiteX77" fmla="*/ 0 w 606157"/>
              <a:gd name="connsiteY77" fmla="*/ 90495 h 513293"/>
              <a:gd name="connsiteX78" fmla="*/ 9777 w 606157"/>
              <a:gd name="connsiteY78" fmla="*/ 80733 h 513293"/>
              <a:gd name="connsiteX79" fmla="*/ 39107 w 606157"/>
              <a:gd name="connsiteY79" fmla="*/ 80733 h 513293"/>
              <a:gd name="connsiteX80" fmla="*/ 39107 w 606157"/>
              <a:gd name="connsiteY80" fmla="*/ 9762 h 513293"/>
              <a:gd name="connsiteX81" fmla="*/ 48884 w 606157"/>
              <a:gd name="connsiteY81" fmla="*/ 0 h 513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606157" h="513293">
                <a:moveTo>
                  <a:pt x="330922" y="298492"/>
                </a:moveTo>
                <a:cubicBezTo>
                  <a:pt x="292303" y="298492"/>
                  <a:pt x="256226" y="310889"/>
                  <a:pt x="228069" y="333535"/>
                </a:cubicBezTo>
                <a:cubicBezTo>
                  <a:pt x="256031" y="356572"/>
                  <a:pt x="293085" y="369848"/>
                  <a:pt x="331606" y="370140"/>
                </a:cubicBezTo>
                <a:lnTo>
                  <a:pt x="333073" y="370140"/>
                </a:lnTo>
                <a:cubicBezTo>
                  <a:pt x="371300" y="370140"/>
                  <a:pt x="407279" y="357841"/>
                  <a:pt x="435437" y="335292"/>
                </a:cubicBezTo>
                <a:cubicBezTo>
                  <a:pt x="407182" y="311865"/>
                  <a:pt x="370909" y="298883"/>
                  <a:pt x="332095" y="298492"/>
                </a:cubicBezTo>
                <a:close/>
                <a:moveTo>
                  <a:pt x="330922" y="277701"/>
                </a:moveTo>
                <a:lnTo>
                  <a:pt x="332291" y="277701"/>
                </a:lnTo>
                <a:cubicBezTo>
                  <a:pt x="380588" y="278189"/>
                  <a:pt x="425367" y="296052"/>
                  <a:pt x="458413" y="327971"/>
                </a:cubicBezTo>
                <a:cubicBezTo>
                  <a:pt x="460466" y="329924"/>
                  <a:pt x="461639" y="332657"/>
                  <a:pt x="461639" y="335488"/>
                </a:cubicBezTo>
                <a:cubicBezTo>
                  <a:pt x="461639" y="338416"/>
                  <a:pt x="460368" y="341052"/>
                  <a:pt x="458315" y="343004"/>
                </a:cubicBezTo>
                <a:cubicBezTo>
                  <a:pt x="425171" y="373947"/>
                  <a:pt x="380686" y="390932"/>
                  <a:pt x="333073" y="390932"/>
                </a:cubicBezTo>
                <a:cubicBezTo>
                  <a:pt x="332486" y="390932"/>
                  <a:pt x="331997" y="390932"/>
                  <a:pt x="331411" y="390932"/>
                </a:cubicBezTo>
                <a:cubicBezTo>
                  <a:pt x="286046" y="390542"/>
                  <a:pt x="243907" y="375021"/>
                  <a:pt x="211643" y="347006"/>
                </a:cubicBezTo>
                <a:lnTo>
                  <a:pt x="161586" y="388492"/>
                </a:lnTo>
                <a:cubicBezTo>
                  <a:pt x="159630" y="390151"/>
                  <a:pt x="157284" y="390932"/>
                  <a:pt x="154937" y="390932"/>
                </a:cubicBezTo>
                <a:cubicBezTo>
                  <a:pt x="151906" y="390932"/>
                  <a:pt x="148973" y="389663"/>
                  <a:pt x="146920" y="387125"/>
                </a:cubicBezTo>
                <a:cubicBezTo>
                  <a:pt x="143205" y="382733"/>
                  <a:pt x="143792" y="376192"/>
                  <a:pt x="148289" y="372483"/>
                </a:cubicBezTo>
                <a:lnTo>
                  <a:pt x="195707" y="333243"/>
                </a:lnTo>
                <a:lnTo>
                  <a:pt x="148484" y="296345"/>
                </a:lnTo>
                <a:cubicBezTo>
                  <a:pt x="143987" y="292733"/>
                  <a:pt x="143107" y="286193"/>
                  <a:pt x="146725" y="281703"/>
                </a:cubicBezTo>
                <a:cubicBezTo>
                  <a:pt x="150244" y="277213"/>
                  <a:pt x="156795" y="276334"/>
                  <a:pt x="161292" y="279946"/>
                </a:cubicBezTo>
                <a:lnTo>
                  <a:pt x="212132" y="319674"/>
                </a:lnTo>
                <a:cubicBezTo>
                  <a:pt x="244396" y="292538"/>
                  <a:pt x="286241" y="277701"/>
                  <a:pt x="330922" y="277701"/>
                </a:cubicBezTo>
                <a:close/>
                <a:moveTo>
                  <a:pt x="99712" y="126312"/>
                </a:moveTo>
                <a:cubicBezTo>
                  <a:pt x="103036" y="126312"/>
                  <a:pt x="106165" y="127971"/>
                  <a:pt x="107925" y="130801"/>
                </a:cubicBezTo>
                <a:cubicBezTo>
                  <a:pt x="118191" y="146805"/>
                  <a:pt x="133737" y="155978"/>
                  <a:pt x="150554" y="155978"/>
                </a:cubicBezTo>
                <a:cubicBezTo>
                  <a:pt x="167371" y="155978"/>
                  <a:pt x="182916" y="146805"/>
                  <a:pt x="193182" y="130801"/>
                </a:cubicBezTo>
                <a:cubicBezTo>
                  <a:pt x="194942" y="127971"/>
                  <a:pt x="198071" y="126312"/>
                  <a:pt x="201395" y="126312"/>
                </a:cubicBezTo>
                <a:cubicBezTo>
                  <a:pt x="204720" y="126312"/>
                  <a:pt x="207848" y="127971"/>
                  <a:pt x="209608" y="130801"/>
                </a:cubicBezTo>
                <a:cubicBezTo>
                  <a:pt x="219874" y="146805"/>
                  <a:pt x="235420" y="155978"/>
                  <a:pt x="252237" y="155978"/>
                </a:cubicBezTo>
                <a:cubicBezTo>
                  <a:pt x="269054" y="155978"/>
                  <a:pt x="284600" y="146805"/>
                  <a:pt x="294866" y="130801"/>
                </a:cubicBezTo>
                <a:cubicBezTo>
                  <a:pt x="296626" y="127971"/>
                  <a:pt x="299754" y="126312"/>
                  <a:pt x="303079" y="126312"/>
                </a:cubicBezTo>
                <a:cubicBezTo>
                  <a:pt x="306403" y="126312"/>
                  <a:pt x="309532" y="127971"/>
                  <a:pt x="311292" y="130801"/>
                </a:cubicBezTo>
                <a:cubicBezTo>
                  <a:pt x="321558" y="146805"/>
                  <a:pt x="337103" y="155978"/>
                  <a:pt x="353920" y="155978"/>
                </a:cubicBezTo>
                <a:cubicBezTo>
                  <a:pt x="370737" y="155978"/>
                  <a:pt x="386283" y="146805"/>
                  <a:pt x="396549" y="130801"/>
                </a:cubicBezTo>
                <a:cubicBezTo>
                  <a:pt x="398309" y="127971"/>
                  <a:pt x="401438" y="126312"/>
                  <a:pt x="404762" y="126312"/>
                </a:cubicBezTo>
                <a:cubicBezTo>
                  <a:pt x="408086" y="126312"/>
                  <a:pt x="411215" y="127971"/>
                  <a:pt x="412975" y="130801"/>
                </a:cubicBezTo>
                <a:cubicBezTo>
                  <a:pt x="423241" y="146805"/>
                  <a:pt x="438787" y="155978"/>
                  <a:pt x="455604" y="155978"/>
                </a:cubicBezTo>
                <a:cubicBezTo>
                  <a:pt x="472420" y="155978"/>
                  <a:pt x="487966" y="146805"/>
                  <a:pt x="498232" y="130801"/>
                </a:cubicBezTo>
                <a:cubicBezTo>
                  <a:pt x="499992" y="127971"/>
                  <a:pt x="503121" y="126312"/>
                  <a:pt x="506445" y="126312"/>
                </a:cubicBezTo>
                <a:cubicBezTo>
                  <a:pt x="509770" y="126312"/>
                  <a:pt x="512898" y="127971"/>
                  <a:pt x="514756" y="130801"/>
                </a:cubicBezTo>
                <a:cubicBezTo>
                  <a:pt x="524924" y="146805"/>
                  <a:pt x="540470" y="155978"/>
                  <a:pt x="557287" y="155978"/>
                </a:cubicBezTo>
                <a:cubicBezTo>
                  <a:pt x="562664" y="155978"/>
                  <a:pt x="567064" y="160370"/>
                  <a:pt x="567064" y="165737"/>
                </a:cubicBezTo>
                <a:cubicBezTo>
                  <a:pt x="567064" y="171105"/>
                  <a:pt x="562664" y="175496"/>
                  <a:pt x="557287" y="175496"/>
                </a:cubicBezTo>
                <a:cubicBezTo>
                  <a:pt x="538221" y="175496"/>
                  <a:pt x="519938" y="166908"/>
                  <a:pt x="506445" y="152075"/>
                </a:cubicBezTo>
                <a:cubicBezTo>
                  <a:pt x="492953" y="166908"/>
                  <a:pt x="474669" y="175496"/>
                  <a:pt x="455604" y="175496"/>
                </a:cubicBezTo>
                <a:cubicBezTo>
                  <a:pt x="436538" y="175496"/>
                  <a:pt x="418255" y="166908"/>
                  <a:pt x="404762" y="152075"/>
                </a:cubicBezTo>
                <a:cubicBezTo>
                  <a:pt x="391269" y="166908"/>
                  <a:pt x="372986" y="175496"/>
                  <a:pt x="353920" y="175496"/>
                </a:cubicBezTo>
                <a:cubicBezTo>
                  <a:pt x="334855" y="175496"/>
                  <a:pt x="316669" y="166908"/>
                  <a:pt x="303079" y="152075"/>
                </a:cubicBezTo>
                <a:cubicBezTo>
                  <a:pt x="289586" y="166908"/>
                  <a:pt x="271303" y="175496"/>
                  <a:pt x="252237" y="175496"/>
                </a:cubicBezTo>
                <a:cubicBezTo>
                  <a:pt x="233171" y="175496"/>
                  <a:pt x="214888" y="166908"/>
                  <a:pt x="201395" y="152075"/>
                </a:cubicBezTo>
                <a:cubicBezTo>
                  <a:pt x="187903" y="166908"/>
                  <a:pt x="169619" y="175496"/>
                  <a:pt x="150554" y="175496"/>
                </a:cubicBezTo>
                <a:cubicBezTo>
                  <a:pt x="131488" y="175496"/>
                  <a:pt x="113204" y="166908"/>
                  <a:pt x="99712" y="152075"/>
                </a:cubicBezTo>
                <a:cubicBezTo>
                  <a:pt x="86219" y="166908"/>
                  <a:pt x="67936" y="175496"/>
                  <a:pt x="48870" y="175496"/>
                </a:cubicBezTo>
                <a:cubicBezTo>
                  <a:pt x="43493" y="175496"/>
                  <a:pt x="39093" y="171105"/>
                  <a:pt x="39093" y="165737"/>
                </a:cubicBezTo>
                <a:cubicBezTo>
                  <a:pt x="39093" y="160370"/>
                  <a:pt x="43493" y="155978"/>
                  <a:pt x="48870" y="155978"/>
                </a:cubicBezTo>
                <a:cubicBezTo>
                  <a:pt x="65687" y="155978"/>
                  <a:pt x="81233" y="146805"/>
                  <a:pt x="91499" y="130801"/>
                </a:cubicBezTo>
                <a:cubicBezTo>
                  <a:pt x="93259" y="127971"/>
                  <a:pt x="96388" y="126312"/>
                  <a:pt x="99712" y="126312"/>
                </a:cubicBezTo>
                <a:close/>
                <a:moveTo>
                  <a:pt x="19553" y="100257"/>
                </a:moveTo>
                <a:lnTo>
                  <a:pt x="19553" y="493769"/>
                </a:lnTo>
                <a:lnTo>
                  <a:pt x="586604" y="493769"/>
                </a:lnTo>
                <a:lnTo>
                  <a:pt x="586604" y="100257"/>
                </a:lnTo>
                <a:close/>
                <a:moveTo>
                  <a:pt x="58660" y="19524"/>
                </a:moveTo>
                <a:lnTo>
                  <a:pt x="58660" y="80733"/>
                </a:lnTo>
                <a:lnTo>
                  <a:pt x="547497" y="80733"/>
                </a:lnTo>
                <a:lnTo>
                  <a:pt x="547497" y="19524"/>
                </a:lnTo>
                <a:close/>
                <a:moveTo>
                  <a:pt x="48884" y="0"/>
                </a:moveTo>
                <a:lnTo>
                  <a:pt x="557274" y="0"/>
                </a:lnTo>
                <a:cubicBezTo>
                  <a:pt x="562651" y="0"/>
                  <a:pt x="567050" y="4393"/>
                  <a:pt x="567050" y="9762"/>
                </a:cubicBezTo>
                <a:lnTo>
                  <a:pt x="567050" y="80733"/>
                </a:lnTo>
                <a:lnTo>
                  <a:pt x="596380" y="80733"/>
                </a:lnTo>
                <a:cubicBezTo>
                  <a:pt x="601758" y="80733"/>
                  <a:pt x="606157" y="85028"/>
                  <a:pt x="606157" y="90495"/>
                </a:cubicBezTo>
                <a:lnTo>
                  <a:pt x="606157" y="503531"/>
                </a:lnTo>
                <a:cubicBezTo>
                  <a:pt x="606157" y="508900"/>
                  <a:pt x="601758" y="513293"/>
                  <a:pt x="596380" y="513293"/>
                </a:cubicBezTo>
                <a:lnTo>
                  <a:pt x="9777" y="513293"/>
                </a:lnTo>
                <a:cubicBezTo>
                  <a:pt x="4399" y="513293"/>
                  <a:pt x="0" y="508900"/>
                  <a:pt x="0" y="503531"/>
                </a:cubicBezTo>
                <a:lnTo>
                  <a:pt x="0" y="90495"/>
                </a:lnTo>
                <a:cubicBezTo>
                  <a:pt x="0" y="85028"/>
                  <a:pt x="4399" y="80733"/>
                  <a:pt x="9777" y="80733"/>
                </a:cubicBezTo>
                <a:lnTo>
                  <a:pt x="39107" y="80733"/>
                </a:lnTo>
                <a:lnTo>
                  <a:pt x="39107" y="9762"/>
                </a:lnTo>
                <a:cubicBezTo>
                  <a:pt x="39107" y="4393"/>
                  <a:pt x="43506" y="0"/>
                  <a:pt x="48884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12108" y="3047487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20081" y="3047487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28054" y="3047487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36027" y="3047487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44000" y="3047487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2108" y="5094001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20081" y="5094001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28054" y="5094001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36027" y="5094001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44000" y="5094001"/>
            <a:ext cx="2335892" cy="3834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dirty="0" smtClean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rgbClr val="080808"/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23" name="任意多边形 22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26" name="圆角矩形 25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081212" y="352088"/>
            <a:ext cx="4510087" cy="755472"/>
            <a:chOff x="939336" y="1925465"/>
            <a:chExt cx="4510087" cy="755472"/>
          </a:xfrm>
        </p:grpSpPr>
        <p:sp>
          <p:nvSpPr>
            <p:cNvPr id="38" name="文本框 37"/>
            <p:cNvSpPr txBox="1"/>
            <p:nvPr/>
          </p:nvSpPr>
          <p:spPr>
            <a:xfrm>
              <a:off x="939337" y="1925465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标题文字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39336" y="2412530"/>
              <a:ext cx="4510087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i="1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50" name="灯片编号占位符 4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194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8" grpId="0" animBg="1"/>
      <p:bldP spid="47" grpId="0" animBg="1"/>
      <p:bldP spid="45" grpId="0" animBg="1"/>
      <p:bldP spid="46" grpId="0" animBg="1"/>
      <p:bldP spid="49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38250" y="1828121"/>
            <a:ext cx="2946400" cy="209005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8024" y="1828121"/>
            <a:ext cx="2946400" cy="209005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97799" y="1828121"/>
            <a:ext cx="2946400" cy="209005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248682" y="4403244"/>
            <a:ext cx="3135088" cy="1235146"/>
            <a:chOff x="1787956" y="1478524"/>
            <a:chExt cx="3135088" cy="1235146"/>
          </a:xfrm>
        </p:grpSpPr>
        <p:sp>
          <p:nvSpPr>
            <p:cNvPr id="9" name="文本框 8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28457" y="4403244"/>
            <a:ext cx="3135088" cy="1235146"/>
            <a:chOff x="1787956" y="1478524"/>
            <a:chExt cx="3135088" cy="1235146"/>
          </a:xfrm>
        </p:grpSpPr>
        <p:sp>
          <p:nvSpPr>
            <p:cNvPr id="12" name="文本框 11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08231" y="4403244"/>
            <a:ext cx="3135088" cy="1235146"/>
            <a:chOff x="1787956" y="1478524"/>
            <a:chExt cx="3135088" cy="1235146"/>
          </a:xfrm>
        </p:grpSpPr>
        <p:sp>
          <p:nvSpPr>
            <p:cNvPr id="15" name="文本框 14"/>
            <p:cNvSpPr txBox="1"/>
            <p:nvPr/>
          </p:nvSpPr>
          <p:spPr>
            <a:xfrm>
              <a:off x="1787956" y="1894215"/>
              <a:ext cx="3135088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</a:t>
              </a:r>
              <a:r>
                <a:rPr lang="en-US" altLang="zh-CN" sz="105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field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02753" y="1478524"/>
              <a:ext cx="2705492" cy="4156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0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0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8" name="任意多边形 17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21" name="圆角矩形 20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1212" y="352088"/>
            <a:ext cx="4510087" cy="755472"/>
            <a:chOff x="939336" y="1925465"/>
            <a:chExt cx="4510087" cy="755472"/>
          </a:xfrm>
        </p:grpSpPr>
        <p:sp>
          <p:nvSpPr>
            <p:cNvPr id="33" name="文本框 32"/>
            <p:cNvSpPr txBox="1"/>
            <p:nvPr/>
          </p:nvSpPr>
          <p:spPr>
            <a:xfrm>
              <a:off x="939337" y="1925465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标题文字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39336" y="2412530"/>
              <a:ext cx="4510087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i="1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40" name="图片占位符 39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" r="2937"/>
          <a:stretch>
            <a:fillRect/>
          </a:stretch>
        </p:blipFill>
        <p:spPr/>
      </p:pic>
      <p:pic>
        <p:nvPicPr>
          <p:cNvPr id="41" name="图片占位符 4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2942"/>
          <a:stretch>
            <a:fillRect/>
          </a:stretch>
        </p:blipFill>
        <p:spPr/>
      </p:pic>
      <p:pic>
        <p:nvPicPr>
          <p:cNvPr id="42" name="图片占位符 41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0" b="2730"/>
          <a:stretch>
            <a:fillRect/>
          </a:stretch>
        </p:blipFill>
        <p:spPr/>
      </p:pic>
      <p:sp>
        <p:nvSpPr>
          <p:cNvPr id="35" name="灯片编号占位符 3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739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6" r="19646"/>
          <a:stretch>
            <a:fillRect/>
          </a:stretch>
        </p:blipFill>
        <p:spPr/>
      </p:pic>
      <p:pic>
        <p:nvPicPr>
          <p:cNvPr id="49" name="图片占位符 4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r="19643"/>
          <a:stretch>
            <a:fillRect/>
          </a:stretch>
        </p:blipFill>
        <p:spPr/>
      </p:pic>
      <p:pic>
        <p:nvPicPr>
          <p:cNvPr id="50" name="图片占位符 4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3" r="19643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1343025" y="4170556"/>
            <a:ext cx="2898580" cy="17005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6710" y="4170556"/>
            <a:ext cx="2898580" cy="17005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50395" y="4170556"/>
            <a:ext cx="2898580" cy="170056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9"/>
          <p:cNvSpPr/>
          <p:nvPr/>
        </p:nvSpPr>
        <p:spPr>
          <a:xfrm>
            <a:off x="3152878" y="3825639"/>
            <a:ext cx="762382" cy="689833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1" name="椭圆 10"/>
          <p:cNvSpPr/>
          <p:nvPr/>
        </p:nvSpPr>
        <p:spPr>
          <a:xfrm>
            <a:off x="6456563" y="3789901"/>
            <a:ext cx="762382" cy="761308"/>
          </a:xfrm>
          <a:custGeom>
            <a:avLst/>
            <a:gdLst>
              <a:gd name="connsiteX0" fmla="*/ 284167 w 600864"/>
              <a:gd name="connsiteY0" fmla="*/ 377807 h 600018"/>
              <a:gd name="connsiteX1" fmla="*/ 316909 w 600864"/>
              <a:gd name="connsiteY1" fmla="*/ 377807 h 600018"/>
              <a:gd name="connsiteX2" fmla="*/ 316909 w 600864"/>
              <a:gd name="connsiteY2" fmla="*/ 460863 h 600018"/>
              <a:gd name="connsiteX3" fmla="*/ 284167 w 600864"/>
              <a:gd name="connsiteY3" fmla="*/ 460863 h 600018"/>
              <a:gd name="connsiteX4" fmla="*/ 236182 w 600864"/>
              <a:gd name="connsiteY4" fmla="*/ 342242 h 600018"/>
              <a:gd name="connsiteX5" fmla="*/ 364682 w 600864"/>
              <a:gd name="connsiteY5" fmla="*/ 342242 h 600018"/>
              <a:gd name="connsiteX6" fmla="*/ 364682 w 600864"/>
              <a:gd name="connsiteY6" fmla="*/ 369621 h 600018"/>
              <a:gd name="connsiteX7" fmla="*/ 236182 w 600864"/>
              <a:gd name="connsiteY7" fmla="*/ 369621 h 600018"/>
              <a:gd name="connsiteX8" fmla="*/ 206121 w 600864"/>
              <a:gd name="connsiteY8" fmla="*/ 159125 h 600018"/>
              <a:gd name="connsiteX9" fmla="*/ 242794 w 600864"/>
              <a:gd name="connsiteY9" fmla="*/ 159125 h 600018"/>
              <a:gd name="connsiteX10" fmla="*/ 300570 w 600864"/>
              <a:gd name="connsiteY10" fmla="*/ 274723 h 600018"/>
              <a:gd name="connsiteX11" fmla="*/ 358345 w 600864"/>
              <a:gd name="connsiteY11" fmla="*/ 159125 h 600018"/>
              <a:gd name="connsiteX12" fmla="*/ 394813 w 600864"/>
              <a:gd name="connsiteY12" fmla="*/ 159125 h 600018"/>
              <a:gd name="connsiteX13" fmla="*/ 319623 w 600864"/>
              <a:gd name="connsiteY13" fmla="*/ 309505 h 600018"/>
              <a:gd name="connsiteX14" fmla="*/ 364696 w 600864"/>
              <a:gd name="connsiteY14" fmla="*/ 309505 h 600018"/>
              <a:gd name="connsiteX15" fmla="*/ 364696 w 600864"/>
              <a:gd name="connsiteY15" fmla="*/ 334057 h 600018"/>
              <a:gd name="connsiteX16" fmla="*/ 236238 w 600864"/>
              <a:gd name="connsiteY16" fmla="*/ 334057 h 600018"/>
              <a:gd name="connsiteX17" fmla="*/ 236238 w 600864"/>
              <a:gd name="connsiteY17" fmla="*/ 309505 h 600018"/>
              <a:gd name="connsiteX18" fmla="*/ 281311 w 600864"/>
              <a:gd name="connsiteY18" fmla="*/ 309505 h 600018"/>
              <a:gd name="connsiteX19" fmla="*/ 300535 w 600864"/>
              <a:gd name="connsiteY19" fmla="*/ 61388 h 600018"/>
              <a:gd name="connsiteX20" fmla="*/ 61471 w 600864"/>
              <a:gd name="connsiteY20" fmla="*/ 300111 h 600018"/>
              <a:gd name="connsiteX21" fmla="*/ 300535 w 600864"/>
              <a:gd name="connsiteY21" fmla="*/ 538629 h 600018"/>
              <a:gd name="connsiteX22" fmla="*/ 539393 w 600864"/>
              <a:gd name="connsiteY22" fmla="*/ 300111 h 600018"/>
              <a:gd name="connsiteX23" fmla="*/ 300535 w 600864"/>
              <a:gd name="connsiteY23" fmla="*/ 61388 h 600018"/>
              <a:gd name="connsiteX24" fmla="*/ 300535 w 600864"/>
              <a:gd name="connsiteY24" fmla="*/ 53206 h 600018"/>
              <a:gd name="connsiteX25" fmla="*/ 547587 w 600864"/>
              <a:gd name="connsiteY25" fmla="*/ 300111 h 600018"/>
              <a:gd name="connsiteX26" fmla="*/ 300535 w 600864"/>
              <a:gd name="connsiteY26" fmla="*/ 546811 h 600018"/>
              <a:gd name="connsiteX27" fmla="*/ 53277 w 600864"/>
              <a:gd name="connsiteY27" fmla="*/ 300111 h 600018"/>
              <a:gd name="connsiteX28" fmla="*/ 300535 w 600864"/>
              <a:gd name="connsiteY28" fmla="*/ 53206 h 600018"/>
              <a:gd name="connsiteX29" fmla="*/ 300535 w 600864"/>
              <a:gd name="connsiteY29" fmla="*/ 27208 h 600018"/>
              <a:gd name="connsiteX30" fmla="*/ 27247 w 600864"/>
              <a:gd name="connsiteY30" fmla="*/ 300111 h 600018"/>
              <a:gd name="connsiteX31" fmla="*/ 300535 w 600864"/>
              <a:gd name="connsiteY31" fmla="*/ 572810 h 600018"/>
              <a:gd name="connsiteX32" fmla="*/ 573617 w 600864"/>
              <a:gd name="connsiteY32" fmla="*/ 300111 h 600018"/>
              <a:gd name="connsiteX33" fmla="*/ 300535 w 600864"/>
              <a:gd name="connsiteY33" fmla="*/ 27208 h 600018"/>
              <a:gd name="connsiteX34" fmla="*/ 300535 w 600864"/>
              <a:gd name="connsiteY34" fmla="*/ 0 h 600018"/>
              <a:gd name="connsiteX35" fmla="*/ 600864 w 600864"/>
              <a:gd name="connsiteY35" fmla="*/ 300111 h 600018"/>
              <a:gd name="connsiteX36" fmla="*/ 300535 w 600864"/>
              <a:gd name="connsiteY36" fmla="*/ 600018 h 600018"/>
              <a:gd name="connsiteX37" fmla="*/ 0 w 600864"/>
              <a:gd name="connsiteY37" fmla="*/ 300111 h 600018"/>
              <a:gd name="connsiteX38" fmla="*/ 300535 w 600864"/>
              <a:gd name="connsiteY38" fmla="*/ 0 h 60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0864" h="600018">
                <a:moveTo>
                  <a:pt x="284167" y="377807"/>
                </a:moveTo>
                <a:lnTo>
                  <a:pt x="316909" y="377807"/>
                </a:lnTo>
                <a:lnTo>
                  <a:pt x="316909" y="460863"/>
                </a:lnTo>
                <a:lnTo>
                  <a:pt x="284167" y="460863"/>
                </a:lnTo>
                <a:close/>
                <a:moveTo>
                  <a:pt x="236182" y="342242"/>
                </a:moveTo>
                <a:lnTo>
                  <a:pt x="364682" y="342242"/>
                </a:lnTo>
                <a:lnTo>
                  <a:pt x="364682" y="369621"/>
                </a:lnTo>
                <a:lnTo>
                  <a:pt x="236182" y="369621"/>
                </a:lnTo>
                <a:close/>
                <a:moveTo>
                  <a:pt x="206121" y="159125"/>
                </a:moveTo>
                <a:lnTo>
                  <a:pt x="242794" y="159125"/>
                </a:lnTo>
                <a:lnTo>
                  <a:pt x="300570" y="274723"/>
                </a:lnTo>
                <a:lnTo>
                  <a:pt x="358345" y="159125"/>
                </a:lnTo>
                <a:lnTo>
                  <a:pt x="394813" y="159125"/>
                </a:lnTo>
                <a:lnTo>
                  <a:pt x="319623" y="309505"/>
                </a:lnTo>
                <a:lnTo>
                  <a:pt x="364696" y="309505"/>
                </a:lnTo>
                <a:lnTo>
                  <a:pt x="364696" y="334057"/>
                </a:lnTo>
                <a:lnTo>
                  <a:pt x="236238" y="334057"/>
                </a:lnTo>
                <a:lnTo>
                  <a:pt x="236238" y="309505"/>
                </a:lnTo>
                <a:lnTo>
                  <a:pt x="281311" y="309505"/>
                </a:lnTo>
                <a:close/>
                <a:moveTo>
                  <a:pt x="300535" y="61388"/>
                </a:moveTo>
                <a:cubicBezTo>
                  <a:pt x="168609" y="61388"/>
                  <a:pt x="61471" y="168374"/>
                  <a:pt x="61471" y="300111"/>
                </a:cubicBezTo>
                <a:cubicBezTo>
                  <a:pt x="61471" y="431643"/>
                  <a:pt x="168609" y="538629"/>
                  <a:pt x="300535" y="538629"/>
                </a:cubicBezTo>
                <a:cubicBezTo>
                  <a:pt x="432255" y="538629"/>
                  <a:pt x="539393" y="431643"/>
                  <a:pt x="539393" y="300111"/>
                </a:cubicBezTo>
                <a:cubicBezTo>
                  <a:pt x="539393" y="168374"/>
                  <a:pt x="432255" y="61388"/>
                  <a:pt x="300535" y="61388"/>
                </a:cubicBezTo>
                <a:close/>
                <a:moveTo>
                  <a:pt x="300535" y="53206"/>
                </a:moveTo>
                <a:cubicBezTo>
                  <a:pt x="436762" y="53206"/>
                  <a:pt x="547587" y="163873"/>
                  <a:pt x="547587" y="300111"/>
                </a:cubicBezTo>
                <a:cubicBezTo>
                  <a:pt x="547587" y="436144"/>
                  <a:pt x="436762" y="546811"/>
                  <a:pt x="300535" y="546811"/>
                </a:cubicBezTo>
                <a:cubicBezTo>
                  <a:pt x="164102" y="546811"/>
                  <a:pt x="53277" y="436144"/>
                  <a:pt x="53277" y="300111"/>
                </a:cubicBezTo>
                <a:cubicBezTo>
                  <a:pt x="53277" y="163873"/>
                  <a:pt x="164102" y="53206"/>
                  <a:pt x="300535" y="53206"/>
                </a:cubicBezTo>
                <a:close/>
                <a:moveTo>
                  <a:pt x="300535" y="27208"/>
                </a:moveTo>
                <a:cubicBezTo>
                  <a:pt x="149755" y="27208"/>
                  <a:pt x="27247" y="149544"/>
                  <a:pt x="27247" y="300111"/>
                </a:cubicBezTo>
                <a:cubicBezTo>
                  <a:pt x="27247" y="450474"/>
                  <a:pt x="149755" y="572810"/>
                  <a:pt x="300535" y="572810"/>
                </a:cubicBezTo>
                <a:cubicBezTo>
                  <a:pt x="451109" y="572810"/>
                  <a:pt x="573617" y="450474"/>
                  <a:pt x="573617" y="300111"/>
                </a:cubicBezTo>
                <a:cubicBezTo>
                  <a:pt x="573617" y="149544"/>
                  <a:pt x="451109" y="27208"/>
                  <a:pt x="300535" y="27208"/>
                </a:cubicBezTo>
                <a:close/>
                <a:moveTo>
                  <a:pt x="300535" y="0"/>
                </a:moveTo>
                <a:cubicBezTo>
                  <a:pt x="466064" y="0"/>
                  <a:pt x="600864" y="134610"/>
                  <a:pt x="600864" y="300111"/>
                </a:cubicBezTo>
                <a:cubicBezTo>
                  <a:pt x="600864" y="465408"/>
                  <a:pt x="466064" y="600018"/>
                  <a:pt x="300535" y="600018"/>
                </a:cubicBezTo>
                <a:cubicBezTo>
                  <a:pt x="134800" y="600018"/>
                  <a:pt x="0" y="465408"/>
                  <a:pt x="0" y="300111"/>
                </a:cubicBezTo>
                <a:cubicBezTo>
                  <a:pt x="0" y="134610"/>
                  <a:pt x="134800" y="0"/>
                  <a:pt x="3005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椭圆 11"/>
          <p:cNvSpPr/>
          <p:nvPr/>
        </p:nvSpPr>
        <p:spPr>
          <a:xfrm>
            <a:off x="9811460" y="3789364"/>
            <a:ext cx="659956" cy="762382"/>
          </a:xfrm>
          <a:custGeom>
            <a:avLst/>
            <a:gdLst>
              <a:gd name="connsiteX0" fmla="*/ 404976 w 525148"/>
              <a:gd name="connsiteY0" fmla="*/ 126823 h 606651"/>
              <a:gd name="connsiteX1" fmla="*/ 415736 w 525148"/>
              <a:gd name="connsiteY1" fmla="*/ 129635 h 606651"/>
              <a:gd name="connsiteX2" fmla="*/ 418579 w 525148"/>
              <a:gd name="connsiteY2" fmla="*/ 150058 h 606651"/>
              <a:gd name="connsiteX3" fmla="*/ 287326 w 525148"/>
              <a:gd name="connsiteY3" fmla="*/ 321954 h 606651"/>
              <a:gd name="connsiteX4" fmla="*/ 276498 w 525148"/>
              <a:gd name="connsiteY4" fmla="*/ 327633 h 606651"/>
              <a:gd name="connsiteX5" fmla="*/ 265232 w 525148"/>
              <a:gd name="connsiteY5" fmla="*/ 323156 h 606651"/>
              <a:gd name="connsiteX6" fmla="*/ 198840 w 525148"/>
              <a:gd name="connsiteY6" fmla="*/ 254463 h 606651"/>
              <a:gd name="connsiteX7" fmla="*/ 127307 w 525148"/>
              <a:gd name="connsiteY7" fmla="*/ 359195 h 606651"/>
              <a:gd name="connsiteX8" fmla="*/ 115275 w 525148"/>
              <a:gd name="connsiteY8" fmla="*/ 365529 h 606651"/>
              <a:gd name="connsiteX9" fmla="*/ 107072 w 525148"/>
              <a:gd name="connsiteY9" fmla="*/ 362908 h 606651"/>
              <a:gd name="connsiteX10" fmla="*/ 103244 w 525148"/>
              <a:gd name="connsiteY10" fmla="*/ 342704 h 606651"/>
              <a:gd name="connsiteX11" fmla="*/ 184840 w 525148"/>
              <a:gd name="connsiteY11" fmla="*/ 223338 h 606651"/>
              <a:gd name="connsiteX12" fmla="*/ 195668 w 525148"/>
              <a:gd name="connsiteY12" fmla="*/ 217004 h 606651"/>
              <a:gd name="connsiteX13" fmla="*/ 207371 w 525148"/>
              <a:gd name="connsiteY13" fmla="*/ 221372 h 606651"/>
              <a:gd name="connsiteX14" fmla="*/ 274420 w 525148"/>
              <a:gd name="connsiteY14" fmla="*/ 290720 h 606651"/>
              <a:gd name="connsiteX15" fmla="*/ 395282 w 525148"/>
              <a:gd name="connsiteY15" fmla="*/ 132366 h 606651"/>
              <a:gd name="connsiteX16" fmla="*/ 404976 w 525148"/>
              <a:gd name="connsiteY16" fmla="*/ 126823 h 606651"/>
              <a:gd name="connsiteX17" fmla="*/ 43753 w 525148"/>
              <a:gd name="connsiteY17" fmla="*/ 43683 h 606651"/>
              <a:gd name="connsiteX18" fmla="*/ 43753 w 525148"/>
              <a:gd name="connsiteY18" fmla="*/ 434321 h 606651"/>
              <a:gd name="connsiteX19" fmla="*/ 481285 w 525148"/>
              <a:gd name="connsiteY19" fmla="*/ 434321 h 606651"/>
              <a:gd name="connsiteX20" fmla="*/ 481285 w 525148"/>
              <a:gd name="connsiteY20" fmla="*/ 43683 h 606651"/>
              <a:gd name="connsiteX21" fmla="*/ 21877 w 525148"/>
              <a:gd name="connsiteY21" fmla="*/ 0 h 606651"/>
              <a:gd name="connsiteX22" fmla="*/ 503162 w 525148"/>
              <a:gd name="connsiteY22" fmla="*/ 0 h 606651"/>
              <a:gd name="connsiteX23" fmla="*/ 525148 w 525148"/>
              <a:gd name="connsiteY23" fmla="*/ 21841 h 606651"/>
              <a:gd name="connsiteX24" fmla="*/ 525148 w 525148"/>
              <a:gd name="connsiteY24" fmla="*/ 456162 h 606651"/>
              <a:gd name="connsiteX25" fmla="*/ 503271 w 525148"/>
              <a:gd name="connsiteY25" fmla="*/ 478004 h 606651"/>
              <a:gd name="connsiteX26" fmla="*/ 395748 w 525148"/>
              <a:gd name="connsiteY26" fmla="*/ 478004 h 606651"/>
              <a:gd name="connsiteX27" fmla="*/ 458315 w 525148"/>
              <a:gd name="connsiteY27" fmla="*/ 572797 h 606651"/>
              <a:gd name="connsiteX28" fmla="*/ 452080 w 525148"/>
              <a:gd name="connsiteY28" fmla="*/ 603047 h 606651"/>
              <a:gd name="connsiteX29" fmla="*/ 440048 w 525148"/>
              <a:gd name="connsiteY29" fmla="*/ 606651 h 606651"/>
              <a:gd name="connsiteX30" fmla="*/ 421781 w 525148"/>
              <a:gd name="connsiteY30" fmla="*/ 596822 h 606651"/>
              <a:gd name="connsiteX31" fmla="*/ 343353 w 525148"/>
              <a:gd name="connsiteY31" fmla="*/ 478004 h 606651"/>
              <a:gd name="connsiteX32" fmla="*/ 181795 w 525148"/>
              <a:gd name="connsiteY32" fmla="*/ 478004 h 606651"/>
              <a:gd name="connsiteX33" fmla="*/ 103367 w 525148"/>
              <a:gd name="connsiteY33" fmla="*/ 596822 h 606651"/>
              <a:gd name="connsiteX34" fmla="*/ 85100 w 525148"/>
              <a:gd name="connsiteY34" fmla="*/ 606651 h 606651"/>
              <a:gd name="connsiteX35" fmla="*/ 73068 w 525148"/>
              <a:gd name="connsiteY35" fmla="*/ 603047 h 606651"/>
              <a:gd name="connsiteX36" fmla="*/ 66833 w 525148"/>
              <a:gd name="connsiteY36" fmla="*/ 572797 h 606651"/>
              <a:gd name="connsiteX37" fmla="*/ 129400 w 525148"/>
              <a:gd name="connsiteY37" fmla="*/ 478004 h 606651"/>
              <a:gd name="connsiteX38" fmla="*/ 21877 w 525148"/>
              <a:gd name="connsiteY38" fmla="*/ 478004 h 606651"/>
              <a:gd name="connsiteX39" fmla="*/ 0 w 525148"/>
              <a:gd name="connsiteY39" fmla="*/ 456162 h 606651"/>
              <a:gd name="connsiteX40" fmla="*/ 0 w 525148"/>
              <a:gd name="connsiteY40" fmla="*/ 21841 h 606651"/>
              <a:gd name="connsiteX41" fmla="*/ 21877 w 525148"/>
              <a:gd name="connsiteY41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25148" h="606651">
                <a:moveTo>
                  <a:pt x="404976" y="126823"/>
                </a:moveTo>
                <a:cubicBezTo>
                  <a:pt x="408681" y="126332"/>
                  <a:pt x="412564" y="127233"/>
                  <a:pt x="415736" y="129635"/>
                </a:cubicBezTo>
                <a:cubicBezTo>
                  <a:pt x="422189" y="134550"/>
                  <a:pt x="423392" y="143724"/>
                  <a:pt x="418579" y="150058"/>
                </a:cubicBezTo>
                <a:lnTo>
                  <a:pt x="287326" y="321954"/>
                </a:lnTo>
                <a:cubicBezTo>
                  <a:pt x="284701" y="325231"/>
                  <a:pt x="280764" y="327415"/>
                  <a:pt x="276498" y="327633"/>
                </a:cubicBezTo>
                <a:cubicBezTo>
                  <a:pt x="272232" y="327852"/>
                  <a:pt x="268185" y="326214"/>
                  <a:pt x="265232" y="323156"/>
                </a:cubicBezTo>
                <a:lnTo>
                  <a:pt x="198840" y="254463"/>
                </a:lnTo>
                <a:lnTo>
                  <a:pt x="127307" y="359195"/>
                </a:lnTo>
                <a:cubicBezTo>
                  <a:pt x="124463" y="363236"/>
                  <a:pt x="119869" y="365529"/>
                  <a:pt x="115275" y="365529"/>
                </a:cubicBezTo>
                <a:cubicBezTo>
                  <a:pt x="112432" y="365529"/>
                  <a:pt x="109588" y="364656"/>
                  <a:pt x="107072" y="362908"/>
                </a:cubicBezTo>
                <a:cubicBezTo>
                  <a:pt x="100400" y="358431"/>
                  <a:pt x="98650" y="349366"/>
                  <a:pt x="103244" y="342704"/>
                </a:cubicBezTo>
                <a:lnTo>
                  <a:pt x="184840" y="223338"/>
                </a:lnTo>
                <a:cubicBezTo>
                  <a:pt x="187355" y="219734"/>
                  <a:pt x="191293" y="217440"/>
                  <a:pt x="195668" y="217004"/>
                </a:cubicBezTo>
                <a:cubicBezTo>
                  <a:pt x="200043" y="216676"/>
                  <a:pt x="204418" y="218314"/>
                  <a:pt x="207371" y="221372"/>
                </a:cubicBezTo>
                <a:lnTo>
                  <a:pt x="274420" y="290720"/>
                </a:lnTo>
                <a:lnTo>
                  <a:pt x="395282" y="132366"/>
                </a:lnTo>
                <a:cubicBezTo>
                  <a:pt x="397743" y="129199"/>
                  <a:pt x="401270" y="127315"/>
                  <a:pt x="404976" y="126823"/>
                </a:cubicBezTo>
                <a:close/>
                <a:moveTo>
                  <a:pt x="43753" y="43683"/>
                </a:moveTo>
                <a:lnTo>
                  <a:pt x="43753" y="434321"/>
                </a:lnTo>
                <a:lnTo>
                  <a:pt x="481285" y="434321"/>
                </a:lnTo>
                <a:lnTo>
                  <a:pt x="481285" y="43683"/>
                </a:lnTo>
                <a:close/>
                <a:moveTo>
                  <a:pt x="21877" y="0"/>
                </a:moveTo>
                <a:lnTo>
                  <a:pt x="503162" y="0"/>
                </a:lnTo>
                <a:cubicBezTo>
                  <a:pt x="515304" y="0"/>
                  <a:pt x="525039" y="9828"/>
                  <a:pt x="525148" y="21841"/>
                </a:cubicBezTo>
                <a:lnTo>
                  <a:pt x="525148" y="456162"/>
                </a:lnTo>
                <a:cubicBezTo>
                  <a:pt x="525148" y="468175"/>
                  <a:pt x="515304" y="478004"/>
                  <a:pt x="503271" y="478004"/>
                </a:cubicBezTo>
                <a:lnTo>
                  <a:pt x="395748" y="478004"/>
                </a:lnTo>
                <a:lnTo>
                  <a:pt x="458315" y="572797"/>
                </a:lnTo>
                <a:cubicBezTo>
                  <a:pt x="464987" y="582844"/>
                  <a:pt x="462143" y="596386"/>
                  <a:pt x="452080" y="603047"/>
                </a:cubicBezTo>
                <a:cubicBezTo>
                  <a:pt x="448361" y="605450"/>
                  <a:pt x="444205" y="606651"/>
                  <a:pt x="440048" y="606651"/>
                </a:cubicBezTo>
                <a:cubicBezTo>
                  <a:pt x="432938" y="606651"/>
                  <a:pt x="425938" y="603157"/>
                  <a:pt x="421781" y="596822"/>
                </a:cubicBezTo>
                <a:lnTo>
                  <a:pt x="343353" y="478004"/>
                </a:lnTo>
                <a:lnTo>
                  <a:pt x="181795" y="478004"/>
                </a:lnTo>
                <a:lnTo>
                  <a:pt x="103367" y="596822"/>
                </a:lnTo>
                <a:cubicBezTo>
                  <a:pt x="99210" y="603157"/>
                  <a:pt x="92210" y="606651"/>
                  <a:pt x="85100" y="606651"/>
                </a:cubicBezTo>
                <a:cubicBezTo>
                  <a:pt x="80943" y="606651"/>
                  <a:pt x="76787" y="605450"/>
                  <a:pt x="73068" y="603047"/>
                </a:cubicBezTo>
                <a:cubicBezTo>
                  <a:pt x="63005" y="596386"/>
                  <a:pt x="60161" y="582844"/>
                  <a:pt x="66833" y="572797"/>
                </a:cubicBezTo>
                <a:lnTo>
                  <a:pt x="129400" y="478004"/>
                </a:lnTo>
                <a:lnTo>
                  <a:pt x="21877" y="478004"/>
                </a:lnTo>
                <a:cubicBezTo>
                  <a:pt x="9844" y="478004"/>
                  <a:pt x="0" y="468175"/>
                  <a:pt x="0" y="456162"/>
                </a:cubicBezTo>
                <a:lnTo>
                  <a:pt x="0" y="21841"/>
                </a:lnTo>
                <a:cubicBezTo>
                  <a:pt x="0" y="9828"/>
                  <a:pt x="9844" y="0"/>
                  <a:pt x="218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560990" y="4891189"/>
            <a:ext cx="2462650" cy="622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8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8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0989" y="4552955"/>
            <a:ext cx="2192216" cy="4081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64675" y="4891189"/>
            <a:ext cx="2462650" cy="622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8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8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64674" y="4552955"/>
            <a:ext cx="2192216" cy="4081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68360" y="4891189"/>
            <a:ext cx="2462650" cy="6229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The user can demonstrate on a projector or computer, or print the presentation and make it into a film to be used in a wider field</a:t>
            </a:r>
            <a:r>
              <a:rPr lang="en-US" altLang="zh-CN" sz="8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.</a:t>
            </a:r>
            <a:endParaRPr lang="en-US" altLang="zh-CN" sz="8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68359" y="4552955"/>
            <a:ext cx="2192216" cy="4081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23" name="任意多边形 22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灯片编号占位符 4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295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40" grpId="0" animBg="1"/>
      <p:bldP spid="41" grpId="0" animBg="1"/>
      <p:bldP spid="42" grpId="0" animBg="1"/>
      <p:bldP spid="14" grpId="0"/>
      <p:bldP spid="15" grpId="0"/>
      <p:bldP spid="17" grpId="0"/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0" r="17680"/>
          <a:stretch>
            <a:fillRect/>
          </a:stretch>
        </p:blipFill>
        <p:spPr/>
      </p:pic>
      <p:grpSp>
        <p:nvGrpSpPr>
          <p:cNvPr id="25" name="组合 24"/>
          <p:cNvGrpSpPr/>
          <p:nvPr/>
        </p:nvGrpSpPr>
        <p:grpSpPr>
          <a:xfrm>
            <a:off x="1343025" y="852101"/>
            <a:ext cx="2896303" cy="2323514"/>
            <a:chOff x="7419499" y="1770742"/>
            <a:chExt cx="2896303" cy="2323514"/>
          </a:xfrm>
        </p:grpSpPr>
        <p:sp>
          <p:nvSpPr>
            <p:cNvPr id="26" name="椭圆 5"/>
            <p:cNvSpPr/>
            <p:nvPr/>
          </p:nvSpPr>
          <p:spPr>
            <a:xfrm>
              <a:off x="7526424" y="1770742"/>
              <a:ext cx="477443" cy="551543"/>
            </a:xfrm>
            <a:custGeom>
              <a:avLst/>
              <a:gdLst>
                <a:gd name="connsiteX0" fmla="*/ 404976 w 525148"/>
                <a:gd name="connsiteY0" fmla="*/ 126823 h 606651"/>
                <a:gd name="connsiteX1" fmla="*/ 415736 w 525148"/>
                <a:gd name="connsiteY1" fmla="*/ 129635 h 606651"/>
                <a:gd name="connsiteX2" fmla="*/ 418579 w 525148"/>
                <a:gd name="connsiteY2" fmla="*/ 150058 h 606651"/>
                <a:gd name="connsiteX3" fmla="*/ 287326 w 525148"/>
                <a:gd name="connsiteY3" fmla="*/ 321954 h 606651"/>
                <a:gd name="connsiteX4" fmla="*/ 276498 w 525148"/>
                <a:gd name="connsiteY4" fmla="*/ 327633 h 606651"/>
                <a:gd name="connsiteX5" fmla="*/ 265232 w 525148"/>
                <a:gd name="connsiteY5" fmla="*/ 323156 h 606651"/>
                <a:gd name="connsiteX6" fmla="*/ 198840 w 525148"/>
                <a:gd name="connsiteY6" fmla="*/ 254463 h 606651"/>
                <a:gd name="connsiteX7" fmla="*/ 127307 w 525148"/>
                <a:gd name="connsiteY7" fmla="*/ 359195 h 606651"/>
                <a:gd name="connsiteX8" fmla="*/ 115275 w 525148"/>
                <a:gd name="connsiteY8" fmla="*/ 365529 h 606651"/>
                <a:gd name="connsiteX9" fmla="*/ 107072 w 525148"/>
                <a:gd name="connsiteY9" fmla="*/ 362908 h 606651"/>
                <a:gd name="connsiteX10" fmla="*/ 103244 w 525148"/>
                <a:gd name="connsiteY10" fmla="*/ 342704 h 606651"/>
                <a:gd name="connsiteX11" fmla="*/ 184840 w 525148"/>
                <a:gd name="connsiteY11" fmla="*/ 223338 h 606651"/>
                <a:gd name="connsiteX12" fmla="*/ 195668 w 525148"/>
                <a:gd name="connsiteY12" fmla="*/ 217004 h 606651"/>
                <a:gd name="connsiteX13" fmla="*/ 207371 w 525148"/>
                <a:gd name="connsiteY13" fmla="*/ 221372 h 606651"/>
                <a:gd name="connsiteX14" fmla="*/ 274420 w 525148"/>
                <a:gd name="connsiteY14" fmla="*/ 290720 h 606651"/>
                <a:gd name="connsiteX15" fmla="*/ 395282 w 525148"/>
                <a:gd name="connsiteY15" fmla="*/ 132366 h 606651"/>
                <a:gd name="connsiteX16" fmla="*/ 404976 w 525148"/>
                <a:gd name="connsiteY16" fmla="*/ 126823 h 606651"/>
                <a:gd name="connsiteX17" fmla="*/ 43753 w 525148"/>
                <a:gd name="connsiteY17" fmla="*/ 43683 h 606651"/>
                <a:gd name="connsiteX18" fmla="*/ 43753 w 525148"/>
                <a:gd name="connsiteY18" fmla="*/ 434321 h 606651"/>
                <a:gd name="connsiteX19" fmla="*/ 481285 w 525148"/>
                <a:gd name="connsiteY19" fmla="*/ 434321 h 606651"/>
                <a:gd name="connsiteX20" fmla="*/ 481285 w 525148"/>
                <a:gd name="connsiteY20" fmla="*/ 43683 h 606651"/>
                <a:gd name="connsiteX21" fmla="*/ 21877 w 525148"/>
                <a:gd name="connsiteY21" fmla="*/ 0 h 606651"/>
                <a:gd name="connsiteX22" fmla="*/ 503162 w 525148"/>
                <a:gd name="connsiteY22" fmla="*/ 0 h 606651"/>
                <a:gd name="connsiteX23" fmla="*/ 525148 w 525148"/>
                <a:gd name="connsiteY23" fmla="*/ 21841 h 606651"/>
                <a:gd name="connsiteX24" fmla="*/ 525148 w 525148"/>
                <a:gd name="connsiteY24" fmla="*/ 456162 h 606651"/>
                <a:gd name="connsiteX25" fmla="*/ 503271 w 525148"/>
                <a:gd name="connsiteY25" fmla="*/ 478004 h 606651"/>
                <a:gd name="connsiteX26" fmla="*/ 395748 w 525148"/>
                <a:gd name="connsiteY26" fmla="*/ 478004 h 606651"/>
                <a:gd name="connsiteX27" fmla="*/ 458315 w 525148"/>
                <a:gd name="connsiteY27" fmla="*/ 572797 h 606651"/>
                <a:gd name="connsiteX28" fmla="*/ 452080 w 525148"/>
                <a:gd name="connsiteY28" fmla="*/ 603047 h 606651"/>
                <a:gd name="connsiteX29" fmla="*/ 440048 w 525148"/>
                <a:gd name="connsiteY29" fmla="*/ 606651 h 606651"/>
                <a:gd name="connsiteX30" fmla="*/ 421781 w 525148"/>
                <a:gd name="connsiteY30" fmla="*/ 596822 h 606651"/>
                <a:gd name="connsiteX31" fmla="*/ 343353 w 525148"/>
                <a:gd name="connsiteY31" fmla="*/ 478004 h 606651"/>
                <a:gd name="connsiteX32" fmla="*/ 181795 w 525148"/>
                <a:gd name="connsiteY32" fmla="*/ 478004 h 606651"/>
                <a:gd name="connsiteX33" fmla="*/ 103367 w 525148"/>
                <a:gd name="connsiteY33" fmla="*/ 596822 h 606651"/>
                <a:gd name="connsiteX34" fmla="*/ 85100 w 525148"/>
                <a:gd name="connsiteY34" fmla="*/ 606651 h 606651"/>
                <a:gd name="connsiteX35" fmla="*/ 73068 w 525148"/>
                <a:gd name="connsiteY35" fmla="*/ 603047 h 606651"/>
                <a:gd name="connsiteX36" fmla="*/ 66833 w 525148"/>
                <a:gd name="connsiteY36" fmla="*/ 572797 h 606651"/>
                <a:gd name="connsiteX37" fmla="*/ 129400 w 525148"/>
                <a:gd name="connsiteY37" fmla="*/ 478004 h 606651"/>
                <a:gd name="connsiteX38" fmla="*/ 21877 w 525148"/>
                <a:gd name="connsiteY38" fmla="*/ 478004 h 606651"/>
                <a:gd name="connsiteX39" fmla="*/ 0 w 525148"/>
                <a:gd name="connsiteY39" fmla="*/ 456162 h 606651"/>
                <a:gd name="connsiteX40" fmla="*/ 0 w 525148"/>
                <a:gd name="connsiteY40" fmla="*/ 21841 h 606651"/>
                <a:gd name="connsiteX41" fmla="*/ 21877 w 525148"/>
                <a:gd name="connsiteY41" fmla="*/ 0 h 60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25148" h="606651">
                  <a:moveTo>
                    <a:pt x="404976" y="126823"/>
                  </a:moveTo>
                  <a:cubicBezTo>
                    <a:pt x="408681" y="126332"/>
                    <a:pt x="412564" y="127233"/>
                    <a:pt x="415736" y="129635"/>
                  </a:cubicBezTo>
                  <a:cubicBezTo>
                    <a:pt x="422189" y="134550"/>
                    <a:pt x="423392" y="143724"/>
                    <a:pt x="418579" y="150058"/>
                  </a:cubicBezTo>
                  <a:lnTo>
                    <a:pt x="287326" y="321954"/>
                  </a:lnTo>
                  <a:cubicBezTo>
                    <a:pt x="284701" y="325231"/>
                    <a:pt x="280764" y="327415"/>
                    <a:pt x="276498" y="327633"/>
                  </a:cubicBezTo>
                  <a:cubicBezTo>
                    <a:pt x="272232" y="327852"/>
                    <a:pt x="268185" y="326214"/>
                    <a:pt x="265232" y="323156"/>
                  </a:cubicBezTo>
                  <a:lnTo>
                    <a:pt x="198840" y="254463"/>
                  </a:lnTo>
                  <a:lnTo>
                    <a:pt x="127307" y="359195"/>
                  </a:lnTo>
                  <a:cubicBezTo>
                    <a:pt x="124463" y="363236"/>
                    <a:pt x="119869" y="365529"/>
                    <a:pt x="115275" y="365529"/>
                  </a:cubicBezTo>
                  <a:cubicBezTo>
                    <a:pt x="112432" y="365529"/>
                    <a:pt x="109588" y="364656"/>
                    <a:pt x="107072" y="362908"/>
                  </a:cubicBezTo>
                  <a:cubicBezTo>
                    <a:pt x="100400" y="358431"/>
                    <a:pt x="98650" y="349366"/>
                    <a:pt x="103244" y="342704"/>
                  </a:cubicBezTo>
                  <a:lnTo>
                    <a:pt x="184840" y="223338"/>
                  </a:lnTo>
                  <a:cubicBezTo>
                    <a:pt x="187355" y="219734"/>
                    <a:pt x="191293" y="217440"/>
                    <a:pt x="195668" y="217004"/>
                  </a:cubicBezTo>
                  <a:cubicBezTo>
                    <a:pt x="200043" y="216676"/>
                    <a:pt x="204418" y="218314"/>
                    <a:pt x="207371" y="221372"/>
                  </a:cubicBezTo>
                  <a:lnTo>
                    <a:pt x="274420" y="290720"/>
                  </a:lnTo>
                  <a:lnTo>
                    <a:pt x="395282" y="132366"/>
                  </a:lnTo>
                  <a:cubicBezTo>
                    <a:pt x="397743" y="129199"/>
                    <a:pt x="401270" y="127315"/>
                    <a:pt x="404976" y="126823"/>
                  </a:cubicBezTo>
                  <a:close/>
                  <a:moveTo>
                    <a:pt x="43753" y="43683"/>
                  </a:moveTo>
                  <a:lnTo>
                    <a:pt x="43753" y="434321"/>
                  </a:lnTo>
                  <a:lnTo>
                    <a:pt x="481285" y="434321"/>
                  </a:lnTo>
                  <a:lnTo>
                    <a:pt x="481285" y="43683"/>
                  </a:lnTo>
                  <a:close/>
                  <a:moveTo>
                    <a:pt x="21877" y="0"/>
                  </a:moveTo>
                  <a:lnTo>
                    <a:pt x="503162" y="0"/>
                  </a:lnTo>
                  <a:cubicBezTo>
                    <a:pt x="515304" y="0"/>
                    <a:pt x="525039" y="9828"/>
                    <a:pt x="525148" y="21841"/>
                  </a:cubicBezTo>
                  <a:lnTo>
                    <a:pt x="525148" y="456162"/>
                  </a:lnTo>
                  <a:cubicBezTo>
                    <a:pt x="525148" y="468175"/>
                    <a:pt x="515304" y="478004"/>
                    <a:pt x="503271" y="478004"/>
                  </a:cubicBezTo>
                  <a:lnTo>
                    <a:pt x="395748" y="478004"/>
                  </a:lnTo>
                  <a:lnTo>
                    <a:pt x="458315" y="572797"/>
                  </a:lnTo>
                  <a:cubicBezTo>
                    <a:pt x="464987" y="582844"/>
                    <a:pt x="462143" y="596386"/>
                    <a:pt x="452080" y="603047"/>
                  </a:cubicBezTo>
                  <a:cubicBezTo>
                    <a:pt x="448361" y="605450"/>
                    <a:pt x="444205" y="606651"/>
                    <a:pt x="440048" y="606651"/>
                  </a:cubicBezTo>
                  <a:cubicBezTo>
                    <a:pt x="432938" y="606651"/>
                    <a:pt x="425938" y="603157"/>
                    <a:pt x="421781" y="596822"/>
                  </a:cubicBezTo>
                  <a:lnTo>
                    <a:pt x="343353" y="478004"/>
                  </a:lnTo>
                  <a:lnTo>
                    <a:pt x="181795" y="478004"/>
                  </a:lnTo>
                  <a:lnTo>
                    <a:pt x="103367" y="596822"/>
                  </a:lnTo>
                  <a:cubicBezTo>
                    <a:pt x="99210" y="603157"/>
                    <a:pt x="92210" y="606651"/>
                    <a:pt x="85100" y="606651"/>
                  </a:cubicBezTo>
                  <a:cubicBezTo>
                    <a:pt x="80943" y="606651"/>
                    <a:pt x="76787" y="605450"/>
                    <a:pt x="73068" y="603047"/>
                  </a:cubicBezTo>
                  <a:cubicBezTo>
                    <a:pt x="63005" y="596386"/>
                    <a:pt x="60161" y="582844"/>
                    <a:pt x="66833" y="572797"/>
                  </a:cubicBezTo>
                  <a:lnTo>
                    <a:pt x="129400" y="478004"/>
                  </a:lnTo>
                  <a:lnTo>
                    <a:pt x="21877" y="478004"/>
                  </a:lnTo>
                  <a:cubicBezTo>
                    <a:pt x="9844" y="478004"/>
                    <a:pt x="0" y="468175"/>
                    <a:pt x="0" y="456162"/>
                  </a:cubicBezTo>
                  <a:lnTo>
                    <a:pt x="0" y="21841"/>
                  </a:lnTo>
                  <a:cubicBezTo>
                    <a:pt x="0" y="9828"/>
                    <a:pt x="9844" y="0"/>
                    <a:pt x="21877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7419499" y="2413539"/>
              <a:ext cx="2896303" cy="1680717"/>
              <a:chOff x="1268142" y="1478524"/>
              <a:chExt cx="2896303" cy="1680717"/>
            </a:xfrm>
          </p:grpSpPr>
          <p:sp>
            <p:nvSpPr>
              <p:cNvPr id="28" name="文本框 6"/>
              <p:cNvSpPr txBox="1"/>
              <p:nvPr/>
            </p:nvSpPr>
            <p:spPr>
              <a:xfrm>
                <a:off x="1268142" y="1958912"/>
                <a:ext cx="289630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9" name="文本框 7"/>
              <p:cNvSpPr txBox="1"/>
              <p:nvPr/>
            </p:nvSpPr>
            <p:spPr>
              <a:xfrm>
                <a:off x="1268142" y="1478524"/>
                <a:ext cx="270549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080808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343025" y="3682593"/>
            <a:ext cx="2896303" cy="2323098"/>
            <a:chOff x="7419499" y="1771158"/>
            <a:chExt cx="2896303" cy="2323098"/>
          </a:xfrm>
        </p:grpSpPr>
        <p:sp>
          <p:nvSpPr>
            <p:cNvPr id="21" name="椭圆 5"/>
            <p:cNvSpPr/>
            <p:nvPr/>
          </p:nvSpPr>
          <p:spPr>
            <a:xfrm>
              <a:off x="7489374" y="1771158"/>
              <a:ext cx="551543" cy="550710"/>
            </a:xfrm>
            <a:custGeom>
              <a:avLst/>
              <a:gdLst>
                <a:gd name="connsiteX0" fmla="*/ 481089 w 607639"/>
                <a:gd name="connsiteY0" fmla="*/ 429814 h 606722"/>
                <a:gd name="connsiteX1" fmla="*/ 493728 w 607639"/>
                <a:gd name="connsiteY1" fmla="*/ 442434 h 606722"/>
                <a:gd name="connsiteX2" fmla="*/ 506368 w 607639"/>
                <a:gd name="connsiteY2" fmla="*/ 442434 h 606722"/>
                <a:gd name="connsiteX3" fmla="*/ 519008 w 607639"/>
                <a:gd name="connsiteY3" fmla="*/ 455055 h 606722"/>
                <a:gd name="connsiteX4" fmla="*/ 506368 w 607639"/>
                <a:gd name="connsiteY4" fmla="*/ 467675 h 606722"/>
                <a:gd name="connsiteX5" fmla="*/ 486340 w 607639"/>
                <a:gd name="connsiteY5" fmla="*/ 467675 h 606722"/>
                <a:gd name="connsiteX6" fmla="*/ 509751 w 607639"/>
                <a:gd name="connsiteY6" fmla="*/ 491137 h 606722"/>
                <a:gd name="connsiteX7" fmla="*/ 514112 w 607639"/>
                <a:gd name="connsiteY7" fmla="*/ 508823 h 606722"/>
                <a:gd name="connsiteX8" fmla="*/ 498446 w 607639"/>
                <a:gd name="connsiteY8" fmla="*/ 518244 h 606722"/>
                <a:gd name="connsiteX9" fmla="*/ 493728 w 607639"/>
                <a:gd name="connsiteY9" fmla="*/ 518244 h 606722"/>
                <a:gd name="connsiteX10" fmla="*/ 481089 w 607639"/>
                <a:gd name="connsiteY10" fmla="*/ 530864 h 606722"/>
                <a:gd name="connsiteX11" fmla="*/ 468360 w 607639"/>
                <a:gd name="connsiteY11" fmla="*/ 518244 h 606722"/>
                <a:gd name="connsiteX12" fmla="*/ 455720 w 607639"/>
                <a:gd name="connsiteY12" fmla="*/ 518244 h 606722"/>
                <a:gd name="connsiteX13" fmla="*/ 443080 w 607639"/>
                <a:gd name="connsiteY13" fmla="*/ 505624 h 606722"/>
                <a:gd name="connsiteX14" fmla="*/ 455720 w 607639"/>
                <a:gd name="connsiteY14" fmla="*/ 493004 h 606722"/>
                <a:gd name="connsiteX15" fmla="*/ 475837 w 607639"/>
                <a:gd name="connsiteY15" fmla="*/ 493004 h 606722"/>
                <a:gd name="connsiteX16" fmla="*/ 452426 w 607639"/>
                <a:gd name="connsiteY16" fmla="*/ 469630 h 606722"/>
                <a:gd name="connsiteX17" fmla="*/ 447976 w 607639"/>
                <a:gd name="connsiteY17" fmla="*/ 451855 h 606722"/>
                <a:gd name="connsiteX18" fmla="*/ 463642 w 607639"/>
                <a:gd name="connsiteY18" fmla="*/ 442434 h 606722"/>
                <a:gd name="connsiteX19" fmla="*/ 468360 w 607639"/>
                <a:gd name="connsiteY19" fmla="*/ 442434 h 606722"/>
                <a:gd name="connsiteX20" fmla="*/ 481089 w 607639"/>
                <a:gd name="connsiteY20" fmla="*/ 429814 h 606722"/>
                <a:gd name="connsiteX21" fmla="*/ 126550 w 607639"/>
                <a:gd name="connsiteY21" fmla="*/ 429814 h 606722"/>
                <a:gd name="connsiteX22" fmla="*/ 139278 w 607639"/>
                <a:gd name="connsiteY22" fmla="*/ 442434 h 606722"/>
                <a:gd name="connsiteX23" fmla="*/ 151918 w 607639"/>
                <a:gd name="connsiteY23" fmla="*/ 442434 h 606722"/>
                <a:gd name="connsiteX24" fmla="*/ 164558 w 607639"/>
                <a:gd name="connsiteY24" fmla="*/ 455055 h 606722"/>
                <a:gd name="connsiteX25" fmla="*/ 151918 w 607639"/>
                <a:gd name="connsiteY25" fmla="*/ 467675 h 606722"/>
                <a:gd name="connsiteX26" fmla="*/ 131801 w 607639"/>
                <a:gd name="connsiteY26" fmla="*/ 467675 h 606722"/>
                <a:gd name="connsiteX27" fmla="*/ 155301 w 607639"/>
                <a:gd name="connsiteY27" fmla="*/ 491137 h 606722"/>
                <a:gd name="connsiteX28" fmla="*/ 159662 w 607639"/>
                <a:gd name="connsiteY28" fmla="*/ 508823 h 606722"/>
                <a:gd name="connsiteX29" fmla="*/ 143996 w 607639"/>
                <a:gd name="connsiteY29" fmla="*/ 518244 h 606722"/>
                <a:gd name="connsiteX30" fmla="*/ 139278 w 607639"/>
                <a:gd name="connsiteY30" fmla="*/ 518244 h 606722"/>
                <a:gd name="connsiteX31" fmla="*/ 126550 w 607639"/>
                <a:gd name="connsiteY31" fmla="*/ 530864 h 606722"/>
                <a:gd name="connsiteX32" fmla="*/ 113910 w 607639"/>
                <a:gd name="connsiteY32" fmla="*/ 518244 h 606722"/>
                <a:gd name="connsiteX33" fmla="*/ 101270 w 607639"/>
                <a:gd name="connsiteY33" fmla="*/ 518244 h 606722"/>
                <a:gd name="connsiteX34" fmla="*/ 88630 w 607639"/>
                <a:gd name="connsiteY34" fmla="*/ 505624 h 606722"/>
                <a:gd name="connsiteX35" fmla="*/ 101270 w 607639"/>
                <a:gd name="connsiteY35" fmla="*/ 493004 h 606722"/>
                <a:gd name="connsiteX36" fmla="*/ 121298 w 607639"/>
                <a:gd name="connsiteY36" fmla="*/ 493004 h 606722"/>
                <a:gd name="connsiteX37" fmla="*/ 97887 w 607639"/>
                <a:gd name="connsiteY37" fmla="*/ 469630 h 606722"/>
                <a:gd name="connsiteX38" fmla="*/ 93526 w 607639"/>
                <a:gd name="connsiteY38" fmla="*/ 451855 h 606722"/>
                <a:gd name="connsiteX39" fmla="*/ 109192 w 607639"/>
                <a:gd name="connsiteY39" fmla="*/ 442434 h 606722"/>
                <a:gd name="connsiteX40" fmla="*/ 113910 w 607639"/>
                <a:gd name="connsiteY40" fmla="*/ 442434 h 606722"/>
                <a:gd name="connsiteX41" fmla="*/ 126550 w 607639"/>
                <a:gd name="connsiteY41" fmla="*/ 429814 h 606722"/>
                <a:gd name="connsiteX42" fmla="*/ 481054 w 607639"/>
                <a:gd name="connsiteY42" fmla="*/ 404457 h 606722"/>
                <a:gd name="connsiteX43" fmla="*/ 405056 w 607639"/>
                <a:gd name="connsiteY43" fmla="*/ 480260 h 606722"/>
                <a:gd name="connsiteX44" fmla="*/ 481054 w 607639"/>
                <a:gd name="connsiteY44" fmla="*/ 556151 h 606722"/>
                <a:gd name="connsiteX45" fmla="*/ 556962 w 607639"/>
                <a:gd name="connsiteY45" fmla="*/ 480260 h 606722"/>
                <a:gd name="connsiteX46" fmla="*/ 481054 w 607639"/>
                <a:gd name="connsiteY46" fmla="*/ 404457 h 606722"/>
                <a:gd name="connsiteX47" fmla="*/ 126550 w 607639"/>
                <a:gd name="connsiteY47" fmla="*/ 404457 h 606722"/>
                <a:gd name="connsiteX48" fmla="*/ 50615 w 607639"/>
                <a:gd name="connsiteY48" fmla="*/ 480260 h 606722"/>
                <a:gd name="connsiteX49" fmla="*/ 126550 w 607639"/>
                <a:gd name="connsiteY49" fmla="*/ 556151 h 606722"/>
                <a:gd name="connsiteX50" fmla="*/ 202574 w 607639"/>
                <a:gd name="connsiteY50" fmla="*/ 480260 h 606722"/>
                <a:gd name="connsiteX51" fmla="*/ 126550 w 607639"/>
                <a:gd name="connsiteY51" fmla="*/ 404457 h 606722"/>
                <a:gd name="connsiteX52" fmla="*/ 481054 w 607639"/>
                <a:gd name="connsiteY52" fmla="*/ 379219 h 606722"/>
                <a:gd name="connsiteX53" fmla="*/ 582235 w 607639"/>
                <a:gd name="connsiteY53" fmla="*/ 480260 h 606722"/>
                <a:gd name="connsiteX54" fmla="*/ 481054 w 607639"/>
                <a:gd name="connsiteY54" fmla="*/ 581389 h 606722"/>
                <a:gd name="connsiteX55" fmla="*/ 379783 w 607639"/>
                <a:gd name="connsiteY55" fmla="*/ 480260 h 606722"/>
                <a:gd name="connsiteX56" fmla="*/ 481054 w 607639"/>
                <a:gd name="connsiteY56" fmla="*/ 379219 h 606722"/>
                <a:gd name="connsiteX57" fmla="*/ 126550 w 607639"/>
                <a:gd name="connsiteY57" fmla="*/ 379219 h 606722"/>
                <a:gd name="connsiteX58" fmla="*/ 227856 w 607639"/>
                <a:gd name="connsiteY58" fmla="*/ 480260 h 606722"/>
                <a:gd name="connsiteX59" fmla="*/ 126550 w 607639"/>
                <a:gd name="connsiteY59" fmla="*/ 581389 h 606722"/>
                <a:gd name="connsiteX60" fmla="*/ 25333 w 607639"/>
                <a:gd name="connsiteY60" fmla="*/ 480260 h 606722"/>
                <a:gd name="connsiteX61" fmla="*/ 126550 w 607639"/>
                <a:gd name="connsiteY61" fmla="*/ 379219 h 606722"/>
                <a:gd name="connsiteX62" fmla="*/ 303775 w 607639"/>
                <a:gd name="connsiteY62" fmla="*/ 75807 h 606722"/>
                <a:gd name="connsiteX63" fmla="*/ 195456 w 607639"/>
                <a:gd name="connsiteY63" fmla="*/ 97669 h 606722"/>
                <a:gd name="connsiteX64" fmla="*/ 106895 w 607639"/>
                <a:gd name="connsiteY64" fmla="*/ 157301 h 606722"/>
                <a:gd name="connsiteX65" fmla="*/ 47173 w 607639"/>
                <a:gd name="connsiteY65" fmla="*/ 245639 h 606722"/>
                <a:gd name="connsiteX66" fmla="*/ 30440 w 607639"/>
                <a:gd name="connsiteY66" fmla="*/ 300472 h 606722"/>
                <a:gd name="connsiteX67" fmla="*/ 93189 w 607639"/>
                <a:gd name="connsiteY67" fmla="*/ 286164 h 606722"/>
                <a:gd name="connsiteX68" fmla="*/ 169021 w 607639"/>
                <a:gd name="connsiteY68" fmla="*/ 307760 h 606722"/>
                <a:gd name="connsiteX69" fmla="*/ 198482 w 607639"/>
                <a:gd name="connsiteY69" fmla="*/ 331933 h 606722"/>
                <a:gd name="connsiteX70" fmla="*/ 227943 w 607639"/>
                <a:gd name="connsiteY70" fmla="*/ 307760 h 606722"/>
                <a:gd name="connsiteX71" fmla="*/ 303775 w 607639"/>
                <a:gd name="connsiteY71" fmla="*/ 286164 h 606722"/>
                <a:gd name="connsiteX72" fmla="*/ 379608 w 607639"/>
                <a:gd name="connsiteY72" fmla="*/ 307760 h 606722"/>
                <a:gd name="connsiteX73" fmla="*/ 409157 w 607639"/>
                <a:gd name="connsiteY73" fmla="*/ 331933 h 606722"/>
                <a:gd name="connsiteX74" fmla="*/ 438618 w 607639"/>
                <a:gd name="connsiteY74" fmla="*/ 307760 h 606722"/>
                <a:gd name="connsiteX75" fmla="*/ 514451 w 607639"/>
                <a:gd name="connsiteY75" fmla="*/ 286164 h 606722"/>
                <a:gd name="connsiteX76" fmla="*/ 577199 w 607639"/>
                <a:gd name="connsiteY76" fmla="*/ 300472 h 606722"/>
                <a:gd name="connsiteX77" fmla="*/ 560466 w 607639"/>
                <a:gd name="connsiteY77" fmla="*/ 245639 h 606722"/>
                <a:gd name="connsiteX78" fmla="*/ 500744 w 607639"/>
                <a:gd name="connsiteY78" fmla="*/ 157301 h 606722"/>
                <a:gd name="connsiteX79" fmla="*/ 412184 w 607639"/>
                <a:gd name="connsiteY79" fmla="*/ 97669 h 606722"/>
                <a:gd name="connsiteX80" fmla="*/ 303775 w 607639"/>
                <a:gd name="connsiteY80" fmla="*/ 75807 h 606722"/>
                <a:gd name="connsiteX81" fmla="*/ 303775 w 607639"/>
                <a:gd name="connsiteY81" fmla="*/ 0 h 606722"/>
                <a:gd name="connsiteX82" fmla="*/ 316503 w 607639"/>
                <a:gd name="connsiteY82" fmla="*/ 12619 h 606722"/>
                <a:gd name="connsiteX83" fmla="*/ 316503 w 607639"/>
                <a:gd name="connsiteY83" fmla="*/ 50834 h 606722"/>
                <a:gd name="connsiteX84" fmla="*/ 607639 w 607639"/>
                <a:gd name="connsiteY84" fmla="*/ 353884 h 606722"/>
                <a:gd name="connsiteX85" fmla="*/ 607639 w 607639"/>
                <a:gd name="connsiteY85" fmla="*/ 356639 h 606722"/>
                <a:gd name="connsiteX86" fmla="*/ 514451 w 607639"/>
                <a:gd name="connsiteY86" fmla="*/ 311404 h 606722"/>
                <a:gd name="connsiteX87" fmla="*/ 409157 w 607639"/>
                <a:gd name="connsiteY87" fmla="*/ 375480 h 606722"/>
                <a:gd name="connsiteX88" fmla="*/ 316503 w 607639"/>
                <a:gd name="connsiteY88" fmla="*/ 312115 h 606722"/>
                <a:gd name="connsiteX89" fmla="*/ 316503 w 607639"/>
                <a:gd name="connsiteY89" fmla="*/ 594014 h 606722"/>
                <a:gd name="connsiteX90" fmla="*/ 303775 w 607639"/>
                <a:gd name="connsiteY90" fmla="*/ 606722 h 606722"/>
                <a:gd name="connsiteX91" fmla="*/ 291136 w 607639"/>
                <a:gd name="connsiteY91" fmla="*/ 594014 h 606722"/>
                <a:gd name="connsiteX92" fmla="*/ 291136 w 607639"/>
                <a:gd name="connsiteY92" fmla="*/ 312115 h 606722"/>
                <a:gd name="connsiteX93" fmla="*/ 198482 w 607639"/>
                <a:gd name="connsiteY93" fmla="*/ 375480 h 606722"/>
                <a:gd name="connsiteX94" fmla="*/ 93189 w 607639"/>
                <a:gd name="connsiteY94" fmla="*/ 311404 h 606722"/>
                <a:gd name="connsiteX95" fmla="*/ 0 w 607639"/>
                <a:gd name="connsiteY95" fmla="*/ 356639 h 606722"/>
                <a:gd name="connsiteX96" fmla="*/ 0 w 607639"/>
                <a:gd name="connsiteY96" fmla="*/ 353884 h 606722"/>
                <a:gd name="connsiteX97" fmla="*/ 291136 w 607639"/>
                <a:gd name="connsiteY97" fmla="*/ 50834 h 606722"/>
                <a:gd name="connsiteX98" fmla="*/ 291136 w 607639"/>
                <a:gd name="connsiteY98" fmla="*/ 12619 h 606722"/>
                <a:gd name="connsiteX99" fmla="*/ 303775 w 607639"/>
                <a:gd name="connsiteY9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607639" h="606722">
                  <a:moveTo>
                    <a:pt x="481089" y="429814"/>
                  </a:moveTo>
                  <a:cubicBezTo>
                    <a:pt x="488032" y="429814"/>
                    <a:pt x="493728" y="435413"/>
                    <a:pt x="493728" y="442434"/>
                  </a:cubicBezTo>
                  <a:lnTo>
                    <a:pt x="506368" y="442434"/>
                  </a:lnTo>
                  <a:cubicBezTo>
                    <a:pt x="513311" y="442434"/>
                    <a:pt x="519008" y="448033"/>
                    <a:pt x="519008" y="455055"/>
                  </a:cubicBezTo>
                  <a:cubicBezTo>
                    <a:pt x="519008" y="462076"/>
                    <a:pt x="513400" y="467675"/>
                    <a:pt x="506368" y="467675"/>
                  </a:cubicBezTo>
                  <a:lnTo>
                    <a:pt x="486340" y="467675"/>
                  </a:lnTo>
                  <a:lnTo>
                    <a:pt x="509751" y="491137"/>
                  </a:lnTo>
                  <a:cubicBezTo>
                    <a:pt x="514914" y="496292"/>
                    <a:pt x="516516" y="502869"/>
                    <a:pt x="514112" y="508823"/>
                  </a:cubicBezTo>
                  <a:cubicBezTo>
                    <a:pt x="511620" y="514689"/>
                    <a:pt x="505834" y="518244"/>
                    <a:pt x="498446" y="518244"/>
                  </a:cubicBezTo>
                  <a:lnTo>
                    <a:pt x="493728" y="518244"/>
                  </a:lnTo>
                  <a:cubicBezTo>
                    <a:pt x="493728" y="525265"/>
                    <a:pt x="488032" y="530864"/>
                    <a:pt x="481089" y="530864"/>
                  </a:cubicBezTo>
                  <a:cubicBezTo>
                    <a:pt x="474057" y="530864"/>
                    <a:pt x="468360" y="525265"/>
                    <a:pt x="468360" y="518244"/>
                  </a:cubicBezTo>
                  <a:lnTo>
                    <a:pt x="455720" y="518244"/>
                  </a:lnTo>
                  <a:cubicBezTo>
                    <a:pt x="448777" y="518244"/>
                    <a:pt x="443080" y="512556"/>
                    <a:pt x="443080" y="505624"/>
                  </a:cubicBezTo>
                  <a:cubicBezTo>
                    <a:pt x="443080" y="498603"/>
                    <a:pt x="448777" y="493004"/>
                    <a:pt x="455720" y="493004"/>
                  </a:cubicBezTo>
                  <a:lnTo>
                    <a:pt x="475837" y="493004"/>
                  </a:lnTo>
                  <a:lnTo>
                    <a:pt x="452426" y="469630"/>
                  </a:lnTo>
                  <a:cubicBezTo>
                    <a:pt x="447175" y="464386"/>
                    <a:pt x="445572" y="457810"/>
                    <a:pt x="447976" y="451855"/>
                  </a:cubicBezTo>
                  <a:cubicBezTo>
                    <a:pt x="450468" y="445900"/>
                    <a:pt x="456254" y="442434"/>
                    <a:pt x="463642" y="442434"/>
                  </a:cubicBezTo>
                  <a:lnTo>
                    <a:pt x="468360" y="442434"/>
                  </a:lnTo>
                  <a:cubicBezTo>
                    <a:pt x="468360" y="435413"/>
                    <a:pt x="474057" y="429814"/>
                    <a:pt x="481089" y="429814"/>
                  </a:cubicBezTo>
                  <a:close/>
                  <a:moveTo>
                    <a:pt x="126550" y="429814"/>
                  </a:moveTo>
                  <a:cubicBezTo>
                    <a:pt x="133582" y="429814"/>
                    <a:pt x="139278" y="435413"/>
                    <a:pt x="139278" y="442434"/>
                  </a:cubicBezTo>
                  <a:lnTo>
                    <a:pt x="151918" y="442434"/>
                  </a:lnTo>
                  <a:cubicBezTo>
                    <a:pt x="158861" y="442434"/>
                    <a:pt x="164558" y="448033"/>
                    <a:pt x="164558" y="455055"/>
                  </a:cubicBezTo>
                  <a:cubicBezTo>
                    <a:pt x="164558" y="462076"/>
                    <a:pt x="158861" y="467675"/>
                    <a:pt x="151918" y="467675"/>
                  </a:cubicBezTo>
                  <a:lnTo>
                    <a:pt x="131801" y="467675"/>
                  </a:lnTo>
                  <a:lnTo>
                    <a:pt x="155301" y="491137"/>
                  </a:lnTo>
                  <a:cubicBezTo>
                    <a:pt x="160464" y="496292"/>
                    <a:pt x="162066" y="502869"/>
                    <a:pt x="159662" y="508823"/>
                  </a:cubicBezTo>
                  <a:cubicBezTo>
                    <a:pt x="157170" y="514689"/>
                    <a:pt x="151295" y="518244"/>
                    <a:pt x="143996" y="518244"/>
                  </a:cubicBezTo>
                  <a:lnTo>
                    <a:pt x="139278" y="518244"/>
                  </a:lnTo>
                  <a:cubicBezTo>
                    <a:pt x="139278" y="525265"/>
                    <a:pt x="133582" y="530864"/>
                    <a:pt x="126550" y="530864"/>
                  </a:cubicBezTo>
                  <a:cubicBezTo>
                    <a:pt x="119607" y="530864"/>
                    <a:pt x="113910" y="525265"/>
                    <a:pt x="113910" y="518244"/>
                  </a:cubicBezTo>
                  <a:lnTo>
                    <a:pt x="101270" y="518244"/>
                  </a:lnTo>
                  <a:cubicBezTo>
                    <a:pt x="94238" y="518244"/>
                    <a:pt x="88630" y="512556"/>
                    <a:pt x="88630" y="505624"/>
                  </a:cubicBezTo>
                  <a:cubicBezTo>
                    <a:pt x="88630" y="498603"/>
                    <a:pt x="94238" y="493004"/>
                    <a:pt x="101270" y="493004"/>
                  </a:cubicBezTo>
                  <a:lnTo>
                    <a:pt x="121298" y="493004"/>
                  </a:lnTo>
                  <a:lnTo>
                    <a:pt x="97887" y="469630"/>
                  </a:lnTo>
                  <a:cubicBezTo>
                    <a:pt x="92725" y="464386"/>
                    <a:pt x="91122" y="457810"/>
                    <a:pt x="93526" y="451855"/>
                  </a:cubicBezTo>
                  <a:cubicBezTo>
                    <a:pt x="96018" y="445900"/>
                    <a:pt x="101804" y="442434"/>
                    <a:pt x="109192" y="442434"/>
                  </a:cubicBezTo>
                  <a:lnTo>
                    <a:pt x="113910" y="442434"/>
                  </a:lnTo>
                  <a:cubicBezTo>
                    <a:pt x="113910" y="435413"/>
                    <a:pt x="119607" y="429814"/>
                    <a:pt x="126550" y="429814"/>
                  </a:cubicBezTo>
                  <a:close/>
                  <a:moveTo>
                    <a:pt x="481054" y="404457"/>
                  </a:moveTo>
                  <a:cubicBezTo>
                    <a:pt x="439139" y="404457"/>
                    <a:pt x="405056" y="438493"/>
                    <a:pt x="405056" y="480260"/>
                  </a:cubicBezTo>
                  <a:cubicBezTo>
                    <a:pt x="405056" y="522116"/>
                    <a:pt x="439139" y="556151"/>
                    <a:pt x="481054" y="556151"/>
                  </a:cubicBezTo>
                  <a:cubicBezTo>
                    <a:pt x="522879" y="556151"/>
                    <a:pt x="556962" y="522116"/>
                    <a:pt x="556962" y="480260"/>
                  </a:cubicBezTo>
                  <a:cubicBezTo>
                    <a:pt x="556962" y="438493"/>
                    <a:pt x="522879" y="404457"/>
                    <a:pt x="481054" y="404457"/>
                  </a:cubicBezTo>
                  <a:close/>
                  <a:moveTo>
                    <a:pt x="126550" y="404457"/>
                  </a:moveTo>
                  <a:cubicBezTo>
                    <a:pt x="84710" y="404457"/>
                    <a:pt x="50615" y="438493"/>
                    <a:pt x="50615" y="480260"/>
                  </a:cubicBezTo>
                  <a:cubicBezTo>
                    <a:pt x="50615" y="522116"/>
                    <a:pt x="84710" y="556151"/>
                    <a:pt x="126550" y="556151"/>
                  </a:cubicBezTo>
                  <a:cubicBezTo>
                    <a:pt x="168479" y="556151"/>
                    <a:pt x="202574" y="522116"/>
                    <a:pt x="202574" y="480260"/>
                  </a:cubicBezTo>
                  <a:cubicBezTo>
                    <a:pt x="202574" y="438493"/>
                    <a:pt x="168479" y="404457"/>
                    <a:pt x="126550" y="404457"/>
                  </a:cubicBezTo>
                  <a:close/>
                  <a:moveTo>
                    <a:pt x="481054" y="379219"/>
                  </a:moveTo>
                  <a:cubicBezTo>
                    <a:pt x="536939" y="379219"/>
                    <a:pt x="582235" y="424452"/>
                    <a:pt x="582235" y="480260"/>
                  </a:cubicBezTo>
                  <a:cubicBezTo>
                    <a:pt x="582235" y="536156"/>
                    <a:pt x="536939" y="581389"/>
                    <a:pt x="481054" y="581389"/>
                  </a:cubicBezTo>
                  <a:cubicBezTo>
                    <a:pt x="425079" y="581389"/>
                    <a:pt x="379783" y="536156"/>
                    <a:pt x="379783" y="480260"/>
                  </a:cubicBezTo>
                  <a:cubicBezTo>
                    <a:pt x="379783" y="424452"/>
                    <a:pt x="425079" y="379219"/>
                    <a:pt x="481054" y="379219"/>
                  </a:cubicBezTo>
                  <a:close/>
                  <a:moveTo>
                    <a:pt x="126550" y="379219"/>
                  </a:moveTo>
                  <a:cubicBezTo>
                    <a:pt x="182544" y="379219"/>
                    <a:pt x="227856" y="424452"/>
                    <a:pt x="227856" y="480260"/>
                  </a:cubicBezTo>
                  <a:cubicBezTo>
                    <a:pt x="227856" y="536156"/>
                    <a:pt x="182544" y="581389"/>
                    <a:pt x="126550" y="581389"/>
                  </a:cubicBezTo>
                  <a:cubicBezTo>
                    <a:pt x="70645" y="581389"/>
                    <a:pt x="25333" y="536156"/>
                    <a:pt x="25333" y="480260"/>
                  </a:cubicBezTo>
                  <a:cubicBezTo>
                    <a:pt x="25333" y="424452"/>
                    <a:pt x="70645" y="379219"/>
                    <a:pt x="126550" y="379219"/>
                  </a:cubicBezTo>
                  <a:close/>
                  <a:moveTo>
                    <a:pt x="303775" y="75807"/>
                  </a:moveTo>
                  <a:cubicBezTo>
                    <a:pt x="266215" y="75807"/>
                    <a:pt x="229723" y="83183"/>
                    <a:pt x="195456" y="97669"/>
                  </a:cubicBezTo>
                  <a:cubicBezTo>
                    <a:pt x="162257" y="111711"/>
                    <a:pt x="132440" y="131707"/>
                    <a:pt x="106895" y="157301"/>
                  </a:cubicBezTo>
                  <a:cubicBezTo>
                    <a:pt x="81351" y="182807"/>
                    <a:pt x="61236" y="212579"/>
                    <a:pt x="47173" y="245639"/>
                  </a:cubicBezTo>
                  <a:cubicBezTo>
                    <a:pt x="39696" y="263413"/>
                    <a:pt x="34089" y="281721"/>
                    <a:pt x="30440" y="300472"/>
                  </a:cubicBezTo>
                  <a:cubicBezTo>
                    <a:pt x="50110" y="290963"/>
                    <a:pt x="71204" y="286164"/>
                    <a:pt x="93189" y="286164"/>
                  </a:cubicBezTo>
                  <a:cubicBezTo>
                    <a:pt x="120068" y="286164"/>
                    <a:pt x="146325" y="293629"/>
                    <a:pt x="169021" y="307760"/>
                  </a:cubicBezTo>
                  <a:cubicBezTo>
                    <a:pt x="179880" y="314514"/>
                    <a:pt x="189848" y="322690"/>
                    <a:pt x="198482" y="331933"/>
                  </a:cubicBezTo>
                  <a:cubicBezTo>
                    <a:pt x="207115" y="322690"/>
                    <a:pt x="217084" y="314514"/>
                    <a:pt x="227943" y="307760"/>
                  </a:cubicBezTo>
                  <a:cubicBezTo>
                    <a:pt x="250728" y="293629"/>
                    <a:pt x="276896" y="286164"/>
                    <a:pt x="303775" y="286164"/>
                  </a:cubicBezTo>
                  <a:cubicBezTo>
                    <a:pt x="330655" y="286164"/>
                    <a:pt x="356911" y="293629"/>
                    <a:pt x="379608" y="307760"/>
                  </a:cubicBezTo>
                  <a:cubicBezTo>
                    <a:pt x="390555" y="314514"/>
                    <a:pt x="400435" y="322690"/>
                    <a:pt x="409157" y="331933"/>
                  </a:cubicBezTo>
                  <a:cubicBezTo>
                    <a:pt x="417791" y="322690"/>
                    <a:pt x="427670" y="314514"/>
                    <a:pt x="438618" y="307760"/>
                  </a:cubicBezTo>
                  <a:cubicBezTo>
                    <a:pt x="461314" y="293629"/>
                    <a:pt x="487571" y="286164"/>
                    <a:pt x="514451" y="286164"/>
                  </a:cubicBezTo>
                  <a:cubicBezTo>
                    <a:pt x="536435" y="286164"/>
                    <a:pt x="557529" y="290963"/>
                    <a:pt x="577199" y="300472"/>
                  </a:cubicBezTo>
                  <a:cubicBezTo>
                    <a:pt x="573550" y="281721"/>
                    <a:pt x="567943" y="263413"/>
                    <a:pt x="560466" y="245639"/>
                  </a:cubicBezTo>
                  <a:cubicBezTo>
                    <a:pt x="546404" y="212579"/>
                    <a:pt x="526288" y="182807"/>
                    <a:pt x="500744" y="157301"/>
                  </a:cubicBezTo>
                  <a:cubicBezTo>
                    <a:pt x="475199" y="131707"/>
                    <a:pt x="445383" y="111711"/>
                    <a:pt x="412184" y="97669"/>
                  </a:cubicBezTo>
                  <a:cubicBezTo>
                    <a:pt x="377917" y="83183"/>
                    <a:pt x="341424" y="75807"/>
                    <a:pt x="303775" y="75807"/>
                  </a:cubicBezTo>
                  <a:close/>
                  <a:moveTo>
                    <a:pt x="303775" y="0"/>
                  </a:moveTo>
                  <a:cubicBezTo>
                    <a:pt x="310807" y="0"/>
                    <a:pt x="316503" y="5687"/>
                    <a:pt x="316503" y="12619"/>
                  </a:cubicBezTo>
                  <a:lnTo>
                    <a:pt x="316503" y="50834"/>
                  </a:lnTo>
                  <a:cubicBezTo>
                    <a:pt x="478403" y="57410"/>
                    <a:pt x="607639" y="190628"/>
                    <a:pt x="607639" y="353884"/>
                  </a:cubicBezTo>
                  <a:lnTo>
                    <a:pt x="607639" y="356639"/>
                  </a:lnTo>
                  <a:cubicBezTo>
                    <a:pt x="585922" y="329089"/>
                    <a:pt x="552278" y="311404"/>
                    <a:pt x="514451" y="311404"/>
                  </a:cubicBezTo>
                  <a:cubicBezTo>
                    <a:pt x="468613" y="311404"/>
                    <a:pt x="428828" y="337443"/>
                    <a:pt x="409157" y="375480"/>
                  </a:cubicBezTo>
                  <a:cubicBezTo>
                    <a:pt x="391267" y="340998"/>
                    <a:pt x="356911" y="316380"/>
                    <a:pt x="316503" y="312115"/>
                  </a:cubicBezTo>
                  <a:lnTo>
                    <a:pt x="316503" y="594014"/>
                  </a:lnTo>
                  <a:cubicBezTo>
                    <a:pt x="316503" y="601034"/>
                    <a:pt x="310807" y="606722"/>
                    <a:pt x="303775" y="606722"/>
                  </a:cubicBezTo>
                  <a:cubicBezTo>
                    <a:pt x="296833" y="606722"/>
                    <a:pt x="291136" y="601034"/>
                    <a:pt x="291136" y="594014"/>
                  </a:cubicBezTo>
                  <a:lnTo>
                    <a:pt x="291136" y="312115"/>
                  </a:lnTo>
                  <a:cubicBezTo>
                    <a:pt x="250728" y="316380"/>
                    <a:pt x="216372" y="340998"/>
                    <a:pt x="198482" y="375480"/>
                  </a:cubicBezTo>
                  <a:cubicBezTo>
                    <a:pt x="178812" y="337443"/>
                    <a:pt x="139026" y="311404"/>
                    <a:pt x="93189" y="311404"/>
                  </a:cubicBezTo>
                  <a:cubicBezTo>
                    <a:pt x="55361" y="311404"/>
                    <a:pt x="21717" y="329089"/>
                    <a:pt x="0" y="356639"/>
                  </a:cubicBezTo>
                  <a:lnTo>
                    <a:pt x="0" y="353884"/>
                  </a:lnTo>
                  <a:cubicBezTo>
                    <a:pt x="0" y="190628"/>
                    <a:pt x="129236" y="57410"/>
                    <a:pt x="291136" y="50834"/>
                  </a:cubicBezTo>
                  <a:lnTo>
                    <a:pt x="291136" y="12619"/>
                  </a:lnTo>
                  <a:cubicBezTo>
                    <a:pt x="291136" y="5687"/>
                    <a:pt x="296833" y="0"/>
                    <a:pt x="303775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419499" y="2413539"/>
              <a:ext cx="2896303" cy="1680717"/>
              <a:chOff x="1268142" y="1478524"/>
              <a:chExt cx="2896303" cy="1680717"/>
            </a:xfrm>
          </p:grpSpPr>
          <p:sp>
            <p:nvSpPr>
              <p:cNvPr id="23" name="文本框 11"/>
              <p:cNvSpPr txBox="1"/>
              <p:nvPr/>
            </p:nvSpPr>
            <p:spPr>
              <a:xfrm>
                <a:off x="1268142" y="1958912"/>
                <a:ext cx="289630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24" name="文本框 12"/>
              <p:cNvSpPr txBox="1"/>
              <p:nvPr/>
            </p:nvSpPr>
            <p:spPr>
              <a:xfrm>
                <a:off x="1268142" y="1478524"/>
                <a:ext cx="270549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080808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5" name="任意多边形 14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27234" y="519665"/>
            <a:ext cx="4020309" cy="1309135"/>
            <a:chOff x="7527234" y="519665"/>
            <a:chExt cx="4020309" cy="1309135"/>
          </a:xfrm>
        </p:grpSpPr>
        <p:sp>
          <p:nvSpPr>
            <p:cNvPr id="3" name="矩形 2"/>
            <p:cNvSpPr/>
            <p:nvPr/>
          </p:nvSpPr>
          <p:spPr>
            <a:xfrm>
              <a:off x="7527234" y="519665"/>
              <a:ext cx="4020309" cy="130913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7737592" y="774282"/>
              <a:ext cx="3599591" cy="799899"/>
              <a:chOff x="1358704" y="4161352"/>
              <a:chExt cx="3599591" cy="79989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358705" y="4499586"/>
                <a:ext cx="359959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800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8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358704" y="4161352"/>
                <a:ext cx="2192216" cy="4081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30" name="灯片编号占位符 2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296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3" name="矩形 2"/>
          <p:cNvSpPr/>
          <p:nvPr/>
        </p:nvSpPr>
        <p:spPr>
          <a:xfrm>
            <a:off x="795131" y="706990"/>
            <a:ext cx="10601739" cy="544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81202" y="1575296"/>
            <a:ext cx="8229598" cy="3305809"/>
            <a:chOff x="197191" y="1340985"/>
            <a:chExt cx="8229598" cy="3305809"/>
          </a:xfrm>
        </p:grpSpPr>
        <p:sp>
          <p:nvSpPr>
            <p:cNvPr id="5" name="文本框 4"/>
            <p:cNvSpPr txBox="1"/>
            <p:nvPr/>
          </p:nvSpPr>
          <p:spPr>
            <a:xfrm>
              <a:off x="197191" y="2650542"/>
              <a:ext cx="8229598" cy="199625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face-to-face meetings, The user can demonstrate on a projector or computer, or print the presentation and make it into a film to be used in a wider field. Using PowerPoint, not only can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you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create presentations, you can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alsohold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face-to-face meetings,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user can demonstrate on a projector or computer, or print the presentation and make it into a film to be used in a wider field. Using PowerPoint, not only can you create presentations, you can also hold face-to-face meetings, 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62729" y="1340985"/>
              <a:ext cx="40985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80808"/>
                  </a:solidFill>
                  <a:latin typeface="Century Gothic" panose="020B0502020202020204" pitchFamily="34" charset="0"/>
                </a:rPr>
                <a:t>POWER POINT</a:t>
              </a:r>
              <a:endParaRPr lang="zh-CN" altLang="en-US" sz="4000" dirty="0">
                <a:solidFill>
                  <a:srgbClr val="080808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059803" y="2559169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959243" y="1972895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rgbClr val="080808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1" name="任意多边形 10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灯片编号占位符 1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8384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35343" y="2312352"/>
            <a:ext cx="4853754" cy="2233296"/>
            <a:chOff x="781502" y="2800683"/>
            <a:chExt cx="4853754" cy="2233296"/>
          </a:xfrm>
        </p:grpSpPr>
        <p:sp>
          <p:nvSpPr>
            <p:cNvPr id="4" name="文本框 3"/>
            <p:cNvSpPr txBox="1"/>
            <p:nvPr/>
          </p:nvSpPr>
          <p:spPr>
            <a:xfrm>
              <a:off x="781502" y="2800683"/>
              <a:ext cx="3276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PART 04</a:t>
              </a:r>
              <a:endParaRPr lang="zh-CN" altLang="en-US" sz="40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189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026" y="4204906"/>
              <a:ext cx="4844230" cy="829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PowerPoint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86277" y="407873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81502" y="3463435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95436" y="2312352"/>
            <a:ext cx="2233296" cy="2233296"/>
            <a:chOff x="1995436" y="2312352"/>
            <a:chExt cx="2233296" cy="2233296"/>
          </a:xfrm>
        </p:grpSpPr>
        <p:sp>
          <p:nvSpPr>
            <p:cNvPr id="8" name="椭圆 7"/>
            <p:cNvSpPr/>
            <p:nvPr/>
          </p:nvSpPr>
          <p:spPr>
            <a:xfrm>
              <a:off x="2180805" y="2497721"/>
              <a:ext cx="1862558" cy="1862558"/>
            </a:xfrm>
            <a:prstGeom prst="ellipse">
              <a:avLst/>
            </a:pr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95436" y="2312352"/>
              <a:ext cx="2233296" cy="223329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9"/>
            <p:cNvSpPr/>
            <p:nvPr/>
          </p:nvSpPr>
          <p:spPr>
            <a:xfrm>
              <a:off x="2703322" y="3020855"/>
              <a:ext cx="817524" cy="816290"/>
            </a:xfrm>
            <a:custGeom>
              <a:avLst/>
              <a:gdLst>
                <a:gd name="connsiteX0" fmla="*/ 272538 w 607639"/>
                <a:gd name="connsiteY0" fmla="*/ 126577 h 606722"/>
                <a:gd name="connsiteX1" fmla="*/ 289716 w 607639"/>
                <a:gd name="connsiteY1" fmla="*/ 126577 h 606722"/>
                <a:gd name="connsiteX2" fmla="*/ 289716 w 607639"/>
                <a:gd name="connsiteY2" fmla="*/ 143728 h 606722"/>
                <a:gd name="connsiteX3" fmla="*/ 142052 w 607639"/>
                <a:gd name="connsiteY3" fmla="*/ 291245 h 606722"/>
                <a:gd name="connsiteX4" fmla="*/ 486068 w 607639"/>
                <a:gd name="connsiteY4" fmla="*/ 291245 h 606722"/>
                <a:gd name="connsiteX5" fmla="*/ 498262 w 607639"/>
                <a:gd name="connsiteY5" fmla="*/ 303330 h 606722"/>
                <a:gd name="connsiteX6" fmla="*/ 486068 w 607639"/>
                <a:gd name="connsiteY6" fmla="*/ 315505 h 606722"/>
                <a:gd name="connsiteX7" fmla="*/ 142052 w 607639"/>
                <a:gd name="connsiteY7" fmla="*/ 315505 h 606722"/>
                <a:gd name="connsiteX8" fmla="*/ 289716 w 607639"/>
                <a:gd name="connsiteY8" fmla="*/ 463021 h 606722"/>
                <a:gd name="connsiteX9" fmla="*/ 289716 w 607639"/>
                <a:gd name="connsiteY9" fmla="*/ 480172 h 606722"/>
                <a:gd name="connsiteX10" fmla="*/ 281172 w 607639"/>
                <a:gd name="connsiteY10" fmla="*/ 483727 h 606722"/>
                <a:gd name="connsiteX11" fmla="*/ 272538 w 607639"/>
                <a:gd name="connsiteY11" fmla="*/ 480172 h 606722"/>
                <a:gd name="connsiteX12" fmla="*/ 104046 w 607639"/>
                <a:gd name="connsiteY12" fmla="*/ 311950 h 606722"/>
                <a:gd name="connsiteX13" fmla="*/ 100485 w 607639"/>
                <a:gd name="connsiteY13" fmla="*/ 303330 h 606722"/>
                <a:gd name="connsiteX14" fmla="*/ 104046 w 607639"/>
                <a:gd name="connsiteY14" fmla="*/ 294799 h 606722"/>
                <a:gd name="connsiteX15" fmla="*/ 48597 w 607639"/>
                <a:gd name="connsiteY15" fmla="*/ 24262 h 606722"/>
                <a:gd name="connsiteX16" fmla="*/ 24299 w 607639"/>
                <a:gd name="connsiteY16" fmla="*/ 48524 h 606722"/>
                <a:gd name="connsiteX17" fmla="*/ 24299 w 607639"/>
                <a:gd name="connsiteY17" fmla="*/ 558110 h 606722"/>
                <a:gd name="connsiteX18" fmla="*/ 48597 w 607639"/>
                <a:gd name="connsiteY18" fmla="*/ 582460 h 606722"/>
                <a:gd name="connsiteX19" fmla="*/ 558953 w 607639"/>
                <a:gd name="connsiteY19" fmla="*/ 582460 h 606722"/>
                <a:gd name="connsiteX20" fmla="*/ 583341 w 607639"/>
                <a:gd name="connsiteY20" fmla="*/ 558110 h 606722"/>
                <a:gd name="connsiteX21" fmla="*/ 583341 w 607639"/>
                <a:gd name="connsiteY21" fmla="*/ 48524 h 606722"/>
                <a:gd name="connsiteX22" fmla="*/ 558953 w 607639"/>
                <a:gd name="connsiteY22" fmla="*/ 24262 h 606722"/>
                <a:gd name="connsiteX23" fmla="*/ 48597 w 607639"/>
                <a:gd name="connsiteY23" fmla="*/ 0 h 606722"/>
                <a:gd name="connsiteX24" fmla="*/ 558953 w 607639"/>
                <a:gd name="connsiteY24" fmla="*/ 0 h 606722"/>
                <a:gd name="connsiteX25" fmla="*/ 607639 w 607639"/>
                <a:gd name="connsiteY25" fmla="*/ 48524 h 606722"/>
                <a:gd name="connsiteX26" fmla="*/ 607639 w 607639"/>
                <a:gd name="connsiteY26" fmla="*/ 558110 h 606722"/>
                <a:gd name="connsiteX27" fmla="*/ 558953 w 607639"/>
                <a:gd name="connsiteY27" fmla="*/ 606722 h 606722"/>
                <a:gd name="connsiteX28" fmla="*/ 48597 w 607639"/>
                <a:gd name="connsiteY28" fmla="*/ 606722 h 606722"/>
                <a:gd name="connsiteX29" fmla="*/ 0 w 607639"/>
                <a:gd name="connsiteY29" fmla="*/ 558110 h 606722"/>
                <a:gd name="connsiteX30" fmla="*/ 0 w 607639"/>
                <a:gd name="connsiteY30" fmla="*/ 48524 h 606722"/>
                <a:gd name="connsiteX31" fmla="*/ 48597 w 607639"/>
                <a:gd name="connsiteY3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606722">
                  <a:moveTo>
                    <a:pt x="272538" y="126577"/>
                  </a:moveTo>
                  <a:cubicBezTo>
                    <a:pt x="277344" y="121867"/>
                    <a:pt x="284999" y="121867"/>
                    <a:pt x="289716" y="126577"/>
                  </a:cubicBezTo>
                  <a:cubicBezTo>
                    <a:pt x="294523" y="131287"/>
                    <a:pt x="294523" y="139018"/>
                    <a:pt x="289716" y="143728"/>
                  </a:cubicBezTo>
                  <a:lnTo>
                    <a:pt x="142052" y="291245"/>
                  </a:lnTo>
                  <a:lnTo>
                    <a:pt x="486068" y="291245"/>
                  </a:lnTo>
                  <a:cubicBezTo>
                    <a:pt x="492833" y="291245"/>
                    <a:pt x="498262" y="296665"/>
                    <a:pt x="498262" y="303330"/>
                  </a:cubicBezTo>
                  <a:cubicBezTo>
                    <a:pt x="498262" y="310084"/>
                    <a:pt x="492833" y="315505"/>
                    <a:pt x="486068" y="315505"/>
                  </a:cubicBezTo>
                  <a:lnTo>
                    <a:pt x="142052" y="315505"/>
                  </a:lnTo>
                  <a:lnTo>
                    <a:pt x="289716" y="463021"/>
                  </a:lnTo>
                  <a:cubicBezTo>
                    <a:pt x="294523" y="467731"/>
                    <a:pt x="294523" y="475374"/>
                    <a:pt x="289716" y="480172"/>
                  </a:cubicBezTo>
                  <a:cubicBezTo>
                    <a:pt x="287402" y="482483"/>
                    <a:pt x="284287" y="483727"/>
                    <a:pt x="281172" y="483727"/>
                  </a:cubicBezTo>
                  <a:cubicBezTo>
                    <a:pt x="278056" y="483727"/>
                    <a:pt x="274941" y="482483"/>
                    <a:pt x="272538" y="480172"/>
                  </a:cubicBezTo>
                  <a:lnTo>
                    <a:pt x="104046" y="311950"/>
                  </a:lnTo>
                  <a:cubicBezTo>
                    <a:pt x="101820" y="309640"/>
                    <a:pt x="100485" y="306618"/>
                    <a:pt x="100485" y="303330"/>
                  </a:cubicBezTo>
                  <a:cubicBezTo>
                    <a:pt x="100485" y="300131"/>
                    <a:pt x="101820" y="297021"/>
                    <a:pt x="104046" y="294799"/>
                  </a:cubicBezTo>
                  <a:close/>
                  <a:moveTo>
                    <a:pt x="48597" y="24262"/>
                  </a:moveTo>
                  <a:cubicBezTo>
                    <a:pt x="35246" y="24262"/>
                    <a:pt x="24299" y="35193"/>
                    <a:pt x="24299" y="48524"/>
                  </a:cubicBezTo>
                  <a:lnTo>
                    <a:pt x="24299" y="558110"/>
                  </a:lnTo>
                  <a:cubicBezTo>
                    <a:pt x="24299" y="571529"/>
                    <a:pt x="35246" y="582460"/>
                    <a:pt x="48597" y="582460"/>
                  </a:cubicBezTo>
                  <a:lnTo>
                    <a:pt x="558953" y="582460"/>
                  </a:lnTo>
                  <a:cubicBezTo>
                    <a:pt x="572393" y="582460"/>
                    <a:pt x="583341" y="571529"/>
                    <a:pt x="583341" y="558110"/>
                  </a:cubicBezTo>
                  <a:lnTo>
                    <a:pt x="583341" y="48524"/>
                  </a:lnTo>
                  <a:cubicBezTo>
                    <a:pt x="583341" y="35193"/>
                    <a:pt x="572393" y="24262"/>
                    <a:pt x="558953" y="24262"/>
                  </a:cubicBezTo>
                  <a:close/>
                  <a:moveTo>
                    <a:pt x="48597" y="0"/>
                  </a:moveTo>
                  <a:lnTo>
                    <a:pt x="558953" y="0"/>
                  </a:lnTo>
                  <a:cubicBezTo>
                    <a:pt x="585833" y="0"/>
                    <a:pt x="607639" y="21773"/>
                    <a:pt x="607639" y="48524"/>
                  </a:cubicBezTo>
                  <a:lnTo>
                    <a:pt x="607639" y="558110"/>
                  </a:lnTo>
                  <a:cubicBezTo>
                    <a:pt x="607639" y="584949"/>
                    <a:pt x="585833" y="606722"/>
                    <a:pt x="558953" y="606722"/>
                  </a:cubicBezTo>
                  <a:lnTo>
                    <a:pt x="48597" y="606722"/>
                  </a:lnTo>
                  <a:cubicBezTo>
                    <a:pt x="21807" y="606722"/>
                    <a:pt x="0" y="584949"/>
                    <a:pt x="0" y="558110"/>
                  </a:cubicBezTo>
                  <a:lnTo>
                    <a:pt x="0" y="48524"/>
                  </a:lnTo>
                  <a:cubicBezTo>
                    <a:pt x="0" y="21773"/>
                    <a:pt x="21807" y="0"/>
                    <a:pt x="485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7" name="任意多边形 16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3563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r="10714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4043363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4237658" y="846022"/>
            <a:ext cx="7748933" cy="5165956"/>
            <a:chOff x="4237658" y="846022"/>
            <a:chExt cx="7748933" cy="5165956"/>
          </a:xfrm>
        </p:grpSpPr>
        <p:sp>
          <p:nvSpPr>
            <p:cNvPr id="6" name="椭圆 5"/>
            <p:cNvSpPr/>
            <p:nvPr/>
          </p:nvSpPr>
          <p:spPr>
            <a:xfrm>
              <a:off x="5529146" y="846022"/>
              <a:ext cx="5165956" cy="51659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1064310459"/>
                </p:ext>
              </p:extLst>
            </p:nvPr>
          </p:nvGraphicFramePr>
          <p:xfrm>
            <a:off x="4237658" y="846023"/>
            <a:ext cx="7748933" cy="51659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7" name="组合 6"/>
            <p:cNvGrpSpPr/>
            <p:nvPr/>
          </p:nvGrpSpPr>
          <p:grpSpPr>
            <a:xfrm>
              <a:off x="6743699" y="2726651"/>
              <a:ext cx="2736852" cy="1404697"/>
              <a:chOff x="1404844" y="4080072"/>
              <a:chExt cx="2736852" cy="1404697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404844" y="4469106"/>
                <a:ext cx="273685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677161" y="4080072"/>
                <a:ext cx="2192216" cy="415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4000"/>
                  </a:lnSpc>
                </a:pPr>
                <a:r>
                  <a:rPr lang="zh-CN" altLang="en-US" sz="2000" dirty="0" smtClean="0"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000" dirty="0"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1" name="任意多边形 10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22514" y="352088"/>
            <a:ext cx="6068785" cy="755472"/>
            <a:chOff x="522514" y="352088"/>
            <a:chExt cx="6068785" cy="755472"/>
          </a:xfrm>
        </p:grpSpPr>
        <p:grpSp>
          <p:nvGrpSpPr>
            <p:cNvPr id="13" name="组合 12"/>
            <p:cNvGrpSpPr/>
            <p:nvPr/>
          </p:nvGrpSpPr>
          <p:grpSpPr>
            <a:xfrm>
              <a:off x="522514" y="580570"/>
              <a:ext cx="1180144" cy="319316"/>
              <a:chOff x="-899886" y="2351313"/>
              <a:chExt cx="9878634" cy="2672900"/>
            </a:xfrm>
            <a:solidFill>
              <a:schemeClr val="bg1"/>
            </a:solidFill>
          </p:grpSpPr>
          <p:sp>
            <p:nvSpPr>
              <p:cNvPr id="14" name="圆角矩形 13"/>
              <p:cNvSpPr/>
              <p:nvPr/>
            </p:nvSpPr>
            <p:spPr>
              <a:xfrm>
                <a:off x="-899886" y="2351313"/>
                <a:ext cx="2671761" cy="1249361"/>
              </a:xfrm>
              <a:prstGeom prst="roundRect">
                <a:avLst>
                  <a:gd name="adj" fmla="val 1448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1963888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3405262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4846636" y="2351313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-899886" y="3774852"/>
                <a:ext cx="2671761" cy="1249361"/>
              </a:xfrm>
              <a:prstGeom prst="roundRect">
                <a:avLst>
                  <a:gd name="adj" fmla="val 137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1963888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405262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4846636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288010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7729384" y="3774849"/>
                <a:ext cx="1249364" cy="1249364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2081212" y="352088"/>
              <a:ext cx="4510087" cy="755472"/>
              <a:chOff x="939336" y="1925465"/>
              <a:chExt cx="4510087" cy="75547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939337" y="1925465"/>
                <a:ext cx="3276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gradFill>
                      <a:gsLst>
                        <a:gs pos="0">
                          <a:srgbClr val="E95493"/>
                        </a:gs>
                        <a:gs pos="100000">
                          <a:srgbClr val="9C44AC"/>
                        </a:gs>
                      </a:gsLst>
                      <a:lin ang="18900000" scaled="1"/>
                    </a:gradFill>
                    <a:latin typeface="Century Gothic" panose="020B0502020202020204" pitchFamily="34" charset="0"/>
                  </a:rPr>
                  <a:t>标题文字</a:t>
                </a:r>
                <a:r>
                  <a:rPr lang="zh-CN" altLang="en-US" sz="2800" dirty="0" smtClean="0">
                    <a:gradFill>
                      <a:gsLst>
                        <a:gs pos="0">
                          <a:srgbClr val="E95493"/>
                        </a:gs>
                        <a:gs pos="100000">
                          <a:srgbClr val="9C44AC"/>
                        </a:gs>
                      </a:gsLst>
                      <a:lin ang="18900000" scaled="1"/>
                    </a:gradFill>
                    <a:latin typeface="Century Gothic" panose="020B0502020202020204" pitchFamily="34" charset="0"/>
                  </a:rPr>
                  <a:t>添加</a:t>
                </a:r>
                <a:r>
                  <a:rPr lang="zh-CN" altLang="en-US" sz="2800" dirty="0">
                    <a:gradFill>
                      <a:gsLst>
                        <a:gs pos="0">
                          <a:srgbClr val="E95493"/>
                        </a:gs>
                        <a:gs pos="100000">
                          <a:srgbClr val="9C44AC"/>
                        </a:gs>
                      </a:gsLst>
                      <a:lin ang="18900000" scaled="1"/>
                    </a:gradFill>
                    <a:latin typeface="Century Gothic" panose="020B0502020202020204" pitchFamily="34" charset="0"/>
                  </a:rPr>
                  <a:t>此处</a:t>
                </a: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939336" y="2412530"/>
                <a:ext cx="4510087" cy="268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100" i="1" dirty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</a:t>
                </a:r>
                <a:r>
                  <a:rPr lang="en-US" altLang="zh-CN" sz="1100" i="1" dirty="0" smtClean="0">
                    <a:solidFill>
                      <a:schemeClr val="bg1">
                        <a:lumMod val="65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computer</a:t>
                </a:r>
                <a:endParaRPr lang="en-US" altLang="zh-CN" sz="1100" i="1" dirty="0">
                  <a:solidFill>
                    <a:schemeClr val="bg1">
                      <a:lumMod val="65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sp>
        <p:nvSpPr>
          <p:cNvPr id="28" name="灯片编号占位符 2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784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7788" y="4611757"/>
            <a:ext cx="1363662" cy="2259494"/>
          </a:xfrm>
          <a:prstGeom prst="rect">
            <a:avLst/>
          </a:prstGeom>
          <a:solidFill>
            <a:srgbClr val="E9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1449" y="3048000"/>
            <a:ext cx="1331913" cy="3823252"/>
          </a:xfrm>
          <a:prstGeom prst="rect">
            <a:avLst/>
          </a:prstGeom>
          <a:solidFill>
            <a:srgbClr val="9C4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3361" y="2146852"/>
            <a:ext cx="1368426" cy="4724399"/>
          </a:xfrm>
          <a:prstGeom prst="rect">
            <a:avLst/>
          </a:prstGeom>
          <a:solidFill>
            <a:srgbClr val="E9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1786" y="3429000"/>
            <a:ext cx="1368426" cy="3442252"/>
          </a:xfrm>
          <a:prstGeom prst="rect">
            <a:avLst/>
          </a:prstGeom>
          <a:solidFill>
            <a:srgbClr val="9C4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0211" y="4068417"/>
            <a:ext cx="1331912" cy="2802834"/>
          </a:xfrm>
          <a:prstGeom prst="rect">
            <a:avLst/>
          </a:prstGeom>
          <a:solidFill>
            <a:srgbClr val="E954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124" y="4982817"/>
            <a:ext cx="1368425" cy="1888434"/>
          </a:xfrm>
          <a:prstGeom prst="rect">
            <a:avLst/>
          </a:prstGeom>
          <a:solidFill>
            <a:srgbClr val="9C44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82725" y="4038950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6551" y="2475018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3062" y="1577926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51487" y="2864131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35176" y="3498749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67090" y="4396207"/>
            <a:ext cx="1213460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文字</a:t>
            </a:r>
            <a:endParaRPr lang="en-US" altLang="zh-CN" sz="1400" dirty="0" smtClean="0">
              <a:latin typeface="Century Gothic" panose="020B0502020202020204" pitchFamily="34" charset="0"/>
              <a:ea typeface="+mj-ea"/>
            </a:endParaRPr>
          </a:p>
          <a:p>
            <a:pPr>
              <a:lnSpc>
                <a:spcPct val="114000"/>
              </a:lnSpc>
            </a:pPr>
            <a:r>
              <a:rPr lang="zh-CN" altLang="en-US" sz="1400" dirty="0" smtClean="0">
                <a:latin typeface="Century Gothic" panose="020B0502020202020204" pitchFamily="34" charset="0"/>
                <a:ea typeface="+mj-ea"/>
              </a:rPr>
              <a:t>添加此处</a:t>
            </a:r>
            <a:endParaRPr lang="en-US" altLang="zh-CN" sz="1400" dirty="0"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5" name="任意多边形 14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18" name="圆角矩形 17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81212" y="352088"/>
            <a:ext cx="4510087" cy="755472"/>
            <a:chOff x="939336" y="1925465"/>
            <a:chExt cx="4510087" cy="755472"/>
          </a:xfrm>
        </p:grpSpPr>
        <p:sp>
          <p:nvSpPr>
            <p:cNvPr id="30" name="文本框 29"/>
            <p:cNvSpPr txBox="1"/>
            <p:nvPr/>
          </p:nvSpPr>
          <p:spPr>
            <a:xfrm>
              <a:off x="939337" y="1925465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标题文字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39336" y="2412530"/>
              <a:ext cx="4510087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i="1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2" name="灯片编号占位符 3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400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图片占位符 7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1" r="36821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9480550" y="0"/>
            <a:ext cx="271145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50" name="任意多边形 49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53" name="圆角矩形 52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081212" y="352088"/>
            <a:ext cx="4510087" cy="755472"/>
            <a:chOff x="939336" y="1925465"/>
            <a:chExt cx="4510087" cy="755472"/>
          </a:xfrm>
        </p:grpSpPr>
        <p:sp>
          <p:nvSpPr>
            <p:cNvPr id="65" name="文本框 64"/>
            <p:cNvSpPr txBox="1"/>
            <p:nvPr/>
          </p:nvSpPr>
          <p:spPr>
            <a:xfrm>
              <a:off x="939337" y="1925465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标题文字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939336" y="2412530"/>
              <a:ext cx="4510087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i="1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442753" y="2627568"/>
            <a:ext cx="7755832" cy="753599"/>
            <a:chOff x="1442753" y="2627568"/>
            <a:chExt cx="7755832" cy="753599"/>
          </a:xfrm>
        </p:grpSpPr>
        <p:sp>
          <p:nvSpPr>
            <p:cNvPr id="27" name="椭圆 2"/>
            <p:cNvSpPr/>
            <p:nvPr/>
          </p:nvSpPr>
          <p:spPr>
            <a:xfrm>
              <a:off x="1442753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椭圆 3"/>
            <p:cNvSpPr/>
            <p:nvPr/>
          </p:nvSpPr>
          <p:spPr>
            <a:xfrm>
              <a:off x="2031827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椭圆 4"/>
            <p:cNvSpPr/>
            <p:nvPr/>
          </p:nvSpPr>
          <p:spPr>
            <a:xfrm>
              <a:off x="2620903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" name="椭圆 5"/>
            <p:cNvSpPr/>
            <p:nvPr/>
          </p:nvSpPr>
          <p:spPr>
            <a:xfrm>
              <a:off x="3209979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1" name="椭圆 6"/>
            <p:cNvSpPr/>
            <p:nvPr/>
          </p:nvSpPr>
          <p:spPr>
            <a:xfrm>
              <a:off x="3799054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2" name="椭圆 7"/>
            <p:cNvSpPr/>
            <p:nvPr/>
          </p:nvSpPr>
          <p:spPr>
            <a:xfrm>
              <a:off x="4388129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" name="椭圆 8"/>
            <p:cNvSpPr/>
            <p:nvPr/>
          </p:nvSpPr>
          <p:spPr>
            <a:xfrm>
              <a:off x="4977204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4" name="椭圆 9"/>
            <p:cNvSpPr/>
            <p:nvPr/>
          </p:nvSpPr>
          <p:spPr>
            <a:xfrm>
              <a:off x="5566279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椭圆 10"/>
            <p:cNvSpPr/>
            <p:nvPr/>
          </p:nvSpPr>
          <p:spPr>
            <a:xfrm>
              <a:off x="6155354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6" name="椭圆 11"/>
            <p:cNvSpPr/>
            <p:nvPr/>
          </p:nvSpPr>
          <p:spPr>
            <a:xfrm>
              <a:off x="6744431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椭圆 12"/>
            <p:cNvSpPr/>
            <p:nvPr/>
          </p:nvSpPr>
          <p:spPr>
            <a:xfrm>
              <a:off x="7333509" y="2627568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985125" y="2702169"/>
              <a:ext cx="1213460" cy="6043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3200" dirty="0" smtClean="0">
                  <a:latin typeface="Century Gothic" panose="020B0502020202020204" pitchFamily="34" charset="0"/>
                  <a:ea typeface="+mj-ea"/>
                </a:rPr>
                <a:t>50%</a:t>
              </a:r>
              <a:endParaRPr lang="en-US" altLang="zh-CN" sz="3200" dirty="0"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442753" y="4021601"/>
            <a:ext cx="7755832" cy="753599"/>
            <a:chOff x="1442753" y="4021601"/>
            <a:chExt cx="7755832" cy="753599"/>
          </a:xfrm>
        </p:grpSpPr>
        <p:sp>
          <p:nvSpPr>
            <p:cNvPr id="38" name="椭圆 15"/>
            <p:cNvSpPr/>
            <p:nvPr/>
          </p:nvSpPr>
          <p:spPr>
            <a:xfrm>
              <a:off x="1442753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椭圆 16"/>
            <p:cNvSpPr/>
            <p:nvPr/>
          </p:nvSpPr>
          <p:spPr>
            <a:xfrm>
              <a:off x="2031827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椭圆 17"/>
            <p:cNvSpPr/>
            <p:nvPr/>
          </p:nvSpPr>
          <p:spPr>
            <a:xfrm>
              <a:off x="2620903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1" name="椭圆 18"/>
            <p:cNvSpPr/>
            <p:nvPr/>
          </p:nvSpPr>
          <p:spPr>
            <a:xfrm>
              <a:off x="3209979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2" name="椭圆 19"/>
            <p:cNvSpPr/>
            <p:nvPr/>
          </p:nvSpPr>
          <p:spPr>
            <a:xfrm>
              <a:off x="3799054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3" name="椭圆 20"/>
            <p:cNvSpPr/>
            <p:nvPr/>
          </p:nvSpPr>
          <p:spPr>
            <a:xfrm>
              <a:off x="4388129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4" name="椭圆 21"/>
            <p:cNvSpPr/>
            <p:nvPr/>
          </p:nvSpPr>
          <p:spPr>
            <a:xfrm>
              <a:off x="4977204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5" name="椭圆 22"/>
            <p:cNvSpPr/>
            <p:nvPr/>
          </p:nvSpPr>
          <p:spPr>
            <a:xfrm>
              <a:off x="5566279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6" name="椭圆 23"/>
            <p:cNvSpPr/>
            <p:nvPr/>
          </p:nvSpPr>
          <p:spPr>
            <a:xfrm>
              <a:off x="6155354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7" name="椭圆 24"/>
            <p:cNvSpPr/>
            <p:nvPr/>
          </p:nvSpPr>
          <p:spPr>
            <a:xfrm>
              <a:off x="6744431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椭圆 25"/>
            <p:cNvSpPr/>
            <p:nvPr/>
          </p:nvSpPr>
          <p:spPr>
            <a:xfrm>
              <a:off x="7333509" y="4021601"/>
              <a:ext cx="377325" cy="753599"/>
            </a:xfrm>
            <a:custGeom>
              <a:avLst/>
              <a:gdLst>
                <a:gd name="connsiteX0" fmla="*/ 151848 w 303784"/>
                <a:gd name="connsiteY0" fmla="*/ 189539 h 606722"/>
                <a:gd name="connsiteX1" fmla="*/ 303784 w 303784"/>
                <a:gd name="connsiteY1" fmla="*/ 303300 h 606722"/>
                <a:gd name="connsiteX2" fmla="*/ 303784 w 303784"/>
                <a:gd name="connsiteY2" fmla="*/ 379200 h 606722"/>
                <a:gd name="connsiteX3" fmla="*/ 265778 w 303784"/>
                <a:gd name="connsiteY3" fmla="*/ 417061 h 606722"/>
                <a:gd name="connsiteX4" fmla="*/ 227860 w 303784"/>
                <a:gd name="connsiteY4" fmla="*/ 417061 h 606722"/>
                <a:gd name="connsiteX5" fmla="*/ 227860 w 303784"/>
                <a:gd name="connsiteY5" fmla="*/ 568772 h 606722"/>
                <a:gd name="connsiteX6" fmla="*/ 189854 w 303784"/>
                <a:gd name="connsiteY6" fmla="*/ 606722 h 606722"/>
                <a:gd name="connsiteX7" fmla="*/ 113930 w 303784"/>
                <a:gd name="connsiteY7" fmla="*/ 606722 h 606722"/>
                <a:gd name="connsiteX8" fmla="*/ 75924 w 303784"/>
                <a:gd name="connsiteY8" fmla="*/ 568772 h 606722"/>
                <a:gd name="connsiteX9" fmla="*/ 75924 w 303784"/>
                <a:gd name="connsiteY9" fmla="*/ 417061 h 606722"/>
                <a:gd name="connsiteX10" fmla="*/ 37917 w 303784"/>
                <a:gd name="connsiteY10" fmla="*/ 417061 h 606722"/>
                <a:gd name="connsiteX11" fmla="*/ 0 w 303784"/>
                <a:gd name="connsiteY11" fmla="*/ 379200 h 606722"/>
                <a:gd name="connsiteX12" fmla="*/ 0 w 303784"/>
                <a:gd name="connsiteY12" fmla="*/ 303300 h 606722"/>
                <a:gd name="connsiteX13" fmla="*/ 151848 w 303784"/>
                <a:gd name="connsiteY13" fmla="*/ 189539 h 606722"/>
                <a:gd name="connsiteX14" fmla="*/ 151892 w 303784"/>
                <a:gd name="connsiteY14" fmla="*/ 0 h 606722"/>
                <a:gd name="connsiteX15" fmla="*/ 227856 w 303784"/>
                <a:gd name="connsiteY15" fmla="*/ 75858 h 606722"/>
                <a:gd name="connsiteX16" fmla="*/ 151892 w 303784"/>
                <a:gd name="connsiteY16" fmla="*/ 151716 h 606722"/>
                <a:gd name="connsiteX17" fmla="*/ 75928 w 303784"/>
                <a:gd name="connsiteY17" fmla="*/ 75858 h 606722"/>
                <a:gd name="connsiteX18" fmla="*/ 151892 w 303784"/>
                <a:gd name="connsiteY1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03784" h="606722">
                  <a:moveTo>
                    <a:pt x="151848" y="189539"/>
                  </a:moveTo>
                  <a:cubicBezTo>
                    <a:pt x="237028" y="189539"/>
                    <a:pt x="303784" y="239487"/>
                    <a:pt x="303784" y="303300"/>
                  </a:cubicBezTo>
                  <a:lnTo>
                    <a:pt x="303784" y="379200"/>
                  </a:lnTo>
                  <a:cubicBezTo>
                    <a:pt x="303784" y="400086"/>
                    <a:pt x="286784" y="417061"/>
                    <a:pt x="265778" y="417061"/>
                  </a:cubicBezTo>
                  <a:lnTo>
                    <a:pt x="227860" y="417061"/>
                  </a:lnTo>
                  <a:lnTo>
                    <a:pt x="227860" y="568772"/>
                  </a:lnTo>
                  <a:cubicBezTo>
                    <a:pt x="227860" y="589747"/>
                    <a:pt x="210860" y="606722"/>
                    <a:pt x="189854" y="606722"/>
                  </a:cubicBezTo>
                  <a:lnTo>
                    <a:pt x="113930" y="606722"/>
                  </a:lnTo>
                  <a:cubicBezTo>
                    <a:pt x="92924" y="606722"/>
                    <a:pt x="75924" y="589747"/>
                    <a:pt x="75924" y="568772"/>
                  </a:cubicBezTo>
                  <a:lnTo>
                    <a:pt x="75924" y="417061"/>
                  </a:lnTo>
                  <a:lnTo>
                    <a:pt x="37917" y="417061"/>
                  </a:lnTo>
                  <a:cubicBezTo>
                    <a:pt x="17001" y="417061"/>
                    <a:pt x="0" y="400175"/>
                    <a:pt x="0" y="379200"/>
                  </a:cubicBezTo>
                  <a:lnTo>
                    <a:pt x="0" y="303300"/>
                  </a:lnTo>
                  <a:cubicBezTo>
                    <a:pt x="0" y="239487"/>
                    <a:pt x="66667" y="189539"/>
                    <a:pt x="151848" y="189539"/>
                  </a:cubicBezTo>
                  <a:close/>
                  <a:moveTo>
                    <a:pt x="151892" y="0"/>
                  </a:moveTo>
                  <a:cubicBezTo>
                    <a:pt x="193846" y="0"/>
                    <a:pt x="227856" y="33963"/>
                    <a:pt x="227856" y="75858"/>
                  </a:cubicBezTo>
                  <a:cubicBezTo>
                    <a:pt x="227856" y="117753"/>
                    <a:pt x="193846" y="151716"/>
                    <a:pt x="151892" y="151716"/>
                  </a:cubicBezTo>
                  <a:cubicBezTo>
                    <a:pt x="109938" y="151716"/>
                    <a:pt x="75928" y="117753"/>
                    <a:pt x="75928" y="75858"/>
                  </a:cubicBezTo>
                  <a:cubicBezTo>
                    <a:pt x="75928" y="33963"/>
                    <a:pt x="109938" y="0"/>
                    <a:pt x="151892" y="0"/>
                  </a:cubicBezTo>
                  <a:close/>
                </a:path>
              </a:pathLst>
            </a:custGeom>
            <a:noFill/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985125" y="4096202"/>
              <a:ext cx="1213460" cy="65370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3200" dirty="0">
                  <a:latin typeface="Century Gothic" panose="020B0502020202020204" pitchFamily="34" charset="0"/>
                  <a:ea typeface="+mj-ea"/>
                </a:rPr>
                <a:t>7</a:t>
              </a:r>
              <a:r>
                <a:rPr lang="en-US" altLang="zh-CN" sz="3200" dirty="0" smtClean="0">
                  <a:latin typeface="Century Gothic" panose="020B0502020202020204" pitchFamily="34" charset="0"/>
                  <a:ea typeface="+mj-ea"/>
                </a:rPr>
                <a:t>0%</a:t>
              </a:r>
              <a:endParaRPr lang="en-US" altLang="zh-CN" sz="3200" dirty="0"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69" name="灯片编号占位符 6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4736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占位符 7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29" r="31129"/>
          <a:stretch>
            <a:fillRect/>
          </a:stretch>
        </p:blipFill>
        <p:spPr/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759185"/>
              </p:ext>
            </p:extLst>
          </p:nvPr>
        </p:nvGraphicFramePr>
        <p:xfrm>
          <a:off x="1343025" y="1981202"/>
          <a:ext cx="67691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3820">
                  <a:extLst>
                    <a:ext uri="{9D8B030D-6E8A-4147-A177-3AD203B41FA5}">
                      <a16:colId xmlns:a16="http://schemas.microsoft.com/office/drawing/2014/main" xmlns="" val="1640985044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xmlns="" val="1068139694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xmlns="" val="1845248570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xmlns="" val="4103738542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xmlns="" val="419502431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869344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903543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2642766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0006324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3758919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6231683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9480550" y="0"/>
            <a:ext cx="271145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3"/>
          <p:cNvSpPr/>
          <p:nvPr/>
        </p:nvSpPr>
        <p:spPr>
          <a:xfrm>
            <a:off x="3153586" y="20862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椭圆 4"/>
          <p:cNvSpPr/>
          <p:nvPr/>
        </p:nvSpPr>
        <p:spPr>
          <a:xfrm>
            <a:off x="3153586" y="27053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4" name="椭圆 5"/>
          <p:cNvSpPr/>
          <p:nvPr/>
        </p:nvSpPr>
        <p:spPr>
          <a:xfrm>
            <a:off x="3153586" y="332449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5" name="椭圆 6"/>
          <p:cNvSpPr/>
          <p:nvPr/>
        </p:nvSpPr>
        <p:spPr>
          <a:xfrm>
            <a:off x="3153586" y="394362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椭圆 8"/>
          <p:cNvSpPr/>
          <p:nvPr/>
        </p:nvSpPr>
        <p:spPr>
          <a:xfrm>
            <a:off x="3153586" y="51818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7" name="椭圆 9"/>
          <p:cNvSpPr/>
          <p:nvPr/>
        </p:nvSpPr>
        <p:spPr>
          <a:xfrm>
            <a:off x="4522011" y="20862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椭圆 11"/>
          <p:cNvSpPr/>
          <p:nvPr/>
        </p:nvSpPr>
        <p:spPr>
          <a:xfrm>
            <a:off x="4522011" y="332449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椭圆 12"/>
          <p:cNvSpPr/>
          <p:nvPr/>
        </p:nvSpPr>
        <p:spPr>
          <a:xfrm>
            <a:off x="4522011" y="394362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椭圆 13"/>
          <p:cNvSpPr/>
          <p:nvPr/>
        </p:nvSpPr>
        <p:spPr>
          <a:xfrm>
            <a:off x="4522011" y="45627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椭圆 14"/>
          <p:cNvSpPr/>
          <p:nvPr/>
        </p:nvSpPr>
        <p:spPr>
          <a:xfrm>
            <a:off x="4522011" y="51818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2" name="椭圆 15"/>
          <p:cNvSpPr/>
          <p:nvPr/>
        </p:nvSpPr>
        <p:spPr>
          <a:xfrm>
            <a:off x="5890436" y="20862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3" name="椭圆 16"/>
          <p:cNvSpPr/>
          <p:nvPr/>
        </p:nvSpPr>
        <p:spPr>
          <a:xfrm>
            <a:off x="5890436" y="27053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4" name="椭圆 17"/>
          <p:cNvSpPr/>
          <p:nvPr/>
        </p:nvSpPr>
        <p:spPr>
          <a:xfrm>
            <a:off x="5890436" y="332449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343025" y="2138903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343025" y="2758028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43025" y="3381263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65" name="椭圆 18"/>
          <p:cNvSpPr/>
          <p:nvPr/>
        </p:nvSpPr>
        <p:spPr>
          <a:xfrm>
            <a:off x="5890436" y="394362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343025" y="4004498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70" name="椭圆 25"/>
          <p:cNvSpPr/>
          <p:nvPr/>
        </p:nvSpPr>
        <p:spPr>
          <a:xfrm>
            <a:off x="7258861" y="45627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6" name="椭圆 20"/>
          <p:cNvSpPr/>
          <p:nvPr/>
        </p:nvSpPr>
        <p:spPr>
          <a:xfrm>
            <a:off x="5890436" y="51818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7" name="椭圆 21"/>
          <p:cNvSpPr/>
          <p:nvPr/>
        </p:nvSpPr>
        <p:spPr>
          <a:xfrm>
            <a:off x="7258861" y="2086246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椭圆 22"/>
          <p:cNvSpPr/>
          <p:nvPr/>
        </p:nvSpPr>
        <p:spPr>
          <a:xfrm>
            <a:off x="7258861" y="27053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9" name="椭圆 24"/>
          <p:cNvSpPr/>
          <p:nvPr/>
        </p:nvSpPr>
        <p:spPr>
          <a:xfrm>
            <a:off x="7258861" y="394362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343025" y="4627733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43025" y="5250968"/>
            <a:ext cx="1368426" cy="286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rPr>
              <a:t>文字添加此处</a:t>
            </a:r>
            <a:endParaRPr lang="en-US" altLang="zh-CN" sz="1200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35" name="任意多边形 34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椭圆 26"/>
          <p:cNvSpPr/>
          <p:nvPr/>
        </p:nvSpPr>
        <p:spPr>
          <a:xfrm>
            <a:off x="7258861" y="5181871"/>
            <a:ext cx="418881" cy="418337"/>
          </a:xfrm>
          <a:custGeom>
            <a:avLst/>
            <a:gdLst>
              <a:gd name="connsiteX0" fmla="*/ 412128 w 599580"/>
              <a:gd name="connsiteY0" fmla="*/ 196621 h 598802"/>
              <a:gd name="connsiteX1" fmla="*/ 429377 w 599580"/>
              <a:gd name="connsiteY1" fmla="*/ 203875 h 598802"/>
              <a:gd name="connsiteX2" fmla="*/ 429377 w 599580"/>
              <a:gd name="connsiteY2" fmla="*/ 237725 h 598802"/>
              <a:gd name="connsiteX3" fmla="*/ 272820 w 599580"/>
              <a:gd name="connsiteY3" fmla="*/ 394885 h 598802"/>
              <a:gd name="connsiteX4" fmla="*/ 255066 w 599580"/>
              <a:gd name="connsiteY4" fmla="*/ 402138 h 598802"/>
              <a:gd name="connsiteX5" fmla="*/ 238120 w 599580"/>
              <a:gd name="connsiteY5" fmla="*/ 394885 h 598802"/>
              <a:gd name="connsiteX6" fmla="*/ 170332 w 599580"/>
              <a:gd name="connsiteY6" fmla="*/ 326379 h 598802"/>
              <a:gd name="connsiteX7" fmla="*/ 170332 w 599580"/>
              <a:gd name="connsiteY7" fmla="*/ 292529 h 598802"/>
              <a:gd name="connsiteX8" fmla="*/ 204226 w 599580"/>
              <a:gd name="connsiteY8" fmla="*/ 292529 h 598802"/>
              <a:gd name="connsiteX9" fmla="*/ 255066 w 599580"/>
              <a:gd name="connsiteY9" fmla="*/ 343304 h 598802"/>
              <a:gd name="connsiteX10" fmla="*/ 395483 w 599580"/>
              <a:gd name="connsiteY10" fmla="*/ 203875 h 598802"/>
              <a:gd name="connsiteX11" fmla="*/ 412128 w 599580"/>
              <a:gd name="connsiteY11" fmla="*/ 196621 h 598802"/>
              <a:gd name="connsiteX12" fmla="*/ 299387 w 599580"/>
              <a:gd name="connsiteY12" fmla="*/ 48355 h 598802"/>
              <a:gd name="connsiteX13" fmla="*/ 48418 w 599580"/>
              <a:gd name="connsiteY13" fmla="*/ 298998 h 598802"/>
              <a:gd name="connsiteX14" fmla="*/ 299387 w 599580"/>
              <a:gd name="connsiteY14" fmla="*/ 550447 h 598802"/>
              <a:gd name="connsiteX15" fmla="*/ 551162 w 599580"/>
              <a:gd name="connsiteY15" fmla="*/ 298998 h 598802"/>
              <a:gd name="connsiteX16" fmla="*/ 299387 w 599580"/>
              <a:gd name="connsiteY16" fmla="*/ 48355 h 598802"/>
              <a:gd name="connsiteX17" fmla="*/ 299387 w 599580"/>
              <a:gd name="connsiteY17" fmla="*/ 0 h 598802"/>
              <a:gd name="connsiteX18" fmla="*/ 599580 w 599580"/>
              <a:gd name="connsiteY18" fmla="*/ 298998 h 598802"/>
              <a:gd name="connsiteX19" fmla="*/ 299387 w 599580"/>
              <a:gd name="connsiteY19" fmla="*/ 598802 h 598802"/>
              <a:gd name="connsiteX20" fmla="*/ 0 w 599580"/>
              <a:gd name="connsiteY20" fmla="*/ 298998 h 598802"/>
              <a:gd name="connsiteX21" fmla="*/ 299387 w 599580"/>
              <a:gd name="connsiteY21" fmla="*/ 0 h 598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99580" h="598802">
                <a:moveTo>
                  <a:pt x="412128" y="196621"/>
                </a:moveTo>
                <a:cubicBezTo>
                  <a:pt x="418281" y="196621"/>
                  <a:pt x="424535" y="199039"/>
                  <a:pt x="429377" y="203875"/>
                </a:cubicBezTo>
                <a:cubicBezTo>
                  <a:pt x="439061" y="213546"/>
                  <a:pt x="439061" y="228859"/>
                  <a:pt x="429377" y="237725"/>
                </a:cubicBezTo>
                <a:lnTo>
                  <a:pt x="272820" y="394885"/>
                </a:lnTo>
                <a:cubicBezTo>
                  <a:pt x="267978" y="399720"/>
                  <a:pt x="261522" y="402138"/>
                  <a:pt x="255066" y="402138"/>
                </a:cubicBezTo>
                <a:cubicBezTo>
                  <a:pt x="249417" y="402138"/>
                  <a:pt x="242962" y="399720"/>
                  <a:pt x="238120" y="394885"/>
                </a:cubicBezTo>
                <a:lnTo>
                  <a:pt x="170332" y="326379"/>
                </a:lnTo>
                <a:cubicBezTo>
                  <a:pt x="160648" y="316708"/>
                  <a:pt x="160648" y="302200"/>
                  <a:pt x="170332" y="292529"/>
                </a:cubicBezTo>
                <a:cubicBezTo>
                  <a:pt x="179209" y="282858"/>
                  <a:pt x="194542" y="282858"/>
                  <a:pt x="204226" y="292529"/>
                </a:cubicBezTo>
                <a:lnTo>
                  <a:pt x="255066" y="343304"/>
                </a:lnTo>
                <a:lnTo>
                  <a:pt x="395483" y="203875"/>
                </a:lnTo>
                <a:cubicBezTo>
                  <a:pt x="399922" y="199039"/>
                  <a:pt x="405974" y="196621"/>
                  <a:pt x="412128" y="196621"/>
                </a:cubicBezTo>
                <a:close/>
                <a:moveTo>
                  <a:pt x="299387" y="48355"/>
                </a:moveTo>
                <a:cubicBezTo>
                  <a:pt x="161394" y="48355"/>
                  <a:pt x="48418" y="161185"/>
                  <a:pt x="48418" y="298998"/>
                </a:cubicBezTo>
                <a:cubicBezTo>
                  <a:pt x="48418" y="437617"/>
                  <a:pt x="161394" y="550447"/>
                  <a:pt x="299387" y="550447"/>
                </a:cubicBezTo>
                <a:cubicBezTo>
                  <a:pt x="438186" y="550447"/>
                  <a:pt x="551162" y="437617"/>
                  <a:pt x="551162" y="298998"/>
                </a:cubicBezTo>
                <a:cubicBezTo>
                  <a:pt x="551162" y="161185"/>
                  <a:pt x="438186" y="48355"/>
                  <a:pt x="299387" y="48355"/>
                </a:cubicBezTo>
                <a:close/>
                <a:moveTo>
                  <a:pt x="299387" y="0"/>
                </a:moveTo>
                <a:cubicBezTo>
                  <a:pt x="464816" y="0"/>
                  <a:pt x="599580" y="134589"/>
                  <a:pt x="599580" y="298998"/>
                </a:cubicBezTo>
                <a:cubicBezTo>
                  <a:pt x="599580" y="464213"/>
                  <a:pt x="464816" y="598802"/>
                  <a:pt x="299387" y="598802"/>
                </a:cubicBezTo>
                <a:cubicBezTo>
                  <a:pt x="134764" y="598802"/>
                  <a:pt x="0" y="464213"/>
                  <a:pt x="0" y="298998"/>
                </a:cubicBezTo>
                <a:cubicBezTo>
                  <a:pt x="0" y="134589"/>
                  <a:pt x="134764" y="0"/>
                  <a:pt x="299387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22514" y="580570"/>
            <a:ext cx="1180144" cy="319316"/>
            <a:chOff x="-899886" y="2351313"/>
            <a:chExt cx="9878634" cy="2672900"/>
          </a:xfrm>
          <a:solidFill>
            <a:schemeClr val="tx1"/>
          </a:solidFill>
        </p:grpSpPr>
        <p:sp>
          <p:nvSpPr>
            <p:cNvPr id="38" name="圆角矩形 37"/>
            <p:cNvSpPr/>
            <p:nvPr/>
          </p:nvSpPr>
          <p:spPr>
            <a:xfrm>
              <a:off x="-899886" y="2351313"/>
              <a:ext cx="2671761" cy="1249361"/>
            </a:xfrm>
            <a:prstGeom prst="roundRect">
              <a:avLst>
                <a:gd name="adj" fmla="val 144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963888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405262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4846636" y="2351313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-899886" y="3774852"/>
              <a:ext cx="2671761" cy="1249361"/>
            </a:xfrm>
            <a:prstGeom prst="roundRect">
              <a:avLst>
                <a:gd name="adj" fmla="val 137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1963888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405262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846636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6288010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7729384" y="3774849"/>
              <a:ext cx="1249364" cy="124936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81212" y="352088"/>
            <a:ext cx="4510087" cy="755472"/>
            <a:chOff x="939336" y="1925465"/>
            <a:chExt cx="4510087" cy="755472"/>
          </a:xfrm>
        </p:grpSpPr>
        <p:sp>
          <p:nvSpPr>
            <p:cNvPr id="50" name="文本框 49"/>
            <p:cNvSpPr txBox="1"/>
            <p:nvPr/>
          </p:nvSpPr>
          <p:spPr>
            <a:xfrm>
              <a:off x="939337" y="1925465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标题文字</a:t>
              </a:r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添加</a:t>
              </a: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此处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39336" y="2412530"/>
              <a:ext cx="4510087" cy="2684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100" i="1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</a:t>
              </a:r>
              <a:r>
                <a:rPr lang="en-US" altLang="zh-CN" sz="1100" i="1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computer</a:t>
              </a:r>
              <a:endParaRPr lang="en-US" altLang="zh-CN" sz="1100" i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72" name="灯片编号占位符 7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984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28" grpId="0"/>
      <p:bldP spid="29" grpId="0"/>
      <p:bldP spid="30" grpId="0"/>
      <p:bldP spid="65" grpId="0" animBg="1"/>
      <p:bldP spid="31" grpId="0"/>
      <p:bldP spid="70" grpId="0" animBg="1"/>
      <p:bldP spid="66" grpId="0" animBg="1"/>
      <p:bldP spid="67" grpId="0" animBg="1"/>
      <p:bldP spid="68" grpId="0" animBg="1"/>
      <p:bldP spid="69" grpId="0" animBg="1"/>
      <p:bldP spid="32" grpId="0"/>
      <p:bldP spid="33" grpId="0"/>
      <p:bldP spid="7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4859909" y="4704509"/>
            <a:ext cx="1103762" cy="11037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700000">
            <a:off x="-2277111" y="3851355"/>
            <a:ext cx="7045011" cy="3522506"/>
          </a:xfrm>
          <a:custGeom>
            <a:avLst/>
            <a:gdLst>
              <a:gd name="connsiteX0" fmla="*/ 0 w 7045011"/>
              <a:gd name="connsiteY0" fmla="*/ 0 h 3522506"/>
              <a:gd name="connsiteX1" fmla="*/ 7045011 w 7045011"/>
              <a:gd name="connsiteY1" fmla="*/ 0 h 3522506"/>
              <a:gd name="connsiteX2" fmla="*/ 3522505 w 7045011"/>
              <a:gd name="connsiteY2" fmla="*/ 3522506 h 3522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5011" h="3522506">
                <a:moveTo>
                  <a:pt x="0" y="0"/>
                </a:moveTo>
                <a:lnTo>
                  <a:pt x="7045011" y="0"/>
                </a:lnTo>
                <a:lnTo>
                  <a:pt x="3522505" y="3522506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图片占位符 9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1" r="3411"/>
          <a:stretch>
            <a:fillRect/>
          </a:stretch>
        </p:blipFill>
        <p:spPr/>
      </p:pic>
      <p:pic>
        <p:nvPicPr>
          <p:cNvPr id="104" name="图片占位符 10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4" r="17874"/>
          <a:stretch>
            <a:fillRect/>
          </a:stretch>
        </p:blipFill>
        <p:spPr/>
      </p:pic>
      <p:pic>
        <p:nvPicPr>
          <p:cNvPr id="116" name="图片占位符 115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56" r="16656"/>
          <a:stretch>
            <a:fillRect/>
          </a:stretch>
        </p:blipFill>
        <p:spPr/>
      </p:pic>
      <p:sp>
        <p:nvSpPr>
          <p:cNvPr id="117" name="任意多边形 116"/>
          <p:cNvSpPr/>
          <p:nvPr/>
        </p:nvSpPr>
        <p:spPr>
          <a:xfrm>
            <a:off x="2837898" y="1014213"/>
            <a:ext cx="3792381" cy="3792381"/>
          </a:xfrm>
          <a:custGeom>
            <a:avLst/>
            <a:gdLst>
              <a:gd name="connsiteX0" fmla="*/ 1896190 w 3792381"/>
              <a:gd name="connsiteY0" fmla="*/ 0 h 3792381"/>
              <a:gd name="connsiteX1" fmla="*/ 3792381 w 3792381"/>
              <a:gd name="connsiteY1" fmla="*/ 1896190 h 3792381"/>
              <a:gd name="connsiteX2" fmla="*/ 1896190 w 3792381"/>
              <a:gd name="connsiteY2" fmla="*/ 3792381 h 3792381"/>
              <a:gd name="connsiteX3" fmla="*/ 0 w 3792381"/>
              <a:gd name="connsiteY3" fmla="*/ 1896190 h 37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92381" h="3792381">
                <a:moveTo>
                  <a:pt x="1896190" y="0"/>
                </a:moveTo>
                <a:lnTo>
                  <a:pt x="3792381" y="1896190"/>
                </a:lnTo>
                <a:lnTo>
                  <a:pt x="1896190" y="3792381"/>
                </a:lnTo>
                <a:lnTo>
                  <a:pt x="0" y="189619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2700000">
            <a:off x="3343020" y="-736627"/>
            <a:ext cx="2192946" cy="2192946"/>
          </a:xfrm>
          <a:custGeom>
            <a:avLst/>
            <a:gdLst>
              <a:gd name="connsiteX0" fmla="*/ 0 w 2457874"/>
              <a:gd name="connsiteY0" fmla="*/ 1684047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0" fmla="*/ 0 w 2457874"/>
              <a:gd name="connsiteY0" fmla="*/ 1684047 h 2457874"/>
              <a:gd name="connsiteX1" fmla="*/ 1030013 w 2457874"/>
              <a:gd name="connsiteY1" fmla="*/ 600153 h 2457874"/>
              <a:gd name="connsiteX2" fmla="*/ 1684048 w 2457874"/>
              <a:gd name="connsiteY2" fmla="*/ 0 h 2457874"/>
              <a:gd name="connsiteX3" fmla="*/ 2457874 w 2457874"/>
              <a:gd name="connsiteY3" fmla="*/ 0 h 2457874"/>
              <a:gd name="connsiteX4" fmla="*/ 2457874 w 2457874"/>
              <a:gd name="connsiteY4" fmla="*/ 2457874 h 2457874"/>
              <a:gd name="connsiteX5" fmla="*/ 0 w 2457874"/>
              <a:gd name="connsiteY5" fmla="*/ 2457874 h 2457874"/>
              <a:gd name="connsiteX6" fmla="*/ 0 w 2457874"/>
              <a:gd name="connsiteY6" fmla="*/ 1684047 h 2457874"/>
              <a:gd name="connsiteX0" fmla="*/ 1030013 w 2457874"/>
              <a:gd name="connsiteY0" fmla="*/ 600153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5" fmla="*/ 0 w 2457874"/>
              <a:gd name="connsiteY5" fmla="*/ 1684047 h 2457874"/>
              <a:gd name="connsiteX6" fmla="*/ 1121453 w 2457874"/>
              <a:gd name="connsiteY6" fmla="*/ 691593 h 2457874"/>
              <a:gd name="connsiteX0" fmla="*/ 1030013 w 2457874"/>
              <a:gd name="connsiteY0" fmla="*/ 600153 h 2457874"/>
              <a:gd name="connsiteX1" fmla="*/ 1684048 w 2457874"/>
              <a:gd name="connsiteY1" fmla="*/ 0 h 2457874"/>
              <a:gd name="connsiteX2" fmla="*/ 2457874 w 2457874"/>
              <a:gd name="connsiteY2" fmla="*/ 0 h 2457874"/>
              <a:gd name="connsiteX3" fmla="*/ 2457874 w 2457874"/>
              <a:gd name="connsiteY3" fmla="*/ 2457874 h 2457874"/>
              <a:gd name="connsiteX4" fmla="*/ 0 w 2457874"/>
              <a:gd name="connsiteY4" fmla="*/ 2457874 h 2457874"/>
              <a:gd name="connsiteX5" fmla="*/ 0 w 2457874"/>
              <a:gd name="connsiteY5" fmla="*/ 1684047 h 2457874"/>
              <a:gd name="connsiteX0" fmla="*/ 1684048 w 2457874"/>
              <a:gd name="connsiteY0" fmla="*/ 0 h 2457874"/>
              <a:gd name="connsiteX1" fmla="*/ 2457874 w 2457874"/>
              <a:gd name="connsiteY1" fmla="*/ 0 h 2457874"/>
              <a:gd name="connsiteX2" fmla="*/ 2457874 w 2457874"/>
              <a:gd name="connsiteY2" fmla="*/ 2457874 h 2457874"/>
              <a:gd name="connsiteX3" fmla="*/ 0 w 2457874"/>
              <a:gd name="connsiteY3" fmla="*/ 2457874 h 2457874"/>
              <a:gd name="connsiteX4" fmla="*/ 0 w 2457874"/>
              <a:gd name="connsiteY4" fmla="*/ 1684047 h 2457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7874" h="2457874">
                <a:moveTo>
                  <a:pt x="1684048" y="0"/>
                </a:moveTo>
                <a:lnTo>
                  <a:pt x="2457874" y="0"/>
                </a:lnTo>
                <a:lnTo>
                  <a:pt x="2457874" y="2457874"/>
                </a:lnTo>
                <a:lnTo>
                  <a:pt x="0" y="2457874"/>
                </a:lnTo>
                <a:lnTo>
                  <a:pt x="0" y="1684047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2700000">
            <a:off x="-1368589" y="3208824"/>
            <a:ext cx="2737181" cy="2737181"/>
          </a:xfrm>
          <a:custGeom>
            <a:avLst/>
            <a:gdLst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  <a:gd name="connsiteX3" fmla="*/ 1108824 w 2737181"/>
              <a:gd name="connsiteY3" fmla="*/ 1135766 h 2737181"/>
              <a:gd name="connsiteX4" fmla="*/ 0 w 2737181"/>
              <a:gd name="connsiteY4" fmla="*/ 0 h 2737181"/>
              <a:gd name="connsiteX0" fmla="*/ 1108824 w 2737181"/>
              <a:gd name="connsiteY0" fmla="*/ 1135766 h 2737181"/>
              <a:gd name="connsiteX1" fmla="*/ 0 w 2737181"/>
              <a:gd name="connsiteY1" fmla="*/ 0 h 2737181"/>
              <a:gd name="connsiteX2" fmla="*/ 2737181 w 2737181"/>
              <a:gd name="connsiteY2" fmla="*/ 0 h 2737181"/>
              <a:gd name="connsiteX3" fmla="*/ 2737181 w 2737181"/>
              <a:gd name="connsiteY3" fmla="*/ 2737181 h 2737181"/>
              <a:gd name="connsiteX4" fmla="*/ 1200264 w 2737181"/>
              <a:gd name="connsiteY4" fmla="*/ 1227206 h 2737181"/>
              <a:gd name="connsiteX0" fmla="*/ 1108824 w 2737181"/>
              <a:gd name="connsiteY0" fmla="*/ 1135766 h 2737181"/>
              <a:gd name="connsiteX1" fmla="*/ 0 w 2737181"/>
              <a:gd name="connsiteY1" fmla="*/ 0 h 2737181"/>
              <a:gd name="connsiteX2" fmla="*/ 2737181 w 2737181"/>
              <a:gd name="connsiteY2" fmla="*/ 0 h 2737181"/>
              <a:gd name="connsiteX3" fmla="*/ 2737181 w 2737181"/>
              <a:gd name="connsiteY3" fmla="*/ 2737181 h 2737181"/>
              <a:gd name="connsiteX0" fmla="*/ 0 w 2737181"/>
              <a:gd name="connsiteY0" fmla="*/ 0 h 2737181"/>
              <a:gd name="connsiteX1" fmla="*/ 2737181 w 2737181"/>
              <a:gd name="connsiteY1" fmla="*/ 0 h 2737181"/>
              <a:gd name="connsiteX2" fmla="*/ 2737181 w 2737181"/>
              <a:gd name="connsiteY2" fmla="*/ 2737181 h 2737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37181" h="2737181">
                <a:moveTo>
                  <a:pt x="0" y="0"/>
                </a:moveTo>
                <a:lnTo>
                  <a:pt x="2737181" y="0"/>
                </a:lnTo>
                <a:lnTo>
                  <a:pt x="2737181" y="2737181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17"/>
          <p:cNvSpPr/>
          <p:nvPr/>
        </p:nvSpPr>
        <p:spPr>
          <a:xfrm>
            <a:off x="4355015" y="2540517"/>
            <a:ext cx="758144" cy="757111"/>
          </a:xfrm>
          <a:custGeom>
            <a:avLst/>
            <a:gdLst>
              <a:gd name="connsiteX0" fmla="*/ 48418 w 581370"/>
              <a:gd name="connsiteY0" fmla="*/ 304873 h 580578"/>
              <a:gd name="connsiteX1" fmla="*/ 48418 w 581370"/>
              <a:gd name="connsiteY1" fmla="*/ 479611 h 580578"/>
              <a:gd name="connsiteX2" fmla="*/ 532774 w 581370"/>
              <a:gd name="connsiteY2" fmla="*/ 479611 h 580578"/>
              <a:gd name="connsiteX3" fmla="*/ 532774 w 581370"/>
              <a:gd name="connsiteY3" fmla="*/ 304873 h 580578"/>
              <a:gd name="connsiteX4" fmla="*/ 340171 w 581370"/>
              <a:gd name="connsiteY4" fmla="*/ 304873 h 580578"/>
              <a:gd name="connsiteX5" fmla="*/ 209514 w 581370"/>
              <a:gd name="connsiteY5" fmla="*/ 427527 h 580578"/>
              <a:gd name="connsiteX6" fmla="*/ 78857 w 581370"/>
              <a:gd name="connsiteY6" fmla="*/ 304873 h 580578"/>
              <a:gd name="connsiteX7" fmla="*/ 209692 w 581370"/>
              <a:gd name="connsiteY7" fmla="*/ 214394 h 580578"/>
              <a:gd name="connsiteX8" fmla="*/ 127186 w 581370"/>
              <a:gd name="connsiteY8" fmla="*/ 296696 h 580578"/>
              <a:gd name="connsiteX9" fmla="*/ 209692 w 581370"/>
              <a:gd name="connsiteY9" fmla="*/ 379088 h 580578"/>
              <a:gd name="connsiteX10" fmla="*/ 292109 w 581370"/>
              <a:gd name="connsiteY10" fmla="*/ 296696 h 580578"/>
              <a:gd name="connsiteX11" fmla="*/ 209692 w 581370"/>
              <a:gd name="connsiteY11" fmla="*/ 214394 h 580578"/>
              <a:gd name="connsiteX12" fmla="*/ 209692 w 581370"/>
              <a:gd name="connsiteY12" fmla="*/ 165865 h 580578"/>
              <a:gd name="connsiteX13" fmla="*/ 334297 w 581370"/>
              <a:gd name="connsiteY13" fmla="*/ 256434 h 580578"/>
              <a:gd name="connsiteX14" fmla="*/ 557250 w 581370"/>
              <a:gd name="connsiteY14" fmla="*/ 256434 h 580578"/>
              <a:gd name="connsiteX15" fmla="*/ 581370 w 581370"/>
              <a:gd name="connsiteY15" fmla="*/ 280698 h 580578"/>
              <a:gd name="connsiteX16" fmla="*/ 581370 w 581370"/>
              <a:gd name="connsiteY16" fmla="*/ 503786 h 580578"/>
              <a:gd name="connsiteX17" fmla="*/ 557161 w 581370"/>
              <a:gd name="connsiteY17" fmla="*/ 527961 h 580578"/>
              <a:gd name="connsiteX18" fmla="*/ 503047 w 581370"/>
              <a:gd name="connsiteY18" fmla="*/ 527961 h 580578"/>
              <a:gd name="connsiteX19" fmla="*/ 503047 w 581370"/>
              <a:gd name="connsiteY19" fmla="*/ 556403 h 580578"/>
              <a:gd name="connsiteX20" fmla="*/ 478838 w 581370"/>
              <a:gd name="connsiteY20" fmla="*/ 580578 h 580578"/>
              <a:gd name="connsiteX21" fmla="*/ 454629 w 581370"/>
              <a:gd name="connsiteY21" fmla="*/ 556403 h 580578"/>
              <a:gd name="connsiteX22" fmla="*/ 454629 w 581370"/>
              <a:gd name="connsiteY22" fmla="*/ 527961 h 580578"/>
              <a:gd name="connsiteX23" fmla="*/ 126741 w 581370"/>
              <a:gd name="connsiteY23" fmla="*/ 527961 h 580578"/>
              <a:gd name="connsiteX24" fmla="*/ 126741 w 581370"/>
              <a:gd name="connsiteY24" fmla="*/ 556403 h 580578"/>
              <a:gd name="connsiteX25" fmla="*/ 102532 w 581370"/>
              <a:gd name="connsiteY25" fmla="*/ 580578 h 580578"/>
              <a:gd name="connsiteX26" fmla="*/ 78323 w 581370"/>
              <a:gd name="connsiteY26" fmla="*/ 556403 h 580578"/>
              <a:gd name="connsiteX27" fmla="*/ 78323 w 581370"/>
              <a:gd name="connsiteY27" fmla="*/ 527961 h 580578"/>
              <a:gd name="connsiteX28" fmla="*/ 24209 w 581370"/>
              <a:gd name="connsiteY28" fmla="*/ 527961 h 580578"/>
              <a:gd name="connsiteX29" fmla="*/ 0 w 581370"/>
              <a:gd name="connsiteY29" fmla="*/ 503786 h 580578"/>
              <a:gd name="connsiteX30" fmla="*/ 0 w 581370"/>
              <a:gd name="connsiteY30" fmla="*/ 280609 h 580578"/>
              <a:gd name="connsiteX31" fmla="*/ 24209 w 581370"/>
              <a:gd name="connsiteY31" fmla="*/ 256434 h 580578"/>
              <a:gd name="connsiteX32" fmla="*/ 85087 w 581370"/>
              <a:gd name="connsiteY32" fmla="*/ 256434 h 580578"/>
              <a:gd name="connsiteX33" fmla="*/ 209692 w 581370"/>
              <a:gd name="connsiteY33" fmla="*/ 165865 h 580578"/>
              <a:gd name="connsiteX34" fmla="*/ 209744 w 581370"/>
              <a:gd name="connsiteY34" fmla="*/ 73966 h 580578"/>
              <a:gd name="connsiteX35" fmla="*/ 299618 w 581370"/>
              <a:gd name="connsiteY35" fmla="*/ 109890 h 580578"/>
              <a:gd name="connsiteX36" fmla="*/ 300152 w 581370"/>
              <a:gd name="connsiteY36" fmla="*/ 144103 h 580578"/>
              <a:gd name="connsiteX37" fmla="*/ 265791 w 581370"/>
              <a:gd name="connsiteY37" fmla="*/ 144725 h 580578"/>
              <a:gd name="connsiteX38" fmla="*/ 153630 w 581370"/>
              <a:gd name="connsiteY38" fmla="*/ 144725 h 580578"/>
              <a:gd name="connsiteX39" fmla="*/ 119358 w 581370"/>
              <a:gd name="connsiteY39" fmla="*/ 144103 h 580578"/>
              <a:gd name="connsiteX40" fmla="*/ 119803 w 581370"/>
              <a:gd name="connsiteY40" fmla="*/ 109890 h 580578"/>
              <a:gd name="connsiteX41" fmla="*/ 209744 w 581370"/>
              <a:gd name="connsiteY41" fmla="*/ 73966 h 580578"/>
              <a:gd name="connsiteX42" fmla="*/ 209888 w 581370"/>
              <a:gd name="connsiteY42" fmla="*/ 0 h 580578"/>
              <a:gd name="connsiteX43" fmla="*/ 353674 w 581370"/>
              <a:gd name="connsiteY43" fmla="*/ 57473 h 580578"/>
              <a:gd name="connsiteX44" fmla="*/ 354119 w 581370"/>
              <a:gd name="connsiteY44" fmla="*/ 91788 h 580578"/>
              <a:gd name="connsiteX45" fmla="*/ 319852 w 581370"/>
              <a:gd name="connsiteY45" fmla="*/ 92322 h 580578"/>
              <a:gd name="connsiteX46" fmla="*/ 99745 w 581370"/>
              <a:gd name="connsiteY46" fmla="*/ 92322 h 580578"/>
              <a:gd name="connsiteX47" fmla="*/ 65656 w 581370"/>
              <a:gd name="connsiteY47" fmla="*/ 91788 h 580578"/>
              <a:gd name="connsiteX48" fmla="*/ 66101 w 581370"/>
              <a:gd name="connsiteY48" fmla="*/ 57473 h 580578"/>
              <a:gd name="connsiteX49" fmla="*/ 209888 w 581370"/>
              <a:gd name="connsiteY49" fmla="*/ 0 h 58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1370" h="580578">
                <a:moveTo>
                  <a:pt x="48418" y="304873"/>
                </a:moveTo>
                <a:lnTo>
                  <a:pt x="48418" y="479611"/>
                </a:lnTo>
                <a:lnTo>
                  <a:pt x="532774" y="479611"/>
                </a:lnTo>
                <a:lnTo>
                  <a:pt x="532774" y="304873"/>
                </a:lnTo>
                <a:lnTo>
                  <a:pt x="340171" y="304873"/>
                </a:lnTo>
                <a:cubicBezTo>
                  <a:pt x="336077" y="373311"/>
                  <a:pt x="278937" y="427527"/>
                  <a:pt x="209514" y="427527"/>
                </a:cubicBezTo>
                <a:cubicBezTo>
                  <a:pt x="140091" y="427527"/>
                  <a:pt x="83129" y="373311"/>
                  <a:pt x="78857" y="304873"/>
                </a:cubicBezTo>
                <a:close/>
                <a:moveTo>
                  <a:pt x="209692" y="214394"/>
                </a:moveTo>
                <a:cubicBezTo>
                  <a:pt x="164211" y="214394"/>
                  <a:pt x="127186" y="251368"/>
                  <a:pt x="127186" y="296696"/>
                </a:cubicBezTo>
                <a:cubicBezTo>
                  <a:pt x="127186" y="342114"/>
                  <a:pt x="164211" y="379088"/>
                  <a:pt x="209692" y="379088"/>
                </a:cubicBezTo>
                <a:cubicBezTo>
                  <a:pt x="255084" y="379088"/>
                  <a:pt x="292109" y="342114"/>
                  <a:pt x="292109" y="296696"/>
                </a:cubicBezTo>
                <a:cubicBezTo>
                  <a:pt x="292109" y="251368"/>
                  <a:pt x="255084" y="214394"/>
                  <a:pt x="209692" y="214394"/>
                </a:cubicBezTo>
                <a:close/>
                <a:moveTo>
                  <a:pt x="209692" y="165865"/>
                </a:moveTo>
                <a:cubicBezTo>
                  <a:pt x="267811" y="165865"/>
                  <a:pt x="317208" y="203906"/>
                  <a:pt x="334297" y="256434"/>
                </a:cubicBezTo>
                <a:lnTo>
                  <a:pt x="557250" y="256434"/>
                </a:lnTo>
                <a:cubicBezTo>
                  <a:pt x="570690" y="256434"/>
                  <a:pt x="581459" y="267366"/>
                  <a:pt x="581370" y="280698"/>
                </a:cubicBezTo>
                <a:lnTo>
                  <a:pt x="581370" y="503786"/>
                </a:lnTo>
                <a:cubicBezTo>
                  <a:pt x="581370" y="517118"/>
                  <a:pt x="570512" y="527961"/>
                  <a:pt x="557161" y="527961"/>
                </a:cubicBezTo>
                <a:lnTo>
                  <a:pt x="503047" y="527961"/>
                </a:lnTo>
                <a:lnTo>
                  <a:pt x="503047" y="556403"/>
                </a:lnTo>
                <a:cubicBezTo>
                  <a:pt x="503047" y="569735"/>
                  <a:pt x="492189" y="580578"/>
                  <a:pt x="478838" y="580578"/>
                </a:cubicBezTo>
                <a:cubicBezTo>
                  <a:pt x="465399" y="580578"/>
                  <a:pt x="454629" y="569735"/>
                  <a:pt x="454629" y="556403"/>
                </a:cubicBezTo>
                <a:lnTo>
                  <a:pt x="454629" y="527961"/>
                </a:lnTo>
                <a:lnTo>
                  <a:pt x="126741" y="527961"/>
                </a:lnTo>
                <a:lnTo>
                  <a:pt x="126741" y="556403"/>
                </a:lnTo>
                <a:cubicBezTo>
                  <a:pt x="126741" y="569735"/>
                  <a:pt x="115882" y="580578"/>
                  <a:pt x="102532" y="580578"/>
                </a:cubicBezTo>
                <a:cubicBezTo>
                  <a:pt x="89092" y="580578"/>
                  <a:pt x="78323" y="569735"/>
                  <a:pt x="78323" y="556403"/>
                </a:cubicBezTo>
                <a:lnTo>
                  <a:pt x="78323" y="527961"/>
                </a:lnTo>
                <a:lnTo>
                  <a:pt x="24209" y="527961"/>
                </a:lnTo>
                <a:cubicBezTo>
                  <a:pt x="10769" y="527961"/>
                  <a:pt x="0" y="517118"/>
                  <a:pt x="0" y="503786"/>
                </a:cubicBezTo>
                <a:lnTo>
                  <a:pt x="0" y="280609"/>
                </a:lnTo>
                <a:cubicBezTo>
                  <a:pt x="0" y="267188"/>
                  <a:pt x="10769" y="256434"/>
                  <a:pt x="24209" y="256434"/>
                </a:cubicBezTo>
                <a:lnTo>
                  <a:pt x="85087" y="256434"/>
                </a:lnTo>
                <a:cubicBezTo>
                  <a:pt x="101998" y="203906"/>
                  <a:pt x="151484" y="165865"/>
                  <a:pt x="209692" y="165865"/>
                </a:cubicBezTo>
                <a:close/>
                <a:moveTo>
                  <a:pt x="209744" y="73966"/>
                </a:moveTo>
                <a:cubicBezTo>
                  <a:pt x="242291" y="73966"/>
                  <a:pt x="274827" y="85941"/>
                  <a:pt x="299618" y="109890"/>
                </a:cubicBezTo>
                <a:cubicBezTo>
                  <a:pt x="309143" y="119221"/>
                  <a:pt x="309499" y="134505"/>
                  <a:pt x="300152" y="144103"/>
                </a:cubicBezTo>
                <a:cubicBezTo>
                  <a:pt x="295345" y="149079"/>
                  <a:pt x="279322" y="157255"/>
                  <a:pt x="265791" y="144725"/>
                </a:cubicBezTo>
                <a:cubicBezTo>
                  <a:pt x="234279" y="115399"/>
                  <a:pt x="184519" y="114689"/>
                  <a:pt x="153630" y="144725"/>
                </a:cubicBezTo>
                <a:cubicBezTo>
                  <a:pt x="144016" y="153967"/>
                  <a:pt x="128616" y="153700"/>
                  <a:pt x="119358" y="144103"/>
                </a:cubicBezTo>
                <a:cubicBezTo>
                  <a:pt x="110011" y="134505"/>
                  <a:pt x="110189" y="119221"/>
                  <a:pt x="119803" y="109890"/>
                </a:cubicBezTo>
                <a:cubicBezTo>
                  <a:pt x="144639" y="85941"/>
                  <a:pt x="177197" y="73966"/>
                  <a:pt x="209744" y="73966"/>
                </a:cubicBezTo>
                <a:close/>
                <a:moveTo>
                  <a:pt x="209888" y="0"/>
                </a:moveTo>
                <a:cubicBezTo>
                  <a:pt x="261955" y="0"/>
                  <a:pt x="314023" y="19157"/>
                  <a:pt x="353674" y="57473"/>
                </a:cubicBezTo>
                <a:cubicBezTo>
                  <a:pt x="363197" y="66896"/>
                  <a:pt x="363553" y="82187"/>
                  <a:pt x="354119" y="91788"/>
                </a:cubicBezTo>
                <a:cubicBezTo>
                  <a:pt x="349401" y="96767"/>
                  <a:pt x="333292" y="105390"/>
                  <a:pt x="319852" y="92322"/>
                </a:cubicBezTo>
                <a:cubicBezTo>
                  <a:pt x="259240" y="33470"/>
                  <a:pt x="160357" y="33559"/>
                  <a:pt x="99745" y="92322"/>
                </a:cubicBezTo>
                <a:cubicBezTo>
                  <a:pt x="90133" y="101745"/>
                  <a:pt x="74646" y="101478"/>
                  <a:pt x="65656" y="91788"/>
                </a:cubicBezTo>
                <a:cubicBezTo>
                  <a:pt x="56311" y="82187"/>
                  <a:pt x="56489" y="66896"/>
                  <a:pt x="66101" y="57473"/>
                </a:cubicBezTo>
                <a:cubicBezTo>
                  <a:pt x="105753" y="19157"/>
                  <a:pt x="157820" y="0"/>
                  <a:pt x="209888" y="0"/>
                </a:cubicBez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2"/>
          <p:cNvSpPr txBox="1"/>
          <p:nvPr/>
        </p:nvSpPr>
        <p:spPr>
          <a:xfrm>
            <a:off x="6786045" y="4028642"/>
            <a:ext cx="494445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甄功夫</a:t>
            </a:r>
            <a:r>
              <a:rPr lang="en-US" altLang="zh-CN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·</a:t>
            </a:r>
            <a:r>
              <a:rPr lang="zh-CN" altLang="en-US" sz="4000" dirty="0"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5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itchFamily="34" charset="-122"/>
                <a:ea typeface="微软雅黑" pitchFamily="34" charset="-122"/>
                <a:sym typeface="+mn-lt"/>
              </a:rPr>
              <a:t>造燃品</a:t>
            </a:r>
            <a:endParaRPr lang="zh-CN" altLang="en-US" sz="4000" b="1" dirty="0">
              <a:gradFill>
                <a:gsLst>
                  <a:gs pos="5000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20" name="文本框 3"/>
          <p:cNvSpPr txBox="1"/>
          <p:nvPr/>
        </p:nvSpPr>
        <p:spPr>
          <a:xfrm>
            <a:off x="5335557" y="3011717"/>
            <a:ext cx="639494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6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2700000" scaled="1"/>
                </a:gradFill>
                <a:latin typeface="Century Gothic" panose="020B0502020202020204" pitchFamily="34" charset="0"/>
                <a:sym typeface="+mn-lt"/>
              </a:rPr>
              <a:t>RANPINTANG</a:t>
            </a:r>
            <a:endParaRPr lang="zh-CN" altLang="en-US" sz="6600" dirty="0"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2700000" scaled="1"/>
              </a:gradFill>
              <a:latin typeface="Century Gothic" panose="020B0502020202020204" pitchFamily="34" charset="0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93DB9CF-D0E6-4828-81F3-30102E2E0823}"/>
              </a:ext>
            </a:extLst>
          </p:cNvPr>
          <p:cNvSpPr/>
          <p:nvPr/>
        </p:nvSpPr>
        <p:spPr>
          <a:xfrm>
            <a:off x="7922651" y="4759048"/>
            <a:ext cx="3780224" cy="569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algn="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17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705" y="4806594"/>
            <a:ext cx="1285386" cy="12853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10088085" y="5837326"/>
            <a:ext cx="1477216" cy="248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95493"/>
              </a:gs>
              <a:gs pos="100000">
                <a:srgbClr val="9C44A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文本框 18">
            <a:extLst>
              <a:ext uri="{FF2B5EF4-FFF2-40B4-BE49-F238E27FC236}">
                <a16:creationId xmlns="" xmlns:a16="http://schemas.microsoft.com/office/drawing/2014/main" id="{65879C6D-F9EE-45DD-AFDB-CE2802960C32}"/>
              </a:ext>
            </a:extLst>
          </p:cNvPr>
          <p:cNvSpPr txBox="1"/>
          <p:nvPr/>
        </p:nvSpPr>
        <p:spPr>
          <a:xfrm>
            <a:off x="10116933" y="5845951"/>
            <a:ext cx="13993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900" kern="0" dirty="0">
                <a:solidFill>
                  <a:schemeClr val="bg1"/>
                </a:solidFill>
                <a:cs typeface="+mn-ea"/>
                <a:sym typeface="+mn-lt"/>
              </a:rPr>
              <a:t>ORIGINAL BY RPT</a:t>
            </a:r>
            <a:endParaRPr kumimoji="0" lang="zh-CN" alt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66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117" grpId="0" animBg="1"/>
      <p:bldP spid="26" grpId="0" animBg="1"/>
      <p:bldP spid="30" grpId="0" animBg="1"/>
      <p:bldP spid="123" grpId="0" animBg="1"/>
      <p:bldP spid="19" grpId="0"/>
      <p:bldP spid="20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en-US" altLang="zh-CN" smtClean="0"/>
              <a:pPr/>
              <a:t>26</a:t>
            </a:fld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5263704" y="5277242"/>
            <a:ext cx="66223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kern="0" spc="300" dirty="0">
                <a:solidFill>
                  <a:srgbClr val="212A35"/>
                </a:solidFill>
                <a:cs typeface="+mn-ea"/>
                <a:sym typeface="+mn-lt"/>
              </a:rPr>
              <a:t>燃品堂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PPT 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原创作品</a:t>
            </a:r>
            <a:endParaRPr lang="en-US" altLang="zh-CN" kern="0" spc="300" dirty="0" smtClean="0">
              <a:solidFill>
                <a:srgbClr val="212A35"/>
              </a:solidFill>
              <a:cs typeface="+mn-ea"/>
              <a:sym typeface="+mn-lt"/>
            </a:endParaRPr>
          </a:p>
          <a:p>
            <a:pPr algn="r"/>
            <a:endParaRPr lang="en-US" altLang="zh-CN" kern="0" spc="300" dirty="0">
              <a:solidFill>
                <a:srgbClr val="212A35"/>
              </a:solidFill>
              <a:cs typeface="+mn-ea"/>
              <a:sym typeface="+mn-lt"/>
            </a:endParaRPr>
          </a:p>
          <a:p>
            <a:pPr algn="r"/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51PPT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模板网   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kern="0" spc="300" dirty="0" smtClean="0">
                <a:solidFill>
                  <a:srgbClr val="212A35"/>
                </a:solidFill>
                <a:cs typeface="+mn-ea"/>
                <a:sym typeface="+mn-lt"/>
              </a:rPr>
              <a:t>   </a:t>
            </a:r>
            <a:r>
              <a:rPr lang="zh-CN" altLang="en-US" kern="0" spc="300" dirty="0" smtClean="0">
                <a:solidFill>
                  <a:srgbClr val="212A35"/>
                </a:solidFill>
                <a:cs typeface="+mn-ea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72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占位符 5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5" r="10785"/>
          <a:stretch>
            <a:fillRect/>
          </a:stretch>
        </p:blipFill>
        <p:spPr/>
      </p:pic>
      <p:sp>
        <p:nvSpPr>
          <p:cNvPr id="2" name="文本框 1"/>
          <p:cNvSpPr txBox="1"/>
          <p:nvPr/>
        </p:nvSpPr>
        <p:spPr>
          <a:xfrm>
            <a:off x="1292148" y="619774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18900000" scaled="1"/>
                </a:gradFill>
                <a:latin typeface="Century Gothic" panose="020B0502020202020204" pitchFamily="34" charset="0"/>
              </a:rPr>
              <a:t>CONTENTS</a:t>
            </a:r>
            <a:endParaRPr lang="zh-CN" altLang="en-US" sz="4400" dirty="0">
              <a:gradFill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</a:gradFill>
              <a:latin typeface="Century Gothic" panose="020B0502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35023" y="1498279"/>
            <a:ext cx="481647" cy="0"/>
          </a:xfrm>
          <a:prstGeom prst="line">
            <a:avLst/>
          </a:prstGeom>
          <a:solidFill>
            <a:srgbClr val="080808"/>
          </a:solidFill>
          <a:ln w="25400" cap="rnd"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189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" name="组合 11"/>
          <p:cNvGrpSpPr/>
          <p:nvPr/>
        </p:nvGrpSpPr>
        <p:grpSpPr>
          <a:xfrm>
            <a:off x="1343025" y="2427941"/>
            <a:ext cx="3276600" cy="982009"/>
            <a:chOff x="939337" y="1925465"/>
            <a:chExt cx="3276600" cy="982009"/>
          </a:xfrm>
        </p:grpSpPr>
        <p:sp>
          <p:nvSpPr>
            <p:cNvPr id="4" name="文本框 3"/>
            <p:cNvSpPr txBox="1"/>
            <p:nvPr/>
          </p:nvSpPr>
          <p:spPr>
            <a:xfrm>
              <a:off x="939337" y="192546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01.</a:t>
              </a:r>
              <a:r>
                <a:rPr lang="zh-CN" altLang="en-US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400" dirty="0">
                <a:solidFill>
                  <a:srgbClr val="282828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39337" y="2412530"/>
              <a:ext cx="2700338" cy="4949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60913" y="2427941"/>
            <a:ext cx="3276600" cy="982009"/>
            <a:chOff x="939337" y="1925465"/>
            <a:chExt cx="3276600" cy="982009"/>
          </a:xfrm>
        </p:grpSpPr>
        <p:sp>
          <p:nvSpPr>
            <p:cNvPr id="14" name="文本框 13"/>
            <p:cNvSpPr txBox="1"/>
            <p:nvPr/>
          </p:nvSpPr>
          <p:spPr>
            <a:xfrm>
              <a:off x="939337" y="192546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02.</a:t>
              </a:r>
              <a:r>
                <a:rPr lang="zh-CN" altLang="en-US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400" dirty="0">
                <a:solidFill>
                  <a:srgbClr val="282828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39337" y="2412530"/>
              <a:ext cx="2700338" cy="4949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43025" y="4256741"/>
            <a:ext cx="3276600" cy="982009"/>
            <a:chOff x="939337" y="1925465"/>
            <a:chExt cx="3276600" cy="982009"/>
          </a:xfrm>
        </p:grpSpPr>
        <p:sp>
          <p:nvSpPr>
            <p:cNvPr id="17" name="文本框 16"/>
            <p:cNvSpPr txBox="1"/>
            <p:nvPr/>
          </p:nvSpPr>
          <p:spPr>
            <a:xfrm>
              <a:off x="939337" y="192546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03.</a:t>
              </a:r>
              <a:r>
                <a:rPr lang="zh-CN" altLang="en-US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400" dirty="0">
                <a:solidFill>
                  <a:srgbClr val="282828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39337" y="2412530"/>
              <a:ext cx="2700338" cy="4949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60913" y="4256741"/>
            <a:ext cx="3276600" cy="982009"/>
            <a:chOff x="939337" y="1925465"/>
            <a:chExt cx="3276600" cy="982009"/>
          </a:xfrm>
        </p:grpSpPr>
        <p:sp>
          <p:nvSpPr>
            <p:cNvPr id="20" name="文本框 19"/>
            <p:cNvSpPr txBox="1"/>
            <p:nvPr/>
          </p:nvSpPr>
          <p:spPr>
            <a:xfrm>
              <a:off x="939337" y="1925465"/>
              <a:ext cx="3276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04.</a:t>
              </a:r>
              <a:r>
                <a:rPr lang="zh-CN" altLang="en-US" sz="2400" dirty="0" smtClean="0">
                  <a:solidFill>
                    <a:srgbClr val="282828"/>
                  </a:solidFill>
                  <a:latin typeface="Century Gothic" panose="020B0502020202020204" pitchFamily="34" charset="0"/>
                </a:rPr>
                <a:t>标题文字添加</a:t>
              </a:r>
              <a:endParaRPr lang="zh-CN" altLang="en-US" sz="2400" dirty="0">
                <a:solidFill>
                  <a:srgbClr val="282828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9337" y="2412530"/>
              <a:ext cx="2700338" cy="49494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,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700000" flipH="1" flipV="1">
            <a:off x="8975825" y="2396886"/>
            <a:ext cx="1103762" cy="110376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2700000" flipH="1" flipV="1">
            <a:off x="9584182" y="-31275"/>
            <a:ext cx="4104168" cy="2532316"/>
          </a:xfrm>
          <a:custGeom>
            <a:avLst/>
            <a:gdLst>
              <a:gd name="connsiteX0" fmla="*/ 4104168 w 4104168"/>
              <a:gd name="connsiteY0" fmla="*/ 960463 h 2532316"/>
              <a:gd name="connsiteX1" fmla="*/ 2532316 w 4104168"/>
              <a:gd name="connsiteY1" fmla="*/ 2532316 h 2532316"/>
              <a:gd name="connsiteX2" fmla="*/ 0 w 4104168"/>
              <a:gd name="connsiteY2" fmla="*/ 0 h 2532316"/>
              <a:gd name="connsiteX3" fmla="*/ 4104168 w 4104168"/>
              <a:gd name="connsiteY3" fmla="*/ 0 h 2532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4168" h="2532316">
                <a:moveTo>
                  <a:pt x="4104168" y="960463"/>
                </a:moveTo>
                <a:lnTo>
                  <a:pt x="2532316" y="2532316"/>
                </a:lnTo>
                <a:lnTo>
                  <a:pt x="0" y="0"/>
                </a:lnTo>
                <a:lnTo>
                  <a:pt x="4104168" y="0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2700000" flipH="1" flipV="1">
            <a:off x="11213267" y="2649012"/>
            <a:ext cx="1957467" cy="1957467"/>
          </a:xfrm>
          <a:custGeom>
            <a:avLst/>
            <a:gdLst>
              <a:gd name="connsiteX0" fmla="*/ 1957467 w 1957467"/>
              <a:gd name="connsiteY0" fmla="*/ 1957467 h 1957467"/>
              <a:gd name="connsiteX1" fmla="*/ 0 w 1957467"/>
              <a:gd name="connsiteY1" fmla="*/ 0 h 1957467"/>
              <a:gd name="connsiteX2" fmla="*/ 1957467 w 1957467"/>
              <a:gd name="connsiteY2" fmla="*/ 0 h 19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7467" h="1957467">
                <a:moveTo>
                  <a:pt x="1957467" y="1957467"/>
                </a:moveTo>
                <a:lnTo>
                  <a:pt x="0" y="0"/>
                </a:lnTo>
                <a:lnTo>
                  <a:pt x="195746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2700000" flipH="1" flipV="1">
            <a:off x="11425592" y="5642644"/>
            <a:ext cx="897902" cy="1795804"/>
          </a:xfrm>
          <a:custGeom>
            <a:avLst/>
            <a:gdLst>
              <a:gd name="connsiteX0" fmla="*/ 897902 w 897902"/>
              <a:gd name="connsiteY0" fmla="*/ 1795804 h 1795804"/>
              <a:gd name="connsiteX1" fmla="*/ 0 w 897902"/>
              <a:gd name="connsiteY1" fmla="*/ 897902 h 1795804"/>
              <a:gd name="connsiteX2" fmla="*/ 897902 w 897902"/>
              <a:gd name="connsiteY2" fmla="*/ 0 h 1795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7902" h="1795804">
                <a:moveTo>
                  <a:pt x="897902" y="1795804"/>
                </a:moveTo>
                <a:lnTo>
                  <a:pt x="0" y="897902"/>
                </a:lnTo>
                <a:lnTo>
                  <a:pt x="897902" y="0"/>
                </a:lnTo>
                <a:close/>
              </a:path>
            </a:pathLst>
          </a:cu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2700000" flipH="1" flipV="1">
            <a:off x="9836737" y="6194735"/>
            <a:ext cx="1326533" cy="1326533"/>
          </a:xfrm>
          <a:custGeom>
            <a:avLst/>
            <a:gdLst>
              <a:gd name="connsiteX0" fmla="*/ 1326533 w 1326533"/>
              <a:gd name="connsiteY0" fmla="*/ 1326533 h 1326533"/>
              <a:gd name="connsiteX1" fmla="*/ 0 w 1326533"/>
              <a:gd name="connsiteY1" fmla="*/ 1326533 h 1326533"/>
              <a:gd name="connsiteX2" fmla="*/ 1326533 w 1326533"/>
              <a:gd name="connsiteY2" fmla="*/ 0 h 1326533"/>
              <a:gd name="connsiteX0" fmla="*/ 1326533 w 1326533"/>
              <a:gd name="connsiteY0" fmla="*/ 1326533 h 1326533"/>
              <a:gd name="connsiteX1" fmla="*/ 0 w 1326533"/>
              <a:gd name="connsiteY1" fmla="*/ 1326533 h 1326533"/>
              <a:gd name="connsiteX2" fmla="*/ 894706 w 1326533"/>
              <a:gd name="connsiteY2" fmla="*/ 431829 h 1326533"/>
              <a:gd name="connsiteX3" fmla="*/ 1326533 w 1326533"/>
              <a:gd name="connsiteY3" fmla="*/ 0 h 1326533"/>
              <a:gd name="connsiteX4" fmla="*/ 1326533 w 1326533"/>
              <a:gd name="connsiteY4" fmla="*/ 1326533 h 1326533"/>
              <a:gd name="connsiteX0" fmla="*/ 894706 w 1326533"/>
              <a:gd name="connsiteY0" fmla="*/ 431829 h 1326533"/>
              <a:gd name="connsiteX1" fmla="*/ 1326533 w 1326533"/>
              <a:gd name="connsiteY1" fmla="*/ 0 h 1326533"/>
              <a:gd name="connsiteX2" fmla="*/ 1326533 w 1326533"/>
              <a:gd name="connsiteY2" fmla="*/ 1326533 h 1326533"/>
              <a:gd name="connsiteX3" fmla="*/ 0 w 1326533"/>
              <a:gd name="connsiteY3" fmla="*/ 1326533 h 1326533"/>
              <a:gd name="connsiteX4" fmla="*/ 986146 w 1326533"/>
              <a:gd name="connsiteY4" fmla="*/ 523269 h 1326533"/>
              <a:gd name="connsiteX0" fmla="*/ 894706 w 1326533"/>
              <a:gd name="connsiteY0" fmla="*/ 431829 h 1326533"/>
              <a:gd name="connsiteX1" fmla="*/ 1326533 w 1326533"/>
              <a:gd name="connsiteY1" fmla="*/ 0 h 1326533"/>
              <a:gd name="connsiteX2" fmla="*/ 1326533 w 1326533"/>
              <a:gd name="connsiteY2" fmla="*/ 1326533 h 1326533"/>
              <a:gd name="connsiteX3" fmla="*/ 0 w 1326533"/>
              <a:gd name="connsiteY3" fmla="*/ 1326533 h 1326533"/>
              <a:gd name="connsiteX0" fmla="*/ 1326533 w 1326533"/>
              <a:gd name="connsiteY0" fmla="*/ 0 h 1326533"/>
              <a:gd name="connsiteX1" fmla="*/ 1326533 w 1326533"/>
              <a:gd name="connsiteY1" fmla="*/ 1326533 h 1326533"/>
              <a:gd name="connsiteX2" fmla="*/ 0 w 1326533"/>
              <a:gd name="connsiteY2" fmla="*/ 1326533 h 1326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26533" h="1326533">
                <a:moveTo>
                  <a:pt x="1326533" y="0"/>
                </a:moveTo>
                <a:lnTo>
                  <a:pt x="1326533" y="1326533"/>
                </a:lnTo>
                <a:lnTo>
                  <a:pt x="0" y="132653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灯片编号占位符 5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23763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  <p:bldP spid="34" grpId="0" animBg="1"/>
      <p:bldP spid="40" grpId="0" animBg="1"/>
      <p:bldP spid="45" grpId="0" animBg="1"/>
      <p:bldP spid="4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35343" y="2312352"/>
            <a:ext cx="4853754" cy="2233296"/>
            <a:chOff x="781502" y="2800683"/>
            <a:chExt cx="4853754" cy="2233296"/>
          </a:xfrm>
        </p:grpSpPr>
        <p:sp>
          <p:nvSpPr>
            <p:cNvPr id="4" name="文本框 3"/>
            <p:cNvSpPr txBox="1"/>
            <p:nvPr/>
          </p:nvSpPr>
          <p:spPr>
            <a:xfrm>
              <a:off x="781502" y="2800683"/>
              <a:ext cx="3276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PART 01</a:t>
              </a:r>
              <a:endParaRPr lang="zh-CN" altLang="en-US" sz="40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189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026" y="4204906"/>
              <a:ext cx="4844230" cy="829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PowerPoint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86277" y="407873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81502" y="3463435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95436" y="2312352"/>
            <a:ext cx="2233296" cy="2233296"/>
            <a:chOff x="1995436" y="2312352"/>
            <a:chExt cx="2233296" cy="2233296"/>
          </a:xfrm>
        </p:grpSpPr>
        <p:sp>
          <p:nvSpPr>
            <p:cNvPr id="8" name="椭圆 7"/>
            <p:cNvSpPr/>
            <p:nvPr/>
          </p:nvSpPr>
          <p:spPr>
            <a:xfrm>
              <a:off x="2180805" y="2497721"/>
              <a:ext cx="1862558" cy="1862558"/>
            </a:xfrm>
            <a:prstGeom prst="ellipse">
              <a:avLst/>
            </a:pr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95436" y="2312352"/>
              <a:ext cx="2233296" cy="223329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9"/>
            <p:cNvSpPr/>
            <p:nvPr/>
          </p:nvSpPr>
          <p:spPr>
            <a:xfrm>
              <a:off x="2703322" y="3020855"/>
              <a:ext cx="817524" cy="816290"/>
            </a:xfrm>
            <a:custGeom>
              <a:avLst/>
              <a:gdLst>
                <a:gd name="connsiteX0" fmla="*/ 272538 w 607639"/>
                <a:gd name="connsiteY0" fmla="*/ 126577 h 606722"/>
                <a:gd name="connsiteX1" fmla="*/ 289716 w 607639"/>
                <a:gd name="connsiteY1" fmla="*/ 126577 h 606722"/>
                <a:gd name="connsiteX2" fmla="*/ 289716 w 607639"/>
                <a:gd name="connsiteY2" fmla="*/ 143728 h 606722"/>
                <a:gd name="connsiteX3" fmla="*/ 142052 w 607639"/>
                <a:gd name="connsiteY3" fmla="*/ 291245 h 606722"/>
                <a:gd name="connsiteX4" fmla="*/ 486068 w 607639"/>
                <a:gd name="connsiteY4" fmla="*/ 291245 h 606722"/>
                <a:gd name="connsiteX5" fmla="*/ 498262 w 607639"/>
                <a:gd name="connsiteY5" fmla="*/ 303330 h 606722"/>
                <a:gd name="connsiteX6" fmla="*/ 486068 w 607639"/>
                <a:gd name="connsiteY6" fmla="*/ 315505 h 606722"/>
                <a:gd name="connsiteX7" fmla="*/ 142052 w 607639"/>
                <a:gd name="connsiteY7" fmla="*/ 315505 h 606722"/>
                <a:gd name="connsiteX8" fmla="*/ 289716 w 607639"/>
                <a:gd name="connsiteY8" fmla="*/ 463021 h 606722"/>
                <a:gd name="connsiteX9" fmla="*/ 289716 w 607639"/>
                <a:gd name="connsiteY9" fmla="*/ 480172 h 606722"/>
                <a:gd name="connsiteX10" fmla="*/ 281172 w 607639"/>
                <a:gd name="connsiteY10" fmla="*/ 483727 h 606722"/>
                <a:gd name="connsiteX11" fmla="*/ 272538 w 607639"/>
                <a:gd name="connsiteY11" fmla="*/ 480172 h 606722"/>
                <a:gd name="connsiteX12" fmla="*/ 104046 w 607639"/>
                <a:gd name="connsiteY12" fmla="*/ 311950 h 606722"/>
                <a:gd name="connsiteX13" fmla="*/ 100485 w 607639"/>
                <a:gd name="connsiteY13" fmla="*/ 303330 h 606722"/>
                <a:gd name="connsiteX14" fmla="*/ 104046 w 607639"/>
                <a:gd name="connsiteY14" fmla="*/ 294799 h 606722"/>
                <a:gd name="connsiteX15" fmla="*/ 48597 w 607639"/>
                <a:gd name="connsiteY15" fmla="*/ 24262 h 606722"/>
                <a:gd name="connsiteX16" fmla="*/ 24299 w 607639"/>
                <a:gd name="connsiteY16" fmla="*/ 48524 h 606722"/>
                <a:gd name="connsiteX17" fmla="*/ 24299 w 607639"/>
                <a:gd name="connsiteY17" fmla="*/ 558110 h 606722"/>
                <a:gd name="connsiteX18" fmla="*/ 48597 w 607639"/>
                <a:gd name="connsiteY18" fmla="*/ 582460 h 606722"/>
                <a:gd name="connsiteX19" fmla="*/ 558953 w 607639"/>
                <a:gd name="connsiteY19" fmla="*/ 582460 h 606722"/>
                <a:gd name="connsiteX20" fmla="*/ 583341 w 607639"/>
                <a:gd name="connsiteY20" fmla="*/ 558110 h 606722"/>
                <a:gd name="connsiteX21" fmla="*/ 583341 w 607639"/>
                <a:gd name="connsiteY21" fmla="*/ 48524 h 606722"/>
                <a:gd name="connsiteX22" fmla="*/ 558953 w 607639"/>
                <a:gd name="connsiteY22" fmla="*/ 24262 h 606722"/>
                <a:gd name="connsiteX23" fmla="*/ 48597 w 607639"/>
                <a:gd name="connsiteY23" fmla="*/ 0 h 606722"/>
                <a:gd name="connsiteX24" fmla="*/ 558953 w 607639"/>
                <a:gd name="connsiteY24" fmla="*/ 0 h 606722"/>
                <a:gd name="connsiteX25" fmla="*/ 607639 w 607639"/>
                <a:gd name="connsiteY25" fmla="*/ 48524 h 606722"/>
                <a:gd name="connsiteX26" fmla="*/ 607639 w 607639"/>
                <a:gd name="connsiteY26" fmla="*/ 558110 h 606722"/>
                <a:gd name="connsiteX27" fmla="*/ 558953 w 607639"/>
                <a:gd name="connsiteY27" fmla="*/ 606722 h 606722"/>
                <a:gd name="connsiteX28" fmla="*/ 48597 w 607639"/>
                <a:gd name="connsiteY28" fmla="*/ 606722 h 606722"/>
                <a:gd name="connsiteX29" fmla="*/ 0 w 607639"/>
                <a:gd name="connsiteY29" fmla="*/ 558110 h 606722"/>
                <a:gd name="connsiteX30" fmla="*/ 0 w 607639"/>
                <a:gd name="connsiteY30" fmla="*/ 48524 h 606722"/>
                <a:gd name="connsiteX31" fmla="*/ 48597 w 607639"/>
                <a:gd name="connsiteY3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606722">
                  <a:moveTo>
                    <a:pt x="272538" y="126577"/>
                  </a:moveTo>
                  <a:cubicBezTo>
                    <a:pt x="277344" y="121867"/>
                    <a:pt x="284999" y="121867"/>
                    <a:pt x="289716" y="126577"/>
                  </a:cubicBezTo>
                  <a:cubicBezTo>
                    <a:pt x="294523" y="131287"/>
                    <a:pt x="294523" y="139018"/>
                    <a:pt x="289716" y="143728"/>
                  </a:cubicBezTo>
                  <a:lnTo>
                    <a:pt x="142052" y="291245"/>
                  </a:lnTo>
                  <a:lnTo>
                    <a:pt x="486068" y="291245"/>
                  </a:lnTo>
                  <a:cubicBezTo>
                    <a:pt x="492833" y="291245"/>
                    <a:pt x="498262" y="296665"/>
                    <a:pt x="498262" y="303330"/>
                  </a:cubicBezTo>
                  <a:cubicBezTo>
                    <a:pt x="498262" y="310084"/>
                    <a:pt x="492833" y="315505"/>
                    <a:pt x="486068" y="315505"/>
                  </a:cubicBezTo>
                  <a:lnTo>
                    <a:pt x="142052" y="315505"/>
                  </a:lnTo>
                  <a:lnTo>
                    <a:pt x="289716" y="463021"/>
                  </a:lnTo>
                  <a:cubicBezTo>
                    <a:pt x="294523" y="467731"/>
                    <a:pt x="294523" y="475374"/>
                    <a:pt x="289716" y="480172"/>
                  </a:cubicBezTo>
                  <a:cubicBezTo>
                    <a:pt x="287402" y="482483"/>
                    <a:pt x="284287" y="483727"/>
                    <a:pt x="281172" y="483727"/>
                  </a:cubicBezTo>
                  <a:cubicBezTo>
                    <a:pt x="278056" y="483727"/>
                    <a:pt x="274941" y="482483"/>
                    <a:pt x="272538" y="480172"/>
                  </a:cubicBezTo>
                  <a:lnTo>
                    <a:pt x="104046" y="311950"/>
                  </a:lnTo>
                  <a:cubicBezTo>
                    <a:pt x="101820" y="309640"/>
                    <a:pt x="100485" y="306618"/>
                    <a:pt x="100485" y="303330"/>
                  </a:cubicBezTo>
                  <a:cubicBezTo>
                    <a:pt x="100485" y="300131"/>
                    <a:pt x="101820" y="297021"/>
                    <a:pt x="104046" y="294799"/>
                  </a:cubicBezTo>
                  <a:close/>
                  <a:moveTo>
                    <a:pt x="48597" y="24262"/>
                  </a:moveTo>
                  <a:cubicBezTo>
                    <a:pt x="35246" y="24262"/>
                    <a:pt x="24299" y="35193"/>
                    <a:pt x="24299" y="48524"/>
                  </a:cubicBezTo>
                  <a:lnTo>
                    <a:pt x="24299" y="558110"/>
                  </a:lnTo>
                  <a:cubicBezTo>
                    <a:pt x="24299" y="571529"/>
                    <a:pt x="35246" y="582460"/>
                    <a:pt x="48597" y="582460"/>
                  </a:cubicBezTo>
                  <a:lnTo>
                    <a:pt x="558953" y="582460"/>
                  </a:lnTo>
                  <a:cubicBezTo>
                    <a:pt x="572393" y="582460"/>
                    <a:pt x="583341" y="571529"/>
                    <a:pt x="583341" y="558110"/>
                  </a:cubicBezTo>
                  <a:lnTo>
                    <a:pt x="583341" y="48524"/>
                  </a:lnTo>
                  <a:cubicBezTo>
                    <a:pt x="583341" y="35193"/>
                    <a:pt x="572393" y="24262"/>
                    <a:pt x="558953" y="24262"/>
                  </a:cubicBezTo>
                  <a:close/>
                  <a:moveTo>
                    <a:pt x="48597" y="0"/>
                  </a:moveTo>
                  <a:lnTo>
                    <a:pt x="558953" y="0"/>
                  </a:lnTo>
                  <a:cubicBezTo>
                    <a:pt x="585833" y="0"/>
                    <a:pt x="607639" y="21773"/>
                    <a:pt x="607639" y="48524"/>
                  </a:cubicBezTo>
                  <a:lnTo>
                    <a:pt x="607639" y="558110"/>
                  </a:lnTo>
                  <a:cubicBezTo>
                    <a:pt x="607639" y="584949"/>
                    <a:pt x="585833" y="606722"/>
                    <a:pt x="558953" y="606722"/>
                  </a:cubicBezTo>
                  <a:lnTo>
                    <a:pt x="48597" y="606722"/>
                  </a:lnTo>
                  <a:cubicBezTo>
                    <a:pt x="21807" y="606722"/>
                    <a:pt x="0" y="584949"/>
                    <a:pt x="0" y="558110"/>
                  </a:cubicBezTo>
                  <a:lnTo>
                    <a:pt x="0" y="48524"/>
                  </a:lnTo>
                  <a:cubicBezTo>
                    <a:pt x="0" y="21773"/>
                    <a:pt x="21807" y="0"/>
                    <a:pt x="485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8" name="任意多边形 17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灯片编号占位符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868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占位符 2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8" r="17468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1" r="36821"/>
          <a:stretch>
            <a:fillRect/>
          </a:stretch>
        </p:blipFill>
        <p:spPr/>
      </p:pic>
      <p:sp>
        <p:nvSpPr>
          <p:cNvPr id="3" name="矩形 2"/>
          <p:cNvSpPr/>
          <p:nvPr/>
        </p:nvSpPr>
        <p:spPr>
          <a:xfrm>
            <a:off x="1343025" y="3789363"/>
            <a:ext cx="2700338" cy="17416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550" y="0"/>
            <a:ext cx="2711450" cy="685800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4"/>
          <p:cNvSpPr/>
          <p:nvPr/>
        </p:nvSpPr>
        <p:spPr>
          <a:xfrm>
            <a:off x="3019528" y="3408626"/>
            <a:ext cx="762382" cy="761472"/>
          </a:xfrm>
          <a:custGeom>
            <a:avLst/>
            <a:gdLst>
              <a:gd name="connsiteX0" fmla="*/ 449984 w 578419"/>
              <a:gd name="connsiteY0" fmla="*/ 152373 h 577729"/>
              <a:gd name="connsiteX1" fmla="*/ 460750 w 578419"/>
              <a:gd name="connsiteY1" fmla="*/ 157745 h 577729"/>
              <a:gd name="connsiteX2" fmla="*/ 495202 w 578419"/>
              <a:gd name="connsiteY2" fmla="*/ 190697 h 577729"/>
              <a:gd name="connsiteX3" fmla="*/ 495202 w 578419"/>
              <a:gd name="connsiteY3" fmla="*/ 213620 h 577729"/>
              <a:gd name="connsiteX4" fmla="*/ 248298 w 578419"/>
              <a:gd name="connsiteY4" fmla="*/ 460039 h 577729"/>
              <a:gd name="connsiteX5" fmla="*/ 225330 w 578419"/>
              <a:gd name="connsiteY5" fmla="*/ 460039 h 577729"/>
              <a:gd name="connsiteX6" fmla="*/ 219588 w 578419"/>
              <a:gd name="connsiteY6" fmla="*/ 454309 h 577729"/>
              <a:gd name="connsiteX7" fmla="*/ 215282 w 578419"/>
              <a:gd name="connsiteY7" fmla="*/ 450011 h 577729"/>
              <a:gd name="connsiteX8" fmla="*/ 190879 w 578419"/>
              <a:gd name="connsiteY8" fmla="*/ 425655 h 577729"/>
              <a:gd name="connsiteX9" fmla="*/ 84652 w 578419"/>
              <a:gd name="connsiteY9" fmla="*/ 318205 h 577729"/>
              <a:gd name="connsiteX10" fmla="*/ 84652 w 578419"/>
              <a:gd name="connsiteY10" fmla="*/ 295282 h 577729"/>
              <a:gd name="connsiteX11" fmla="*/ 117669 w 578419"/>
              <a:gd name="connsiteY11" fmla="*/ 262330 h 577729"/>
              <a:gd name="connsiteX12" fmla="*/ 140636 w 578419"/>
              <a:gd name="connsiteY12" fmla="*/ 262330 h 577729"/>
              <a:gd name="connsiteX13" fmla="*/ 236814 w 578419"/>
              <a:gd name="connsiteY13" fmla="*/ 358320 h 577729"/>
              <a:gd name="connsiteX14" fmla="*/ 439218 w 578419"/>
              <a:gd name="connsiteY14" fmla="*/ 157745 h 577729"/>
              <a:gd name="connsiteX15" fmla="*/ 449984 w 578419"/>
              <a:gd name="connsiteY15" fmla="*/ 152373 h 577729"/>
              <a:gd name="connsiteX16" fmla="*/ 289927 w 578419"/>
              <a:gd name="connsiteY16" fmla="*/ 45874 h 577729"/>
              <a:gd name="connsiteX17" fmla="*/ 45929 w 578419"/>
              <a:gd name="connsiteY17" fmla="*/ 289581 h 577729"/>
              <a:gd name="connsiteX18" fmla="*/ 289927 w 578419"/>
              <a:gd name="connsiteY18" fmla="*/ 531855 h 577729"/>
              <a:gd name="connsiteX19" fmla="*/ 532490 w 578419"/>
              <a:gd name="connsiteY19" fmla="*/ 289581 h 577729"/>
              <a:gd name="connsiteX20" fmla="*/ 289927 w 578419"/>
              <a:gd name="connsiteY20" fmla="*/ 45874 h 577729"/>
              <a:gd name="connsiteX21" fmla="*/ 289927 w 578419"/>
              <a:gd name="connsiteY21" fmla="*/ 0 h 577729"/>
              <a:gd name="connsiteX22" fmla="*/ 578419 w 578419"/>
              <a:gd name="connsiteY22" fmla="*/ 289581 h 577729"/>
              <a:gd name="connsiteX23" fmla="*/ 289927 w 578419"/>
              <a:gd name="connsiteY23" fmla="*/ 577729 h 577729"/>
              <a:gd name="connsiteX24" fmla="*/ 0 w 578419"/>
              <a:gd name="connsiteY24" fmla="*/ 289581 h 577729"/>
              <a:gd name="connsiteX25" fmla="*/ 289927 w 578419"/>
              <a:gd name="connsiteY25" fmla="*/ 0 h 57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78419" h="577729">
                <a:moveTo>
                  <a:pt x="449984" y="152373"/>
                </a:moveTo>
                <a:cubicBezTo>
                  <a:pt x="453931" y="152373"/>
                  <a:pt x="457879" y="154164"/>
                  <a:pt x="460750" y="157745"/>
                </a:cubicBezTo>
                <a:lnTo>
                  <a:pt x="495202" y="190697"/>
                </a:lnTo>
                <a:cubicBezTo>
                  <a:pt x="500944" y="196428"/>
                  <a:pt x="500944" y="207889"/>
                  <a:pt x="495202" y="213620"/>
                </a:cubicBezTo>
                <a:lnTo>
                  <a:pt x="248298" y="460039"/>
                </a:lnTo>
                <a:cubicBezTo>
                  <a:pt x="241121" y="465770"/>
                  <a:pt x="231072" y="465770"/>
                  <a:pt x="225330" y="460039"/>
                </a:cubicBezTo>
                <a:lnTo>
                  <a:pt x="219588" y="454309"/>
                </a:lnTo>
                <a:lnTo>
                  <a:pt x="215282" y="450011"/>
                </a:lnTo>
                <a:lnTo>
                  <a:pt x="190879" y="425655"/>
                </a:lnTo>
                <a:lnTo>
                  <a:pt x="84652" y="318205"/>
                </a:lnTo>
                <a:cubicBezTo>
                  <a:pt x="77475" y="312474"/>
                  <a:pt x="77475" y="302445"/>
                  <a:pt x="84652" y="295282"/>
                </a:cubicBezTo>
                <a:lnTo>
                  <a:pt x="117669" y="262330"/>
                </a:lnTo>
                <a:cubicBezTo>
                  <a:pt x="124846" y="256600"/>
                  <a:pt x="134895" y="256600"/>
                  <a:pt x="140636" y="262330"/>
                </a:cubicBezTo>
                <a:lnTo>
                  <a:pt x="236814" y="358320"/>
                </a:lnTo>
                <a:lnTo>
                  <a:pt x="439218" y="157745"/>
                </a:lnTo>
                <a:cubicBezTo>
                  <a:pt x="442089" y="154164"/>
                  <a:pt x="446036" y="152373"/>
                  <a:pt x="449984" y="152373"/>
                </a:cubicBezTo>
                <a:close/>
                <a:moveTo>
                  <a:pt x="289927" y="45874"/>
                </a:moveTo>
                <a:cubicBezTo>
                  <a:pt x="155011" y="45874"/>
                  <a:pt x="45929" y="154826"/>
                  <a:pt x="45929" y="289581"/>
                </a:cubicBezTo>
                <a:cubicBezTo>
                  <a:pt x="45929" y="422903"/>
                  <a:pt x="155011" y="531855"/>
                  <a:pt x="289927" y="531855"/>
                </a:cubicBezTo>
                <a:cubicBezTo>
                  <a:pt x="423408" y="531855"/>
                  <a:pt x="532490" y="422903"/>
                  <a:pt x="532490" y="289581"/>
                </a:cubicBezTo>
                <a:cubicBezTo>
                  <a:pt x="532490" y="154826"/>
                  <a:pt x="423408" y="45874"/>
                  <a:pt x="289927" y="45874"/>
                </a:cubicBezTo>
                <a:close/>
                <a:moveTo>
                  <a:pt x="289927" y="0"/>
                </a:moveTo>
                <a:cubicBezTo>
                  <a:pt x="449244" y="0"/>
                  <a:pt x="578419" y="129021"/>
                  <a:pt x="578419" y="289581"/>
                </a:cubicBezTo>
                <a:cubicBezTo>
                  <a:pt x="578419" y="448708"/>
                  <a:pt x="449244" y="577729"/>
                  <a:pt x="289927" y="577729"/>
                </a:cubicBezTo>
                <a:cubicBezTo>
                  <a:pt x="129175" y="577729"/>
                  <a:pt x="0" y="448708"/>
                  <a:pt x="0" y="289581"/>
                </a:cubicBezTo>
                <a:cubicBezTo>
                  <a:pt x="0" y="129021"/>
                  <a:pt x="129175" y="0"/>
                  <a:pt x="289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467734" y="1643077"/>
            <a:ext cx="4595929" cy="3031621"/>
            <a:chOff x="1260878" y="2201968"/>
            <a:chExt cx="4595929" cy="3031621"/>
          </a:xfrm>
        </p:grpSpPr>
        <p:sp>
          <p:nvSpPr>
            <p:cNvPr id="7" name="文本框 6"/>
            <p:cNvSpPr txBox="1"/>
            <p:nvPr/>
          </p:nvSpPr>
          <p:spPr>
            <a:xfrm>
              <a:off x="1265643" y="4033260"/>
              <a:ext cx="459116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PowerPoint, not only can you create presentations, you can also hold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face-to-face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60878" y="2201968"/>
              <a:ext cx="40985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POWER POINT</a:t>
              </a:r>
              <a:endParaRPr lang="zh-CN" altLang="en-US" sz="4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365654" y="3550778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260879" y="2877420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61666" y="4130872"/>
            <a:ext cx="2423206" cy="1261564"/>
            <a:chOff x="1358704" y="4161352"/>
            <a:chExt cx="2423206" cy="1261564"/>
          </a:xfrm>
        </p:grpSpPr>
        <p:sp>
          <p:nvSpPr>
            <p:cNvPr id="11" name="文本框 10"/>
            <p:cNvSpPr txBox="1"/>
            <p:nvPr/>
          </p:nvSpPr>
          <p:spPr>
            <a:xfrm>
              <a:off x="1358705" y="4499586"/>
              <a:ext cx="242320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9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358704" y="4161352"/>
              <a:ext cx="2192216" cy="4081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rPr>
                <a:t>文字添加此处</a:t>
              </a:r>
              <a:endParaRPr lang="en-US" altLang="zh-CN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5" name="任意多边形 14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灯片编号占位符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076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034970"/>
            <a:ext cx="9480550" cy="28230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占位符 4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47" name="图片占位符 46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r="20968"/>
          <a:stretch>
            <a:fillRect/>
          </a:stretch>
        </p:blipFill>
        <p:spPr/>
      </p:pic>
      <p:pic>
        <p:nvPicPr>
          <p:cNvPr id="48" name="图片占位符 47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0" r="21850"/>
          <a:stretch>
            <a:fillRect/>
          </a:stretch>
        </p:blipFill>
        <p:spPr/>
      </p:pic>
      <p:sp>
        <p:nvSpPr>
          <p:cNvPr id="14" name="文本框 13"/>
          <p:cNvSpPr txBox="1"/>
          <p:nvPr/>
        </p:nvSpPr>
        <p:spPr>
          <a:xfrm rot="5400000">
            <a:off x="6970165" y="2580492"/>
            <a:ext cx="56300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i="1" dirty="0" smtClean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SINCE 2018</a:t>
            </a:r>
            <a:endParaRPr lang="zh-CN" altLang="en-US" sz="8000" i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83298" y="4564035"/>
            <a:ext cx="1396542" cy="1396542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41509" y="4564035"/>
            <a:ext cx="1396542" cy="1396542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99719" y="4564035"/>
            <a:ext cx="1396542" cy="1396542"/>
          </a:xfrm>
          <a:prstGeom prst="ellipse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5411788" y="-1"/>
            <a:ext cx="4068762" cy="4034972"/>
            <a:chOff x="5411788" y="-1"/>
            <a:chExt cx="4068762" cy="4034972"/>
          </a:xfrm>
        </p:grpSpPr>
        <p:sp>
          <p:nvSpPr>
            <p:cNvPr id="2" name="矩形 1"/>
            <p:cNvSpPr/>
            <p:nvPr/>
          </p:nvSpPr>
          <p:spPr>
            <a:xfrm>
              <a:off x="5411788" y="-1"/>
              <a:ext cx="4068762" cy="4034972"/>
            </a:xfrm>
            <a:prstGeom prst="rect">
              <a:avLst/>
            </a:pr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662316" y="529063"/>
              <a:ext cx="3554256" cy="2856788"/>
              <a:chOff x="1260879" y="2201968"/>
              <a:chExt cx="3554256" cy="2856788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265643" y="3512179"/>
                <a:ext cx="3549492" cy="15465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field. Using PowerPoint, not only can you create presentations, you can also hold face-to-face meetings, teleconferencing, or presentations on the Internet </a:t>
                </a: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260879" y="2201968"/>
                <a:ext cx="328166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POWER POINT</a:t>
                </a:r>
                <a:endParaRPr lang="zh-CN" altLang="en-US" sz="3200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1365654" y="3304036"/>
                <a:ext cx="504373" cy="0"/>
              </a:xfrm>
              <a:prstGeom prst="line">
                <a:avLst/>
              </a:prstGeom>
              <a:solidFill>
                <a:srgbClr val="080808"/>
              </a:solidFill>
              <a:ln w="2540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1260879" y="2761306"/>
                <a:ext cx="2705492" cy="383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zh-CN" altLang="en-US" dirty="0" smtClean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rPr>
                  <a:t>标题文字添加此处</a:t>
                </a:r>
                <a:endParaRPr lang="en-US" altLang="zh-CN" dirty="0">
                  <a:solidFill>
                    <a:schemeClr val="bg1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6" name="任意多边形 15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2"/>
          <p:cNvSpPr/>
          <p:nvPr/>
        </p:nvSpPr>
        <p:spPr>
          <a:xfrm>
            <a:off x="1707683" y="4911697"/>
            <a:ext cx="547771" cy="701220"/>
          </a:xfrm>
          <a:custGeom>
            <a:avLst/>
            <a:gdLst>
              <a:gd name="connsiteX0" fmla="*/ 11784 w 473070"/>
              <a:gd name="connsiteY0" fmla="*/ 563888 h 605592"/>
              <a:gd name="connsiteX1" fmla="*/ 461073 w 473070"/>
              <a:gd name="connsiteY1" fmla="*/ 563888 h 605592"/>
              <a:gd name="connsiteX2" fmla="*/ 461073 w 473070"/>
              <a:gd name="connsiteY2" fmla="*/ 605592 h 605592"/>
              <a:gd name="connsiteX3" fmla="*/ 11784 w 473070"/>
              <a:gd name="connsiteY3" fmla="*/ 605592 h 605592"/>
              <a:gd name="connsiteX4" fmla="*/ 11784 w 473070"/>
              <a:gd name="connsiteY4" fmla="*/ 500661 h 605592"/>
              <a:gd name="connsiteX5" fmla="*/ 461073 w 473070"/>
              <a:gd name="connsiteY5" fmla="*/ 500661 h 605592"/>
              <a:gd name="connsiteX6" fmla="*/ 461073 w 473070"/>
              <a:gd name="connsiteY6" fmla="*/ 542506 h 605592"/>
              <a:gd name="connsiteX7" fmla="*/ 11784 w 473070"/>
              <a:gd name="connsiteY7" fmla="*/ 542506 h 605592"/>
              <a:gd name="connsiteX8" fmla="*/ 365246 w 473070"/>
              <a:gd name="connsiteY8" fmla="*/ 196807 h 605592"/>
              <a:gd name="connsiteX9" fmla="*/ 407162 w 473070"/>
              <a:gd name="connsiteY9" fmla="*/ 196807 h 605592"/>
              <a:gd name="connsiteX10" fmla="*/ 407162 w 473070"/>
              <a:gd name="connsiteY10" fmla="*/ 467496 h 605592"/>
              <a:gd name="connsiteX11" fmla="*/ 365246 w 473070"/>
              <a:gd name="connsiteY11" fmla="*/ 467496 h 605592"/>
              <a:gd name="connsiteX12" fmla="*/ 215507 w 473070"/>
              <a:gd name="connsiteY12" fmla="*/ 196807 h 605592"/>
              <a:gd name="connsiteX13" fmla="*/ 257352 w 473070"/>
              <a:gd name="connsiteY13" fmla="*/ 196807 h 605592"/>
              <a:gd name="connsiteX14" fmla="*/ 257352 w 473070"/>
              <a:gd name="connsiteY14" fmla="*/ 467496 h 605592"/>
              <a:gd name="connsiteX15" fmla="*/ 215507 w 473070"/>
              <a:gd name="connsiteY15" fmla="*/ 467496 h 605592"/>
              <a:gd name="connsiteX16" fmla="*/ 65767 w 473070"/>
              <a:gd name="connsiteY16" fmla="*/ 196807 h 605592"/>
              <a:gd name="connsiteX17" fmla="*/ 107612 w 473070"/>
              <a:gd name="connsiteY17" fmla="*/ 196807 h 605592"/>
              <a:gd name="connsiteX18" fmla="*/ 107612 w 473070"/>
              <a:gd name="connsiteY18" fmla="*/ 467496 h 605592"/>
              <a:gd name="connsiteX19" fmla="*/ 65767 w 473070"/>
              <a:gd name="connsiteY19" fmla="*/ 467496 h 605592"/>
              <a:gd name="connsiteX20" fmla="*/ 236581 w 473070"/>
              <a:gd name="connsiteY20" fmla="*/ 0 h 605592"/>
              <a:gd name="connsiteX21" fmla="*/ 473070 w 473070"/>
              <a:gd name="connsiteY21" fmla="*/ 164833 h 605592"/>
              <a:gd name="connsiteX22" fmla="*/ 449115 w 473070"/>
              <a:gd name="connsiteY22" fmla="*/ 199135 h 605592"/>
              <a:gd name="connsiteX23" fmla="*/ 236303 w 473070"/>
              <a:gd name="connsiteY23" fmla="*/ 50711 h 605592"/>
              <a:gd name="connsiteX24" fmla="*/ 23491 w 473070"/>
              <a:gd name="connsiteY24" fmla="*/ 194963 h 605592"/>
              <a:gd name="connsiteX25" fmla="*/ 0 w 473070"/>
              <a:gd name="connsiteY25" fmla="*/ 16038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73070" h="605592">
                <a:moveTo>
                  <a:pt x="11784" y="563888"/>
                </a:moveTo>
                <a:lnTo>
                  <a:pt x="461073" y="563888"/>
                </a:lnTo>
                <a:lnTo>
                  <a:pt x="461073" y="605592"/>
                </a:lnTo>
                <a:lnTo>
                  <a:pt x="11784" y="605592"/>
                </a:lnTo>
                <a:close/>
                <a:moveTo>
                  <a:pt x="11784" y="500661"/>
                </a:moveTo>
                <a:lnTo>
                  <a:pt x="461073" y="500661"/>
                </a:lnTo>
                <a:lnTo>
                  <a:pt x="461073" y="542506"/>
                </a:lnTo>
                <a:lnTo>
                  <a:pt x="11784" y="542506"/>
                </a:lnTo>
                <a:close/>
                <a:moveTo>
                  <a:pt x="365246" y="196807"/>
                </a:moveTo>
                <a:lnTo>
                  <a:pt x="407162" y="196807"/>
                </a:lnTo>
                <a:lnTo>
                  <a:pt x="407162" y="467496"/>
                </a:lnTo>
                <a:lnTo>
                  <a:pt x="365246" y="467496"/>
                </a:lnTo>
                <a:close/>
                <a:moveTo>
                  <a:pt x="215507" y="196807"/>
                </a:moveTo>
                <a:lnTo>
                  <a:pt x="257352" y="196807"/>
                </a:lnTo>
                <a:lnTo>
                  <a:pt x="257352" y="467496"/>
                </a:lnTo>
                <a:lnTo>
                  <a:pt x="215507" y="467496"/>
                </a:lnTo>
                <a:close/>
                <a:moveTo>
                  <a:pt x="65767" y="196807"/>
                </a:moveTo>
                <a:lnTo>
                  <a:pt x="107612" y="196807"/>
                </a:lnTo>
                <a:lnTo>
                  <a:pt x="107612" y="467496"/>
                </a:lnTo>
                <a:lnTo>
                  <a:pt x="65767" y="467496"/>
                </a:lnTo>
                <a:close/>
                <a:moveTo>
                  <a:pt x="236581" y="0"/>
                </a:moveTo>
                <a:lnTo>
                  <a:pt x="473070" y="164833"/>
                </a:lnTo>
                <a:lnTo>
                  <a:pt x="449115" y="199135"/>
                </a:lnTo>
                <a:lnTo>
                  <a:pt x="236303" y="50711"/>
                </a:lnTo>
                <a:lnTo>
                  <a:pt x="23491" y="194963"/>
                </a:lnTo>
                <a:lnTo>
                  <a:pt x="0" y="1603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椭圆 33"/>
          <p:cNvSpPr/>
          <p:nvPr/>
        </p:nvSpPr>
        <p:spPr>
          <a:xfrm>
            <a:off x="4389170" y="4938524"/>
            <a:ext cx="701220" cy="647567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椭圆 34"/>
          <p:cNvSpPr/>
          <p:nvPr/>
        </p:nvSpPr>
        <p:spPr>
          <a:xfrm>
            <a:off x="7158169" y="4911697"/>
            <a:ext cx="679643" cy="701220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5" name="图片占位符 44"/>
          <p:cNvPicPr>
            <a:picLocks noGrp="1" noChangeAspect="1"/>
          </p:cNvPicPr>
          <p:nvPr>
            <p:ph type="pic" sz="quarter" idx="1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82" r="17582"/>
          <a:stretch>
            <a:fillRect/>
          </a:stretch>
        </p:blipFill>
        <p:spPr/>
      </p:pic>
      <p:sp>
        <p:nvSpPr>
          <p:cNvPr id="39" name="灯片编号占位符 3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359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5" grpId="0" animBg="1"/>
      <p:bldP spid="6" grpId="0" animBg="1"/>
      <p:bldP spid="7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11451" y="798746"/>
            <a:ext cx="8137524" cy="4273237"/>
          </a:xfrm>
          <a:prstGeom prst="rect">
            <a:avLst/>
          </a:pr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占位符 3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0" b="2130"/>
          <a:stretch>
            <a:fillRect/>
          </a:stretch>
        </p:blipFill>
        <p:spPr/>
      </p:pic>
      <p:grpSp>
        <p:nvGrpSpPr>
          <p:cNvPr id="33" name="组合 32"/>
          <p:cNvGrpSpPr/>
          <p:nvPr/>
        </p:nvGrpSpPr>
        <p:grpSpPr>
          <a:xfrm>
            <a:off x="7181383" y="1225341"/>
            <a:ext cx="3077737" cy="3283414"/>
            <a:chOff x="7181383" y="1225341"/>
            <a:chExt cx="3077737" cy="3283414"/>
          </a:xfrm>
        </p:grpSpPr>
        <p:sp>
          <p:nvSpPr>
            <p:cNvPr id="4" name="矩形 3"/>
            <p:cNvSpPr/>
            <p:nvPr/>
          </p:nvSpPr>
          <p:spPr>
            <a:xfrm>
              <a:off x="7181383" y="1225341"/>
              <a:ext cx="3077737" cy="328341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7386513" y="1633513"/>
              <a:ext cx="2705492" cy="2381570"/>
              <a:chOff x="7419499" y="1770742"/>
              <a:chExt cx="2705492" cy="2381570"/>
            </a:xfrm>
          </p:grpSpPr>
          <p:sp>
            <p:nvSpPr>
              <p:cNvPr id="7" name="椭圆 5"/>
              <p:cNvSpPr/>
              <p:nvPr/>
            </p:nvSpPr>
            <p:spPr>
              <a:xfrm>
                <a:off x="7497860" y="1770742"/>
                <a:ext cx="534571" cy="551543"/>
              </a:xfrm>
              <a:custGeom>
                <a:avLst/>
                <a:gdLst>
                  <a:gd name="T0" fmla="*/ 614 w 834"/>
                  <a:gd name="T1" fmla="*/ 393 h 862"/>
                  <a:gd name="T2" fmla="*/ 548 w 834"/>
                  <a:gd name="T3" fmla="*/ 370 h 862"/>
                  <a:gd name="T4" fmla="*/ 551 w 834"/>
                  <a:gd name="T5" fmla="*/ 312 h 862"/>
                  <a:gd name="T6" fmla="*/ 627 w 834"/>
                  <a:gd name="T7" fmla="*/ 313 h 862"/>
                  <a:gd name="T8" fmla="*/ 615 w 834"/>
                  <a:gd name="T9" fmla="*/ 345 h 862"/>
                  <a:gd name="T10" fmla="*/ 587 w 834"/>
                  <a:gd name="T11" fmla="*/ 324 h 862"/>
                  <a:gd name="T12" fmla="*/ 563 w 834"/>
                  <a:gd name="T13" fmla="*/ 342 h 862"/>
                  <a:gd name="T14" fmla="*/ 596 w 834"/>
                  <a:gd name="T15" fmla="*/ 359 h 862"/>
                  <a:gd name="T16" fmla="*/ 646 w 834"/>
                  <a:gd name="T17" fmla="*/ 402 h 862"/>
                  <a:gd name="T18" fmla="*/ 590 w 834"/>
                  <a:gd name="T19" fmla="*/ 444 h 862"/>
                  <a:gd name="T20" fmla="*/ 534 w 834"/>
                  <a:gd name="T21" fmla="*/ 398 h 862"/>
                  <a:gd name="T22" fmla="*/ 570 w 834"/>
                  <a:gd name="T23" fmla="*/ 415 h 862"/>
                  <a:gd name="T24" fmla="*/ 612 w 834"/>
                  <a:gd name="T25" fmla="*/ 416 h 862"/>
                  <a:gd name="T26" fmla="*/ 403 w 834"/>
                  <a:gd name="T27" fmla="*/ 440 h 862"/>
                  <a:gd name="T28" fmla="*/ 437 w 834"/>
                  <a:gd name="T29" fmla="*/ 333 h 862"/>
                  <a:gd name="T30" fmla="*/ 473 w 834"/>
                  <a:gd name="T31" fmla="*/ 440 h 862"/>
                  <a:gd name="T32" fmla="*/ 524 w 834"/>
                  <a:gd name="T33" fmla="*/ 304 h 862"/>
                  <a:gd name="T34" fmla="*/ 496 w 834"/>
                  <a:gd name="T35" fmla="*/ 304 h 862"/>
                  <a:gd name="T36" fmla="*/ 473 w 834"/>
                  <a:gd name="T37" fmla="*/ 403 h 862"/>
                  <a:gd name="T38" fmla="*/ 438 w 834"/>
                  <a:gd name="T39" fmla="*/ 304 h 862"/>
                  <a:gd name="T40" fmla="*/ 404 w 834"/>
                  <a:gd name="T41" fmla="*/ 404 h 862"/>
                  <a:gd name="T42" fmla="*/ 366 w 834"/>
                  <a:gd name="T43" fmla="*/ 304 h 862"/>
                  <a:gd name="T44" fmla="*/ 389 w 834"/>
                  <a:gd name="T45" fmla="*/ 440 h 862"/>
                  <a:gd name="T46" fmla="*/ 340 w 834"/>
                  <a:gd name="T47" fmla="*/ 428 h 862"/>
                  <a:gd name="T48" fmla="*/ 265 w 834"/>
                  <a:gd name="T49" fmla="*/ 416 h 862"/>
                  <a:gd name="T50" fmla="*/ 331 w 834"/>
                  <a:gd name="T51" fmla="*/ 381 h 862"/>
                  <a:gd name="T52" fmla="*/ 331 w 834"/>
                  <a:gd name="T53" fmla="*/ 357 h 862"/>
                  <a:gd name="T54" fmla="*/ 265 w 834"/>
                  <a:gd name="T55" fmla="*/ 328 h 862"/>
                  <a:gd name="T56" fmla="*/ 336 w 834"/>
                  <a:gd name="T57" fmla="*/ 316 h 862"/>
                  <a:gd name="T58" fmla="*/ 236 w 834"/>
                  <a:gd name="T59" fmla="*/ 304 h 862"/>
                  <a:gd name="T60" fmla="*/ 340 w 834"/>
                  <a:gd name="T61" fmla="*/ 440 h 862"/>
                  <a:gd name="T62" fmla="*/ 340 w 834"/>
                  <a:gd name="T63" fmla="*/ 428 h 862"/>
                  <a:gd name="T64" fmla="*/ 98 w 834"/>
                  <a:gd name="T65" fmla="*/ 440 h 862"/>
                  <a:gd name="T66" fmla="*/ 125 w 834"/>
                  <a:gd name="T67" fmla="*/ 440 h 862"/>
                  <a:gd name="T68" fmla="*/ 181 w 834"/>
                  <a:gd name="T69" fmla="*/ 440 h 862"/>
                  <a:gd name="T70" fmla="*/ 209 w 834"/>
                  <a:gd name="T71" fmla="*/ 440 h 862"/>
                  <a:gd name="T72" fmla="*/ 196 w 834"/>
                  <a:gd name="T73" fmla="*/ 304 h 862"/>
                  <a:gd name="T74" fmla="*/ 182 w 834"/>
                  <a:gd name="T75" fmla="*/ 400 h 862"/>
                  <a:gd name="T76" fmla="*/ 113 w 834"/>
                  <a:gd name="T77" fmla="*/ 304 h 862"/>
                  <a:gd name="T78" fmla="*/ 834 w 834"/>
                  <a:gd name="T79" fmla="*/ 0 h 862"/>
                  <a:gd name="T80" fmla="*/ 743 w 834"/>
                  <a:gd name="T81" fmla="*/ 555 h 862"/>
                  <a:gd name="T82" fmla="*/ 551 w 834"/>
                  <a:gd name="T83" fmla="*/ 643 h 862"/>
                  <a:gd name="T84" fmla="*/ 420 w 834"/>
                  <a:gd name="T85" fmla="*/ 772 h 862"/>
                  <a:gd name="T86" fmla="*/ 329 w 834"/>
                  <a:gd name="T87" fmla="*/ 643 h 862"/>
                  <a:gd name="T88" fmla="*/ 0 w 834"/>
                  <a:gd name="T89" fmla="*/ 88 h 862"/>
                  <a:gd name="T90" fmla="*/ 91 w 834"/>
                  <a:gd name="T91" fmla="*/ 0 h 862"/>
                  <a:gd name="T92" fmla="*/ 707 w 834"/>
                  <a:gd name="T93" fmla="*/ 125 h 862"/>
                  <a:gd name="T94" fmla="*/ 109 w 834"/>
                  <a:gd name="T95" fmla="*/ 125 h 862"/>
                  <a:gd name="T96" fmla="*/ 37 w 834"/>
                  <a:gd name="T97" fmla="*/ 125 h 862"/>
                  <a:gd name="T98" fmla="*/ 366 w 834"/>
                  <a:gd name="T99" fmla="*/ 606 h 862"/>
                  <a:gd name="T100" fmla="*/ 420 w 834"/>
                  <a:gd name="T101" fmla="*/ 720 h 862"/>
                  <a:gd name="T102" fmla="*/ 456 w 834"/>
                  <a:gd name="T103" fmla="*/ 683 h 862"/>
                  <a:gd name="T104" fmla="*/ 536 w 834"/>
                  <a:gd name="T105" fmla="*/ 606 h 862"/>
                  <a:gd name="T106" fmla="*/ 587 w 834"/>
                  <a:gd name="T107" fmla="*/ 606 h 862"/>
                  <a:gd name="T108" fmla="*/ 707 w 834"/>
                  <a:gd name="T109" fmla="*/ 554 h 862"/>
                  <a:gd name="T110" fmla="*/ 707 w 834"/>
                  <a:gd name="T111" fmla="*/ 518 h 862"/>
                  <a:gd name="T112" fmla="*/ 707 w 834"/>
                  <a:gd name="T113" fmla="*/ 125 h 862"/>
                  <a:gd name="T114" fmla="*/ 127 w 834"/>
                  <a:gd name="T115" fmla="*/ 37 h 862"/>
                  <a:gd name="T116" fmla="*/ 743 w 834"/>
                  <a:gd name="T117" fmla="*/ 88 h 862"/>
                  <a:gd name="T118" fmla="*/ 798 w 834"/>
                  <a:gd name="T119" fmla="*/ 518 h 862"/>
                  <a:gd name="T120" fmla="*/ 798 w 834"/>
                  <a:gd name="T121" fmla="*/ 37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34" h="862">
                    <a:moveTo>
                      <a:pt x="619" y="404"/>
                    </a:moveTo>
                    <a:cubicBezTo>
                      <a:pt x="619" y="399"/>
                      <a:pt x="617" y="395"/>
                      <a:pt x="614" y="393"/>
                    </a:cubicBezTo>
                    <a:cubicBezTo>
                      <a:pt x="610" y="390"/>
                      <a:pt x="603" y="388"/>
                      <a:pt x="591" y="385"/>
                    </a:cubicBezTo>
                    <a:cubicBezTo>
                      <a:pt x="569" y="380"/>
                      <a:pt x="555" y="375"/>
                      <a:pt x="548" y="370"/>
                    </a:cubicBezTo>
                    <a:cubicBezTo>
                      <a:pt x="540" y="364"/>
                      <a:pt x="537" y="355"/>
                      <a:pt x="537" y="344"/>
                    </a:cubicBezTo>
                    <a:cubicBezTo>
                      <a:pt x="537" y="330"/>
                      <a:pt x="541" y="320"/>
                      <a:pt x="551" y="312"/>
                    </a:cubicBezTo>
                    <a:cubicBezTo>
                      <a:pt x="561" y="304"/>
                      <a:pt x="573" y="300"/>
                      <a:pt x="590" y="300"/>
                    </a:cubicBezTo>
                    <a:cubicBezTo>
                      <a:pt x="605" y="300"/>
                      <a:pt x="617" y="305"/>
                      <a:pt x="627" y="313"/>
                    </a:cubicBezTo>
                    <a:cubicBezTo>
                      <a:pt x="637" y="321"/>
                      <a:pt x="642" y="331"/>
                      <a:pt x="643" y="345"/>
                    </a:cubicBezTo>
                    <a:lnTo>
                      <a:pt x="615" y="345"/>
                    </a:lnTo>
                    <a:cubicBezTo>
                      <a:pt x="615" y="339"/>
                      <a:pt x="612" y="333"/>
                      <a:pt x="607" y="330"/>
                    </a:cubicBezTo>
                    <a:cubicBezTo>
                      <a:pt x="601" y="326"/>
                      <a:pt x="595" y="324"/>
                      <a:pt x="587" y="324"/>
                    </a:cubicBezTo>
                    <a:cubicBezTo>
                      <a:pt x="579" y="324"/>
                      <a:pt x="574" y="325"/>
                      <a:pt x="570" y="329"/>
                    </a:cubicBezTo>
                    <a:cubicBezTo>
                      <a:pt x="565" y="332"/>
                      <a:pt x="563" y="336"/>
                      <a:pt x="563" y="342"/>
                    </a:cubicBezTo>
                    <a:cubicBezTo>
                      <a:pt x="563" y="346"/>
                      <a:pt x="566" y="349"/>
                      <a:pt x="570" y="351"/>
                    </a:cubicBezTo>
                    <a:cubicBezTo>
                      <a:pt x="574" y="354"/>
                      <a:pt x="583" y="356"/>
                      <a:pt x="596" y="359"/>
                    </a:cubicBezTo>
                    <a:cubicBezTo>
                      <a:pt x="616" y="364"/>
                      <a:pt x="630" y="369"/>
                      <a:pt x="636" y="375"/>
                    </a:cubicBezTo>
                    <a:cubicBezTo>
                      <a:pt x="643" y="380"/>
                      <a:pt x="646" y="390"/>
                      <a:pt x="646" y="402"/>
                    </a:cubicBezTo>
                    <a:cubicBezTo>
                      <a:pt x="646" y="415"/>
                      <a:pt x="641" y="425"/>
                      <a:pt x="631" y="433"/>
                    </a:cubicBezTo>
                    <a:cubicBezTo>
                      <a:pt x="621" y="440"/>
                      <a:pt x="607" y="444"/>
                      <a:pt x="590" y="444"/>
                    </a:cubicBezTo>
                    <a:cubicBezTo>
                      <a:pt x="573" y="444"/>
                      <a:pt x="560" y="440"/>
                      <a:pt x="550" y="432"/>
                    </a:cubicBezTo>
                    <a:cubicBezTo>
                      <a:pt x="540" y="424"/>
                      <a:pt x="535" y="413"/>
                      <a:pt x="534" y="398"/>
                    </a:cubicBezTo>
                    <a:lnTo>
                      <a:pt x="562" y="398"/>
                    </a:lnTo>
                    <a:cubicBezTo>
                      <a:pt x="562" y="405"/>
                      <a:pt x="565" y="411"/>
                      <a:pt x="570" y="415"/>
                    </a:cubicBezTo>
                    <a:cubicBezTo>
                      <a:pt x="575" y="419"/>
                      <a:pt x="581" y="421"/>
                      <a:pt x="590" y="421"/>
                    </a:cubicBezTo>
                    <a:cubicBezTo>
                      <a:pt x="599" y="421"/>
                      <a:pt x="606" y="419"/>
                      <a:pt x="612" y="416"/>
                    </a:cubicBezTo>
                    <a:cubicBezTo>
                      <a:pt x="617" y="413"/>
                      <a:pt x="619" y="409"/>
                      <a:pt x="619" y="404"/>
                    </a:cubicBezTo>
                    <a:close/>
                    <a:moveTo>
                      <a:pt x="403" y="440"/>
                    </a:moveTo>
                    <a:lnTo>
                      <a:pt x="416" y="440"/>
                    </a:lnTo>
                    <a:lnTo>
                      <a:pt x="437" y="333"/>
                    </a:lnTo>
                    <a:lnTo>
                      <a:pt x="459" y="440"/>
                    </a:lnTo>
                    <a:lnTo>
                      <a:pt x="473" y="440"/>
                    </a:lnTo>
                    <a:lnTo>
                      <a:pt x="487" y="440"/>
                    </a:lnTo>
                    <a:lnTo>
                      <a:pt x="524" y="304"/>
                    </a:lnTo>
                    <a:lnTo>
                      <a:pt x="510" y="304"/>
                    </a:lnTo>
                    <a:lnTo>
                      <a:pt x="496" y="304"/>
                    </a:lnTo>
                    <a:lnTo>
                      <a:pt x="473" y="403"/>
                    </a:lnTo>
                    <a:lnTo>
                      <a:pt x="473" y="403"/>
                    </a:lnTo>
                    <a:lnTo>
                      <a:pt x="453" y="304"/>
                    </a:lnTo>
                    <a:lnTo>
                      <a:pt x="438" y="304"/>
                    </a:lnTo>
                    <a:lnTo>
                      <a:pt x="423" y="304"/>
                    </a:lnTo>
                    <a:lnTo>
                      <a:pt x="404" y="404"/>
                    </a:lnTo>
                    <a:lnTo>
                      <a:pt x="381" y="304"/>
                    </a:lnTo>
                    <a:lnTo>
                      <a:pt x="366" y="304"/>
                    </a:lnTo>
                    <a:lnTo>
                      <a:pt x="351" y="304"/>
                    </a:lnTo>
                    <a:lnTo>
                      <a:pt x="389" y="440"/>
                    </a:lnTo>
                    <a:lnTo>
                      <a:pt x="403" y="440"/>
                    </a:lnTo>
                    <a:close/>
                    <a:moveTo>
                      <a:pt x="340" y="428"/>
                    </a:moveTo>
                    <a:lnTo>
                      <a:pt x="340" y="416"/>
                    </a:lnTo>
                    <a:lnTo>
                      <a:pt x="265" y="416"/>
                    </a:lnTo>
                    <a:lnTo>
                      <a:pt x="265" y="381"/>
                    </a:lnTo>
                    <a:lnTo>
                      <a:pt x="331" y="381"/>
                    </a:lnTo>
                    <a:lnTo>
                      <a:pt x="331" y="369"/>
                    </a:lnTo>
                    <a:lnTo>
                      <a:pt x="331" y="357"/>
                    </a:lnTo>
                    <a:lnTo>
                      <a:pt x="265" y="357"/>
                    </a:lnTo>
                    <a:lnTo>
                      <a:pt x="265" y="328"/>
                    </a:lnTo>
                    <a:lnTo>
                      <a:pt x="336" y="328"/>
                    </a:lnTo>
                    <a:lnTo>
                      <a:pt x="336" y="316"/>
                    </a:lnTo>
                    <a:lnTo>
                      <a:pt x="336" y="304"/>
                    </a:lnTo>
                    <a:lnTo>
                      <a:pt x="236" y="304"/>
                    </a:lnTo>
                    <a:lnTo>
                      <a:pt x="236" y="440"/>
                    </a:lnTo>
                    <a:lnTo>
                      <a:pt x="340" y="440"/>
                    </a:lnTo>
                    <a:lnTo>
                      <a:pt x="340" y="428"/>
                    </a:lnTo>
                    <a:lnTo>
                      <a:pt x="340" y="428"/>
                    </a:lnTo>
                    <a:close/>
                    <a:moveTo>
                      <a:pt x="98" y="304"/>
                    </a:moveTo>
                    <a:lnTo>
                      <a:pt x="98" y="440"/>
                    </a:lnTo>
                    <a:lnTo>
                      <a:pt x="111" y="440"/>
                    </a:lnTo>
                    <a:lnTo>
                      <a:pt x="125" y="440"/>
                    </a:lnTo>
                    <a:lnTo>
                      <a:pt x="125" y="342"/>
                    </a:lnTo>
                    <a:lnTo>
                      <a:pt x="181" y="440"/>
                    </a:lnTo>
                    <a:lnTo>
                      <a:pt x="195" y="440"/>
                    </a:lnTo>
                    <a:lnTo>
                      <a:pt x="209" y="440"/>
                    </a:lnTo>
                    <a:lnTo>
                      <a:pt x="209" y="304"/>
                    </a:lnTo>
                    <a:lnTo>
                      <a:pt x="196" y="304"/>
                    </a:lnTo>
                    <a:lnTo>
                      <a:pt x="182" y="304"/>
                    </a:lnTo>
                    <a:lnTo>
                      <a:pt x="182" y="400"/>
                    </a:lnTo>
                    <a:lnTo>
                      <a:pt x="128" y="304"/>
                    </a:lnTo>
                    <a:lnTo>
                      <a:pt x="113" y="304"/>
                    </a:lnTo>
                    <a:lnTo>
                      <a:pt x="98" y="304"/>
                    </a:lnTo>
                    <a:close/>
                    <a:moveTo>
                      <a:pt x="834" y="0"/>
                    </a:moveTo>
                    <a:lnTo>
                      <a:pt x="834" y="555"/>
                    </a:lnTo>
                    <a:lnTo>
                      <a:pt x="743" y="555"/>
                    </a:lnTo>
                    <a:lnTo>
                      <a:pt x="743" y="643"/>
                    </a:lnTo>
                    <a:lnTo>
                      <a:pt x="551" y="643"/>
                    </a:lnTo>
                    <a:lnTo>
                      <a:pt x="420" y="774"/>
                    </a:lnTo>
                    <a:lnTo>
                      <a:pt x="420" y="772"/>
                    </a:lnTo>
                    <a:lnTo>
                      <a:pt x="329" y="862"/>
                    </a:lnTo>
                    <a:lnTo>
                      <a:pt x="329" y="643"/>
                    </a:lnTo>
                    <a:lnTo>
                      <a:pt x="0" y="643"/>
                    </a:lnTo>
                    <a:lnTo>
                      <a:pt x="0" y="88"/>
                    </a:lnTo>
                    <a:lnTo>
                      <a:pt x="91" y="88"/>
                    </a:lnTo>
                    <a:lnTo>
                      <a:pt x="91" y="0"/>
                    </a:lnTo>
                    <a:lnTo>
                      <a:pt x="834" y="0"/>
                    </a:lnTo>
                    <a:close/>
                    <a:moveTo>
                      <a:pt x="707" y="125"/>
                    </a:moveTo>
                    <a:lnTo>
                      <a:pt x="127" y="125"/>
                    </a:lnTo>
                    <a:lnTo>
                      <a:pt x="109" y="125"/>
                    </a:lnTo>
                    <a:lnTo>
                      <a:pt x="91" y="125"/>
                    </a:lnTo>
                    <a:lnTo>
                      <a:pt x="37" y="125"/>
                    </a:lnTo>
                    <a:lnTo>
                      <a:pt x="37" y="606"/>
                    </a:lnTo>
                    <a:lnTo>
                      <a:pt x="366" y="606"/>
                    </a:lnTo>
                    <a:lnTo>
                      <a:pt x="366" y="774"/>
                    </a:lnTo>
                    <a:lnTo>
                      <a:pt x="420" y="720"/>
                    </a:lnTo>
                    <a:lnTo>
                      <a:pt x="438" y="702"/>
                    </a:lnTo>
                    <a:lnTo>
                      <a:pt x="456" y="683"/>
                    </a:lnTo>
                    <a:lnTo>
                      <a:pt x="533" y="606"/>
                    </a:lnTo>
                    <a:lnTo>
                      <a:pt x="536" y="606"/>
                    </a:lnTo>
                    <a:lnTo>
                      <a:pt x="561" y="606"/>
                    </a:lnTo>
                    <a:lnTo>
                      <a:pt x="587" y="606"/>
                    </a:lnTo>
                    <a:lnTo>
                      <a:pt x="707" y="606"/>
                    </a:lnTo>
                    <a:lnTo>
                      <a:pt x="707" y="554"/>
                    </a:lnTo>
                    <a:lnTo>
                      <a:pt x="707" y="536"/>
                    </a:lnTo>
                    <a:lnTo>
                      <a:pt x="707" y="518"/>
                    </a:lnTo>
                    <a:lnTo>
                      <a:pt x="707" y="125"/>
                    </a:lnTo>
                    <a:lnTo>
                      <a:pt x="707" y="125"/>
                    </a:lnTo>
                    <a:close/>
                    <a:moveTo>
                      <a:pt x="798" y="37"/>
                    </a:moveTo>
                    <a:lnTo>
                      <a:pt x="127" y="37"/>
                    </a:lnTo>
                    <a:lnTo>
                      <a:pt x="127" y="88"/>
                    </a:lnTo>
                    <a:lnTo>
                      <a:pt x="743" y="88"/>
                    </a:lnTo>
                    <a:lnTo>
                      <a:pt x="743" y="518"/>
                    </a:lnTo>
                    <a:lnTo>
                      <a:pt x="798" y="518"/>
                    </a:lnTo>
                    <a:lnTo>
                      <a:pt x="798" y="37"/>
                    </a:lnTo>
                    <a:lnTo>
                      <a:pt x="798" y="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8" name="组合 7"/>
              <p:cNvGrpSpPr/>
              <p:nvPr/>
            </p:nvGrpSpPr>
            <p:grpSpPr>
              <a:xfrm>
                <a:off x="7419499" y="2457081"/>
                <a:ext cx="2705492" cy="1695231"/>
                <a:chOff x="1268142" y="1522066"/>
                <a:chExt cx="2705492" cy="1695231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1268142" y="2016968"/>
                  <a:ext cx="2705491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50000"/>
                    </a:lnSpc>
                  </a:pPr>
                  <a:r>
                    <a:rPr lang="en-US" altLang="zh-CN" sz="1200" dirty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+mj-ea"/>
                    </a:rPr>
                    <a:t>The user can demonstrate on a projector or computer, or print the presentation and make it into a film to be used in a wider field</a:t>
                  </a:r>
                  <a:r>
                    <a:rPr lang="en-US" altLang="zh-CN" sz="1200" dirty="0" smtClean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+mj-ea"/>
                    </a:rPr>
                    <a:t>.</a:t>
                  </a:r>
                  <a:endParaRPr lang="en-US" altLang="zh-CN" sz="12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1268142" y="1522066"/>
                  <a:ext cx="2705492" cy="480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14000"/>
                    </a:lnSpc>
                  </a:pPr>
                  <a:r>
                    <a:rPr lang="zh-CN" altLang="en-US" sz="2400" dirty="0" smtClean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+mj-ea"/>
                    </a:rPr>
                    <a:t>文字添加此处</a:t>
                  </a:r>
                  <a:endParaRPr lang="en-US" altLang="zh-CN" sz="2400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+mj-ea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2" name="任意多边形 11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 smtClean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046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占位符 4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7" r="19847"/>
          <a:stretch>
            <a:fillRect/>
          </a:stretch>
        </p:blipFill>
        <p:spPr/>
      </p:pic>
      <p:pic>
        <p:nvPicPr>
          <p:cNvPr id="48" name="图片占位符 4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9" r="23719"/>
          <a:stretch>
            <a:fillRect/>
          </a:stretch>
        </p:blipFill>
        <p:spPr/>
      </p:pic>
      <p:sp>
        <p:nvSpPr>
          <p:cNvPr id="4" name="矩形 3"/>
          <p:cNvSpPr/>
          <p:nvPr/>
        </p:nvSpPr>
        <p:spPr>
          <a:xfrm>
            <a:off x="-1" y="5798634"/>
            <a:ext cx="4043363" cy="1059366"/>
          </a:xfrm>
          <a:prstGeom prst="rect">
            <a:avLst/>
          </a:prstGeom>
          <a:gradFill>
            <a:gsLst>
              <a:gs pos="0">
                <a:srgbClr val="E95493"/>
              </a:gs>
              <a:gs pos="100000">
                <a:srgbClr val="9C44A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250668" y="852101"/>
            <a:ext cx="2896303" cy="2323514"/>
            <a:chOff x="7419499" y="1770742"/>
            <a:chExt cx="2896303" cy="2323514"/>
          </a:xfrm>
        </p:grpSpPr>
        <p:sp>
          <p:nvSpPr>
            <p:cNvPr id="6" name="椭圆 5"/>
            <p:cNvSpPr/>
            <p:nvPr/>
          </p:nvSpPr>
          <p:spPr>
            <a:xfrm>
              <a:off x="7497860" y="1770742"/>
              <a:ext cx="534571" cy="551543"/>
            </a:xfrm>
            <a:custGeom>
              <a:avLst/>
              <a:gdLst>
                <a:gd name="T0" fmla="*/ 614 w 834"/>
                <a:gd name="T1" fmla="*/ 393 h 862"/>
                <a:gd name="T2" fmla="*/ 548 w 834"/>
                <a:gd name="T3" fmla="*/ 370 h 862"/>
                <a:gd name="T4" fmla="*/ 551 w 834"/>
                <a:gd name="T5" fmla="*/ 312 h 862"/>
                <a:gd name="T6" fmla="*/ 627 w 834"/>
                <a:gd name="T7" fmla="*/ 313 h 862"/>
                <a:gd name="T8" fmla="*/ 615 w 834"/>
                <a:gd name="T9" fmla="*/ 345 h 862"/>
                <a:gd name="T10" fmla="*/ 587 w 834"/>
                <a:gd name="T11" fmla="*/ 324 h 862"/>
                <a:gd name="T12" fmla="*/ 563 w 834"/>
                <a:gd name="T13" fmla="*/ 342 h 862"/>
                <a:gd name="T14" fmla="*/ 596 w 834"/>
                <a:gd name="T15" fmla="*/ 359 h 862"/>
                <a:gd name="T16" fmla="*/ 646 w 834"/>
                <a:gd name="T17" fmla="*/ 402 h 862"/>
                <a:gd name="T18" fmla="*/ 590 w 834"/>
                <a:gd name="T19" fmla="*/ 444 h 862"/>
                <a:gd name="T20" fmla="*/ 534 w 834"/>
                <a:gd name="T21" fmla="*/ 398 h 862"/>
                <a:gd name="T22" fmla="*/ 570 w 834"/>
                <a:gd name="T23" fmla="*/ 415 h 862"/>
                <a:gd name="T24" fmla="*/ 612 w 834"/>
                <a:gd name="T25" fmla="*/ 416 h 862"/>
                <a:gd name="T26" fmla="*/ 403 w 834"/>
                <a:gd name="T27" fmla="*/ 440 h 862"/>
                <a:gd name="T28" fmla="*/ 437 w 834"/>
                <a:gd name="T29" fmla="*/ 333 h 862"/>
                <a:gd name="T30" fmla="*/ 473 w 834"/>
                <a:gd name="T31" fmla="*/ 440 h 862"/>
                <a:gd name="T32" fmla="*/ 524 w 834"/>
                <a:gd name="T33" fmla="*/ 304 h 862"/>
                <a:gd name="T34" fmla="*/ 496 w 834"/>
                <a:gd name="T35" fmla="*/ 304 h 862"/>
                <a:gd name="T36" fmla="*/ 473 w 834"/>
                <a:gd name="T37" fmla="*/ 403 h 862"/>
                <a:gd name="T38" fmla="*/ 438 w 834"/>
                <a:gd name="T39" fmla="*/ 304 h 862"/>
                <a:gd name="T40" fmla="*/ 404 w 834"/>
                <a:gd name="T41" fmla="*/ 404 h 862"/>
                <a:gd name="T42" fmla="*/ 366 w 834"/>
                <a:gd name="T43" fmla="*/ 304 h 862"/>
                <a:gd name="T44" fmla="*/ 389 w 834"/>
                <a:gd name="T45" fmla="*/ 440 h 862"/>
                <a:gd name="T46" fmla="*/ 340 w 834"/>
                <a:gd name="T47" fmla="*/ 428 h 862"/>
                <a:gd name="T48" fmla="*/ 265 w 834"/>
                <a:gd name="T49" fmla="*/ 416 h 862"/>
                <a:gd name="T50" fmla="*/ 331 w 834"/>
                <a:gd name="T51" fmla="*/ 381 h 862"/>
                <a:gd name="T52" fmla="*/ 331 w 834"/>
                <a:gd name="T53" fmla="*/ 357 h 862"/>
                <a:gd name="T54" fmla="*/ 265 w 834"/>
                <a:gd name="T55" fmla="*/ 328 h 862"/>
                <a:gd name="T56" fmla="*/ 336 w 834"/>
                <a:gd name="T57" fmla="*/ 316 h 862"/>
                <a:gd name="T58" fmla="*/ 236 w 834"/>
                <a:gd name="T59" fmla="*/ 304 h 862"/>
                <a:gd name="T60" fmla="*/ 340 w 834"/>
                <a:gd name="T61" fmla="*/ 440 h 862"/>
                <a:gd name="T62" fmla="*/ 340 w 834"/>
                <a:gd name="T63" fmla="*/ 428 h 862"/>
                <a:gd name="T64" fmla="*/ 98 w 834"/>
                <a:gd name="T65" fmla="*/ 440 h 862"/>
                <a:gd name="T66" fmla="*/ 125 w 834"/>
                <a:gd name="T67" fmla="*/ 440 h 862"/>
                <a:gd name="T68" fmla="*/ 181 w 834"/>
                <a:gd name="T69" fmla="*/ 440 h 862"/>
                <a:gd name="T70" fmla="*/ 209 w 834"/>
                <a:gd name="T71" fmla="*/ 440 h 862"/>
                <a:gd name="T72" fmla="*/ 196 w 834"/>
                <a:gd name="T73" fmla="*/ 304 h 862"/>
                <a:gd name="T74" fmla="*/ 182 w 834"/>
                <a:gd name="T75" fmla="*/ 400 h 862"/>
                <a:gd name="T76" fmla="*/ 113 w 834"/>
                <a:gd name="T77" fmla="*/ 304 h 862"/>
                <a:gd name="T78" fmla="*/ 834 w 834"/>
                <a:gd name="T79" fmla="*/ 0 h 862"/>
                <a:gd name="T80" fmla="*/ 743 w 834"/>
                <a:gd name="T81" fmla="*/ 555 h 862"/>
                <a:gd name="T82" fmla="*/ 551 w 834"/>
                <a:gd name="T83" fmla="*/ 643 h 862"/>
                <a:gd name="T84" fmla="*/ 420 w 834"/>
                <a:gd name="T85" fmla="*/ 772 h 862"/>
                <a:gd name="T86" fmla="*/ 329 w 834"/>
                <a:gd name="T87" fmla="*/ 643 h 862"/>
                <a:gd name="T88" fmla="*/ 0 w 834"/>
                <a:gd name="T89" fmla="*/ 88 h 862"/>
                <a:gd name="T90" fmla="*/ 91 w 834"/>
                <a:gd name="T91" fmla="*/ 0 h 862"/>
                <a:gd name="T92" fmla="*/ 707 w 834"/>
                <a:gd name="T93" fmla="*/ 125 h 862"/>
                <a:gd name="T94" fmla="*/ 109 w 834"/>
                <a:gd name="T95" fmla="*/ 125 h 862"/>
                <a:gd name="T96" fmla="*/ 37 w 834"/>
                <a:gd name="T97" fmla="*/ 125 h 862"/>
                <a:gd name="T98" fmla="*/ 366 w 834"/>
                <a:gd name="T99" fmla="*/ 606 h 862"/>
                <a:gd name="T100" fmla="*/ 420 w 834"/>
                <a:gd name="T101" fmla="*/ 720 h 862"/>
                <a:gd name="T102" fmla="*/ 456 w 834"/>
                <a:gd name="T103" fmla="*/ 683 h 862"/>
                <a:gd name="T104" fmla="*/ 536 w 834"/>
                <a:gd name="T105" fmla="*/ 606 h 862"/>
                <a:gd name="T106" fmla="*/ 587 w 834"/>
                <a:gd name="T107" fmla="*/ 606 h 862"/>
                <a:gd name="T108" fmla="*/ 707 w 834"/>
                <a:gd name="T109" fmla="*/ 554 h 862"/>
                <a:gd name="T110" fmla="*/ 707 w 834"/>
                <a:gd name="T111" fmla="*/ 518 h 862"/>
                <a:gd name="T112" fmla="*/ 707 w 834"/>
                <a:gd name="T113" fmla="*/ 125 h 862"/>
                <a:gd name="T114" fmla="*/ 127 w 834"/>
                <a:gd name="T115" fmla="*/ 37 h 862"/>
                <a:gd name="T116" fmla="*/ 743 w 834"/>
                <a:gd name="T117" fmla="*/ 88 h 862"/>
                <a:gd name="T118" fmla="*/ 798 w 834"/>
                <a:gd name="T119" fmla="*/ 518 h 862"/>
                <a:gd name="T120" fmla="*/ 798 w 834"/>
                <a:gd name="T121" fmla="*/ 3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4" h="862">
                  <a:moveTo>
                    <a:pt x="619" y="404"/>
                  </a:moveTo>
                  <a:cubicBezTo>
                    <a:pt x="619" y="399"/>
                    <a:pt x="617" y="395"/>
                    <a:pt x="614" y="393"/>
                  </a:cubicBezTo>
                  <a:cubicBezTo>
                    <a:pt x="610" y="390"/>
                    <a:pt x="603" y="388"/>
                    <a:pt x="591" y="385"/>
                  </a:cubicBezTo>
                  <a:cubicBezTo>
                    <a:pt x="569" y="380"/>
                    <a:pt x="555" y="375"/>
                    <a:pt x="548" y="370"/>
                  </a:cubicBezTo>
                  <a:cubicBezTo>
                    <a:pt x="540" y="364"/>
                    <a:pt x="537" y="355"/>
                    <a:pt x="537" y="344"/>
                  </a:cubicBezTo>
                  <a:cubicBezTo>
                    <a:pt x="537" y="330"/>
                    <a:pt x="541" y="320"/>
                    <a:pt x="551" y="312"/>
                  </a:cubicBezTo>
                  <a:cubicBezTo>
                    <a:pt x="561" y="304"/>
                    <a:pt x="573" y="300"/>
                    <a:pt x="590" y="300"/>
                  </a:cubicBezTo>
                  <a:cubicBezTo>
                    <a:pt x="605" y="300"/>
                    <a:pt x="617" y="305"/>
                    <a:pt x="627" y="313"/>
                  </a:cubicBezTo>
                  <a:cubicBezTo>
                    <a:pt x="637" y="321"/>
                    <a:pt x="642" y="331"/>
                    <a:pt x="643" y="345"/>
                  </a:cubicBezTo>
                  <a:lnTo>
                    <a:pt x="615" y="345"/>
                  </a:lnTo>
                  <a:cubicBezTo>
                    <a:pt x="615" y="339"/>
                    <a:pt x="612" y="333"/>
                    <a:pt x="607" y="330"/>
                  </a:cubicBezTo>
                  <a:cubicBezTo>
                    <a:pt x="601" y="326"/>
                    <a:pt x="595" y="324"/>
                    <a:pt x="587" y="324"/>
                  </a:cubicBezTo>
                  <a:cubicBezTo>
                    <a:pt x="579" y="324"/>
                    <a:pt x="574" y="325"/>
                    <a:pt x="570" y="329"/>
                  </a:cubicBezTo>
                  <a:cubicBezTo>
                    <a:pt x="565" y="332"/>
                    <a:pt x="563" y="336"/>
                    <a:pt x="563" y="342"/>
                  </a:cubicBezTo>
                  <a:cubicBezTo>
                    <a:pt x="563" y="346"/>
                    <a:pt x="566" y="349"/>
                    <a:pt x="570" y="351"/>
                  </a:cubicBezTo>
                  <a:cubicBezTo>
                    <a:pt x="574" y="354"/>
                    <a:pt x="583" y="356"/>
                    <a:pt x="596" y="359"/>
                  </a:cubicBezTo>
                  <a:cubicBezTo>
                    <a:pt x="616" y="364"/>
                    <a:pt x="630" y="369"/>
                    <a:pt x="636" y="375"/>
                  </a:cubicBezTo>
                  <a:cubicBezTo>
                    <a:pt x="643" y="380"/>
                    <a:pt x="646" y="390"/>
                    <a:pt x="646" y="402"/>
                  </a:cubicBezTo>
                  <a:cubicBezTo>
                    <a:pt x="646" y="415"/>
                    <a:pt x="641" y="425"/>
                    <a:pt x="631" y="433"/>
                  </a:cubicBezTo>
                  <a:cubicBezTo>
                    <a:pt x="621" y="440"/>
                    <a:pt x="607" y="444"/>
                    <a:pt x="590" y="444"/>
                  </a:cubicBezTo>
                  <a:cubicBezTo>
                    <a:pt x="573" y="444"/>
                    <a:pt x="560" y="440"/>
                    <a:pt x="550" y="432"/>
                  </a:cubicBezTo>
                  <a:cubicBezTo>
                    <a:pt x="540" y="424"/>
                    <a:pt x="535" y="413"/>
                    <a:pt x="534" y="398"/>
                  </a:cubicBezTo>
                  <a:lnTo>
                    <a:pt x="562" y="398"/>
                  </a:lnTo>
                  <a:cubicBezTo>
                    <a:pt x="562" y="405"/>
                    <a:pt x="565" y="411"/>
                    <a:pt x="570" y="415"/>
                  </a:cubicBezTo>
                  <a:cubicBezTo>
                    <a:pt x="575" y="419"/>
                    <a:pt x="581" y="421"/>
                    <a:pt x="590" y="421"/>
                  </a:cubicBezTo>
                  <a:cubicBezTo>
                    <a:pt x="599" y="421"/>
                    <a:pt x="606" y="419"/>
                    <a:pt x="612" y="416"/>
                  </a:cubicBezTo>
                  <a:cubicBezTo>
                    <a:pt x="617" y="413"/>
                    <a:pt x="619" y="409"/>
                    <a:pt x="619" y="404"/>
                  </a:cubicBezTo>
                  <a:close/>
                  <a:moveTo>
                    <a:pt x="403" y="440"/>
                  </a:moveTo>
                  <a:lnTo>
                    <a:pt x="416" y="440"/>
                  </a:lnTo>
                  <a:lnTo>
                    <a:pt x="437" y="333"/>
                  </a:lnTo>
                  <a:lnTo>
                    <a:pt x="459" y="440"/>
                  </a:lnTo>
                  <a:lnTo>
                    <a:pt x="473" y="440"/>
                  </a:lnTo>
                  <a:lnTo>
                    <a:pt x="487" y="440"/>
                  </a:lnTo>
                  <a:lnTo>
                    <a:pt x="524" y="304"/>
                  </a:lnTo>
                  <a:lnTo>
                    <a:pt x="510" y="304"/>
                  </a:lnTo>
                  <a:lnTo>
                    <a:pt x="496" y="304"/>
                  </a:lnTo>
                  <a:lnTo>
                    <a:pt x="473" y="403"/>
                  </a:lnTo>
                  <a:lnTo>
                    <a:pt x="473" y="403"/>
                  </a:lnTo>
                  <a:lnTo>
                    <a:pt x="453" y="304"/>
                  </a:lnTo>
                  <a:lnTo>
                    <a:pt x="438" y="304"/>
                  </a:lnTo>
                  <a:lnTo>
                    <a:pt x="423" y="304"/>
                  </a:lnTo>
                  <a:lnTo>
                    <a:pt x="404" y="404"/>
                  </a:lnTo>
                  <a:lnTo>
                    <a:pt x="381" y="304"/>
                  </a:lnTo>
                  <a:lnTo>
                    <a:pt x="366" y="304"/>
                  </a:lnTo>
                  <a:lnTo>
                    <a:pt x="351" y="304"/>
                  </a:lnTo>
                  <a:lnTo>
                    <a:pt x="389" y="440"/>
                  </a:lnTo>
                  <a:lnTo>
                    <a:pt x="403" y="440"/>
                  </a:lnTo>
                  <a:close/>
                  <a:moveTo>
                    <a:pt x="340" y="428"/>
                  </a:moveTo>
                  <a:lnTo>
                    <a:pt x="340" y="416"/>
                  </a:lnTo>
                  <a:lnTo>
                    <a:pt x="265" y="416"/>
                  </a:lnTo>
                  <a:lnTo>
                    <a:pt x="265" y="381"/>
                  </a:lnTo>
                  <a:lnTo>
                    <a:pt x="331" y="381"/>
                  </a:lnTo>
                  <a:lnTo>
                    <a:pt x="331" y="369"/>
                  </a:lnTo>
                  <a:lnTo>
                    <a:pt x="331" y="357"/>
                  </a:lnTo>
                  <a:lnTo>
                    <a:pt x="265" y="357"/>
                  </a:lnTo>
                  <a:lnTo>
                    <a:pt x="265" y="328"/>
                  </a:lnTo>
                  <a:lnTo>
                    <a:pt x="336" y="328"/>
                  </a:lnTo>
                  <a:lnTo>
                    <a:pt x="336" y="316"/>
                  </a:lnTo>
                  <a:lnTo>
                    <a:pt x="336" y="304"/>
                  </a:lnTo>
                  <a:lnTo>
                    <a:pt x="236" y="304"/>
                  </a:lnTo>
                  <a:lnTo>
                    <a:pt x="236" y="440"/>
                  </a:lnTo>
                  <a:lnTo>
                    <a:pt x="340" y="440"/>
                  </a:lnTo>
                  <a:lnTo>
                    <a:pt x="340" y="428"/>
                  </a:lnTo>
                  <a:lnTo>
                    <a:pt x="340" y="428"/>
                  </a:lnTo>
                  <a:close/>
                  <a:moveTo>
                    <a:pt x="98" y="304"/>
                  </a:moveTo>
                  <a:lnTo>
                    <a:pt x="98" y="440"/>
                  </a:lnTo>
                  <a:lnTo>
                    <a:pt x="111" y="440"/>
                  </a:lnTo>
                  <a:lnTo>
                    <a:pt x="125" y="440"/>
                  </a:lnTo>
                  <a:lnTo>
                    <a:pt x="125" y="342"/>
                  </a:lnTo>
                  <a:lnTo>
                    <a:pt x="181" y="440"/>
                  </a:lnTo>
                  <a:lnTo>
                    <a:pt x="195" y="440"/>
                  </a:lnTo>
                  <a:lnTo>
                    <a:pt x="209" y="440"/>
                  </a:lnTo>
                  <a:lnTo>
                    <a:pt x="209" y="304"/>
                  </a:lnTo>
                  <a:lnTo>
                    <a:pt x="196" y="304"/>
                  </a:lnTo>
                  <a:lnTo>
                    <a:pt x="182" y="304"/>
                  </a:lnTo>
                  <a:lnTo>
                    <a:pt x="182" y="400"/>
                  </a:lnTo>
                  <a:lnTo>
                    <a:pt x="128" y="304"/>
                  </a:lnTo>
                  <a:lnTo>
                    <a:pt x="113" y="304"/>
                  </a:lnTo>
                  <a:lnTo>
                    <a:pt x="98" y="304"/>
                  </a:lnTo>
                  <a:close/>
                  <a:moveTo>
                    <a:pt x="834" y="0"/>
                  </a:moveTo>
                  <a:lnTo>
                    <a:pt x="834" y="555"/>
                  </a:lnTo>
                  <a:lnTo>
                    <a:pt x="743" y="555"/>
                  </a:lnTo>
                  <a:lnTo>
                    <a:pt x="743" y="643"/>
                  </a:lnTo>
                  <a:lnTo>
                    <a:pt x="551" y="643"/>
                  </a:lnTo>
                  <a:lnTo>
                    <a:pt x="420" y="774"/>
                  </a:lnTo>
                  <a:lnTo>
                    <a:pt x="420" y="772"/>
                  </a:lnTo>
                  <a:lnTo>
                    <a:pt x="329" y="862"/>
                  </a:lnTo>
                  <a:lnTo>
                    <a:pt x="329" y="643"/>
                  </a:lnTo>
                  <a:lnTo>
                    <a:pt x="0" y="643"/>
                  </a:lnTo>
                  <a:lnTo>
                    <a:pt x="0" y="88"/>
                  </a:lnTo>
                  <a:lnTo>
                    <a:pt x="91" y="88"/>
                  </a:lnTo>
                  <a:lnTo>
                    <a:pt x="91" y="0"/>
                  </a:lnTo>
                  <a:lnTo>
                    <a:pt x="834" y="0"/>
                  </a:lnTo>
                  <a:close/>
                  <a:moveTo>
                    <a:pt x="707" y="125"/>
                  </a:moveTo>
                  <a:lnTo>
                    <a:pt x="127" y="125"/>
                  </a:lnTo>
                  <a:lnTo>
                    <a:pt x="109" y="125"/>
                  </a:lnTo>
                  <a:lnTo>
                    <a:pt x="91" y="125"/>
                  </a:lnTo>
                  <a:lnTo>
                    <a:pt x="37" y="125"/>
                  </a:lnTo>
                  <a:lnTo>
                    <a:pt x="37" y="606"/>
                  </a:lnTo>
                  <a:lnTo>
                    <a:pt x="366" y="606"/>
                  </a:lnTo>
                  <a:lnTo>
                    <a:pt x="366" y="774"/>
                  </a:lnTo>
                  <a:lnTo>
                    <a:pt x="420" y="720"/>
                  </a:lnTo>
                  <a:lnTo>
                    <a:pt x="438" y="702"/>
                  </a:lnTo>
                  <a:lnTo>
                    <a:pt x="456" y="683"/>
                  </a:lnTo>
                  <a:lnTo>
                    <a:pt x="533" y="606"/>
                  </a:lnTo>
                  <a:lnTo>
                    <a:pt x="536" y="606"/>
                  </a:lnTo>
                  <a:lnTo>
                    <a:pt x="561" y="606"/>
                  </a:lnTo>
                  <a:lnTo>
                    <a:pt x="587" y="606"/>
                  </a:lnTo>
                  <a:lnTo>
                    <a:pt x="707" y="606"/>
                  </a:lnTo>
                  <a:lnTo>
                    <a:pt x="707" y="554"/>
                  </a:lnTo>
                  <a:lnTo>
                    <a:pt x="707" y="536"/>
                  </a:lnTo>
                  <a:lnTo>
                    <a:pt x="707" y="518"/>
                  </a:lnTo>
                  <a:lnTo>
                    <a:pt x="707" y="125"/>
                  </a:lnTo>
                  <a:lnTo>
                    <a:pt x="707" y="125"/>
                  </a:lnTo>
                  <a:close/>
                  <a:moveTo>
                    <a:pt x="798" y="37"/>
                  </a:moveTo>
                  <a:lnTo>
                    <a:pt x="127" y="37"/>
                  </a:lnTo>
                  <a:lnTo>
                    <a:pt x="127" y="88"/>
                  </a:lnTo>
                  <a:lnTo>
                    <a:pt x="743" y="88"/>
                  </a:lnTo>
                  <a:lnTo>
                    <a:pt x="743" y="518"/>
                  </a:lnTo>
                  <a:lnTo>
                    <a:pt x="798" y="518"/>
                  </a:lnTo>
                  <a:lnTo>
                    <a:pt x="798" y="37"/>
                  </a:lnTo>
                  <a:lnTo>
                    <a:pt x="798" y="3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419499" y="2413539"/>
              <a:ext cx="2896303" cy="1680717"/>
              <a:chOff x="1268142" y="1478524"/>
              <a:chExt cx="2896303" cy="1680717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268142" y="1958912"/>
                <a:ext cx="289630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1268142" y="1478524"/>
                <a:ext cx="270549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080808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8250667" y="3682577"/>
            <a:ext cx="2896303" cy="2323130"/>
            <a:chOff x="7419499" y="1771126"/>
            <a:chExt cx="2896303" cy="2323130"/>
          </a:xfrm>
        </p:grpSpPr>
        <p:sp>
          <p:nvSpPr>
            <p:cNvPr id="40" name="椭圆 5"/>
            <p:cNvSpPr/>
            <p:nvPr/>
          </p:nvSpPr>
          <p:spPr>
            <a:xfrm>
              <a:off x="7489374" y="1771126"/>
              <a:ext cx="551543" cy="550775"/>
            </a:xfrm>
            <a:custGeom>
              <a:avLst/>
              <a:gdLst>
                <a:gd name="connsiteX0" fmla="*/ 254047 w 608062"/>
                <a:gd name="connsiteY0" fmla="*/ 296661 h 607216"/>
                <a:gd name="connsiteX1" fmla="*/ 187326 w 608062"/>
                <a:gd name="connsiteY1" fmla="*/ 346968 h 607216"/>
                <a:gd name="connsiteX2" fmla="*/ 320673 w 608062"/>
                <a:gd name="connsiteY2" fmla="*/ 346968 h 607216"/>
                <a:gd name="connsiteX3" fmla="*/ 254047 w 608062"/>
                <a:gd name="connsiteY3" fmla="*/ 296661 h 607216"/>
                <a:gd name="connsiteX4" fmla="*/ 254047 w 608062"/>
                <a:gd name="connsiteY4" fmla="*/ 258764 h 607216"/>
                <a:gd name="connsiteX5" fmla="*/ 361294 w 608062"/>
                <a:gd name="connsiteY5" fmla="*/ 365917 h 607216"/>
                <a:gd name="connsiteX6" fmla="*/ 361294 w 608062"/>
                <a:gd name="connsiteY6" fmla="*/ 384865 h 607216"/>
                <a:gd name="connsiteX7" fmla="*/ 146705 w 608062"/>
                <a:gd name="connsiteY7" fmla="*/ 384865 h 607216"/>
                <a:gd name="connsiteX8" fmla="*/ 146705 w 608062"/>
                <a:gd name="connsiteY8" fmla="*/ 365917 h 607216"/>
                <a:gd name="connsiteX9" fmla="*/ 254047 w 608062"/>
                <a:gd name="connsiteY9" fmla="*/ 258764 h 607216"/>
                <a:gd name="connsiteX10" fmla="*/ 254012 w 608062"/>
                <a:gd name="connsiteY10" fmla="*/ 135002 h 607216"/>
                <a:gd name="connsiteX11" fmla="*/ 228769 w 608062"/>
                <a:gd name="connsiteY11" fmla="*/ 160113 h 607216"/>
                <a:gd name="connsiteX12" fmla="*/ 254012 w 608062"/>
                <a:gd name="connsiteY12" fmla="*/ 185224 h 607216"/>
                <a:gd name="connsiteX13" fmla="*/ 279161 w 608062"/>
                <a:gd name="connsiteY13" fmla="*/ 160113 h 607216"/>
                <a:gd name="connsiteX14" fmla="*/ 254012 w 608062"/>
                <a:gd name="connsiteY14" fmla="*/ 135002 h 607216"/>
                <a:gd name="connsiteX15" fmla="*/ 254012 w 608062"/>
                <a:gd name="connsiteY15" fmla="*/ 97098 h 607216"/>
                <a:gd name="connsiteX16" fmla="*/ 317121 w 608062"/>
                <a:gd name="connsiteY16" fmla="*/ 160113 h 607216"/>
                <a:gd name="connsiteX17" fmla="*/ 254012 w 608062"/>
                <a:gd name="connsiteY17" fmla="*/ 223128 h 607216"/>
                <a:gd name="connsiteX18" fmla="*/ 190809 w 608062"/>
                <a:gd name="connsiteY18" fmla="*/ 160113 h 607216"/>
                <a:gd name="connsiteX19" fmla="*/ 254012 w 608062"/>
                <a:gd name="connsiteY19" fmla="*/ 97098 h 607216"/>
                <a:gd name="connsiteX20" fmla="*/ 254023 w 608062"/>
                <a:gd name="connsiteY20" fmla="*/ 37904 h 607216"/>
                <a:gd name="connsiteX21" fmla="*/ 37956 w 608062"/>
                <a:gd name="connsiteY21" fmla="*/ 253670 h 607216"/>
                <a:gd name="connsiteX22" fmla="*/ 254023 w 608062"/>
                <a:gd name="connsiteY22" fmla="*/ 469342 h 607216"/>
                <a:gd name="connsiteX23" fmla="*/ 469996 w 608062"/>
                <a:gd name="connsiteY23" fmla="*/ 253670 h 607216"/>
                <a:gd name="connsiteX24" fmla="*/ 254023 w 608062"/>
                <a:gd name="connsiteY24" fmla="*/ 37904 h 607216"/>
                <a:gd name="connsiteX25" fmla="*/ 254023 w 608062"/>
                <a:gd name="connsiteY25" fmla="*/ 0 h 607216"/>
                <a:gd name="connsiteX26" fmla="*/ 507952 w 608062"/>
                <a:gd name="connsiteY26" fmla="*/ 253670 h 607216"/>
                <a:gd name="connsiteX27" fmla="*/ 446368 w 608062"/>
                <a:gd name="connsiteY27" fmla="*/ 419025 h 607216"/>
                <a:gd name="connsiteX28" fmla="*/ 608062 w 608062"/>
                <a:gd name="connsiteY28" fmla="*/ 580399 h 607216"/>
                <a:gd name="connsiteX29" fmla="*/ 581208 w 608062"/>
                <a:gd name="connsiteY29" fmla="*/ 607216 h 607216"/>
                <a:gd name="connsiteX30" fmla="*/ 419608 w 608062"/>
                <a:gd name="connsiteY30" fmla="*/ 445747 h 607216"/>
                <a:gd name="connsiteX31" fmla="*/ 254023 w 608062"/>
                <a:gd name="connsiteY31" fmla="*/ 507245 h 607216"/>
                <a:gd name="connsiteX32" fmla="*/ 0 w 608062"/>
                <a:gd name="connsiteY32" fmla="*/ 253670 h 607216"/>
                <a:gd name="connsiteX33" fmla="*/ 254023 w 608062"/>
                <a:gd name="connsiteY33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062" h="607216">
                  <a:moveTo>
                    <a:pt x="254047" y="296661"/>
                  </a:moveTo>
                  <a:cubicBezTo>
                    <a:pt x="222347" y="296661"/>
                    <a:pt x="195583" y="317977"/>
                    <a:pt x="187326" y="346968"/>
                  </a:cubicBezTo>
                  <a:lnTo>
                    <a:pt x="320673" y="346968"/>
                  </a:lnTo>
                  <a:cubicBezTo>
                    <a:pt x="312416" y="317977"/>
                    <a:pt x="285652" y="296661"/>
                    <a:pt x="254047" y="296661"/>
                  </a:cubicBezTo>
                  <a:close/>
                  <a:moveTo>
                    <a:pt x="254047" y="258764"/>
                  </a:moveTo>
                  <a:cubicBezTo>
                    <a:pt x="313175" y="258764"/>
                    <a:pt x="361294" y="306798"/>
                    <a:pt x="361294" y="365917"/>
                  </a:cubicBezTo>
                  <a:lnTo>
                    <a:pt x="361294" y="384865"/>
                  </a:lnTo>
                  <a:lnTo>
                    <a:pt x="146705" y="384865"/>
                  </a:lnTo>
                  <a:lnTo>
                    <a:pt x="146705" y="365917"/>
                  </a:lnTo>
                  <a:cubicBezTo>
                    <a:pt x="146705" y="306798"/>
                    <a:pt x="194824" y="258764"/>
                    <a:pt x="254047" y="258764"/>
                  </a:cubicBezTo>
                  <a:close/>
                  <a:moveTo>
                    <a:pt x="254012" y="135002"/>
                  </a:moveTo>
                  <a:cubicBezTo>
                    <a:pt x="240062" y="135002"/>
                    <a:pt x="228769" y="146278"/>
                    <a:pt x="228769" y="160113"/>
                  </a:cubicBezTo>
                  <a:cubicBezTo>
                    <a:pt x="228769" y="173948"/>
                    <a:pt x="240062" y="185224"/>
                    <a:pt x="254012" y="185224"/>
                  </a:cubicBezTo>
                  <a:cubicBezTo>
                    <a:pt x="267868" y="185224"/>
                    <a:pt x="279161" y="173948"/>
                    <a:pt x="279161" y="160113"/>
                  </a:cubicBezTo>
                  <a:cubicBezTo>
                    <a:pt x="279161" y="146278"/>
                    <a:pt x="267868" y="135002"/>
                    <a:pt x="254012" y="135002"/>
                  </a:cubicBezTo>
                  <a:close/>
                  <a:moveTo>
                    <a:pt x="254012" y="97098"/>
                  </a:moveTo>
                  <a:cubicBezTo>
                    <a:pt x="288746" y="97098"/>
                    <a:pt x="317121" y="125336"/>
                    <a:pt x="317121" y="160113"/>
                  </a:cubicBezTo>
                  <a:cubicBezTo>
                    <a:pt x="317121" y="194890"/>
                    <a:pt x="288746" y="223128"/>
                    <a:pt x="254012" y="223128"/>
                  </a:cubicBezTo>
                  <a:cubicBezTo>
                    <a:pt x="219184" y="223128"/>
                    <a:pt x="190809" y="194890"/>
                    <a:pt x="190809" y="160113"/>
                  </a:cubicBezTo>
                  <a:cubicBezTo>
                    <a:pt x="190809" y="125336"/>
                    <a:pt x="219184" y="97098"/>
                    <a:pt x="254012" y="97098"/>
                  </a:cubicBezTo>
                  <a:close/>
                  <a:moveTo>
                    <a:pt x="254023" y="37904"/>
                  </a:moveTo>
                  <a:cubicBezTo>
                    <a:pt x="134840" y="37904"/>
                    <a:pt x="37956" y="134653"/>
                    <a:pt x="37956" y="253670"/>
                  </a:cubicBezTo>
                  <a:cubicBezTo>
                    <a:pt x="37956" y="372593"/>
                    <a:pt x="134840" y="469342"/>
                    <a:pt x="254023" y="469342"/>
                  </a:cubicBezTo>
                  <a:cubicBezTo>
                    <a:pt x="373112" y="469342"/>
                    <a:pt x="469996" y="372593"/>
                    <a:pt x="469996" y="253670"/>
                  </a:cubicBezTo>
                  <a:cubicBezTo>
                    <a:pt x="469996" y="134653"/>
                    <a:pt x="373112" y="37904"/>
                    <a:pt x="254023" y="37904"/>
                  </a:cubicBezTo>
                  <a:close/>
                  <a:moveTo>
                    <a:pt x="254023" y="0"/>
                  </a:moveTo>
                  <a:cubicBezTo>
                    <a:pt x="393988" y="0"/>
                    <a:pt x="507952" y="113806"/>
                    <a:pt x="507952" y="253670"/>
                  </a:cubicBezTo>
                  <a:cubicBezTo>
                    <a:pt x="507952" y="316780"/>
                    <a:pt x="484704" y="374583"/>
                    <a:pt x="446368" y="419025"/>
                  </a:cubicBezTo>
                  <a:lnTo>
                    <a:pt x="608062" y="580399"/>
                  </a:lnTo>
                  <a:lnTo>
                    <a:pt x="581208" y="607216"/>
                  </a:lnTo>
                  <a:lnTo>
                    <a:pt x="419608" y="445747"/>
                  </a:lnTo>
                  <a:cubicBezTo>
                    <a:pt x="375104" y="484124"/>
                    <a:pt x="317221" y="507245"/>
                    <a:pt x="254023" y="507245"/>
                  </a:cubicBezTo>
                  <a:cubicBezTo>
                    <a:pt x="113964" y="507245"/>
                    <a:pt x="0" y="393440"/>
                    <a:pt x="0" y="253670"/>
                  </a:cubicBezTo>
                  <a:cubicBezTo>
                    <a:pt x="0" y="113806"/>
                    <a:pt x="113964" y="0"/>
                    <a:pt x="254023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7419499" y="2413539"/>
              <a:ext cx="2896303" cy="1680717"/>
              <a:chOff x="1268142" y="1478524"/>
              <a:chExt cx="2896303" cy="1680717"/>
            </a:xfrm>
          </p:grpSpPr>
          <p:sp>
            <p:nvSpPr>
              <p:cNvPr id="42" name="文本框 17"/>
              <p:cNvSpPr txBox="1"/>
              <p:nvPr/>
            </p:nvSpPr>
            <p:spPr>
              <a:xfrm>
                <a:off x="1268142" y="1958912"/>
                <a:ext cx="289630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The user can demonstrate on a projector or computer, or print the presentation and make it into a film to be used in a wider field</a:t>
                </a:r>
                <a:r>
                  <a:rPr lang="en-US" altLang="zh-CN" sz="1200" dirty="0" smtClean="0">
                    <a:solidFill>
                      <a:schemeClr val="bg1">
                        <a:lumMod val="50000"/>
                      </a:schemeClr>
                    </a:solidFill>
                    <a:latin typeface="Century Gothic" panose="020B0502020202020204" pitchFamily="34" charset="0"/>
                    <a:ea typeface="+mj-ea"/>
                  </a:rPr>
                  <a:t>.</a:t>
                </a:r>
                <a:endPara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  <p:sp>
            <p:nvSpPr>
              <p:cNvPr id="43" name="文本框 18"/>
              <p:cNvSpPr txBox="1"/>
              <p:nvPr/>
            </p:nvSpPr>
            <p:spPr>
              <a:xfrm>
                <a:off x="1268142" y="1478524"/>
                <a:ext cx="2705492" cy="5133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4000"/>
                  </a:lnSpc>
                </a:pPr>
                <a:r>
                  <a:rPr lang="zh-CN" altLang="en-US" sz="2400" dirty="0" smtClean="0">
                    <a:solidFill>
                      <a:srgbClr val="080808"/>
                    </a:solidFill>
                    <a:latin typeface="Century Gothic" panose="020B0502020202020204" pitchFamily="34" charset="0"/>
                    <a:ea typeface="+mj-ea"/>
                  </a:rPr>
                  <a:t>文字添加此处</a:t>
                </a:r>
                <a:endParaRPr lang="en-US" altLang="zh-CN" sz="2400" dirty="0">
                  <a:solidFill>
                    <a:srgbClr val="080808"/>
                  </a:solidFill>
                  <a:latin typeface="Century Gothic" panose="020B0502020202020204" pitchFamily="34" charset="0"/>
                  <a:ea typeface="+mj-ea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22" name="任意多边形 21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52328" y="6317100"/>
            <a:ext cx="20778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http://ibaotu.com/</a:t>
            </a:r>
            <a:endParaRPr lang="zh-CN" altLang="en-US" sz="1600" i="1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灯片编号占位符 4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6895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35343" y="2312352"/>
            <a:ext cx="4853754" cy="2233296"/>
            <a:chOff x="781502" y="2800683"/>
            <a:chExt cx="4853754" cy="2233296"/>
          </a:xfrm>
        </p:grpSpPr>
        <p:sp>
          <p:nvSpPr>
            <p:cNvPr id="4" name="文本框 3"/>
            <p:cNvSpPr txBox="1"/>
            <p:nvPr/>
          </p:nvSpPr>
          <p:spPr>
            <a:xfrm>
              <a:off x="781502" y="2800683"/>
              <a:ext cx="3276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 smtClean="0">
                  <a:gradFill>
                    <a:gsLst>
                      <a:gs pos="0">
                        <a:srgbClr val="E95493"/>
                      </a:gs>
                      <a:gs pos="100000">
                        <a:srgbClr val="9C44AC"/>
                      </a:gs>
                    </a:gsLst>
                    <a:lin ang="18900000" scaled="1"/>
                  </a:gradFill>
                  <a:latin typeface="Century Gothic" panose="020B0502020202020204" pitchFamily="34" charset="0"/>
                </a:rPr>
                <a:t>PART 02</a:t>
              </a:r>
              <a:endParaRPr lang="zh-CN" altLang="en-US" sz="4000" dirty="0">
                <a:gradFill>
                  <a:gsLst>
                    <a:gs pos="0">
                      <a:srgbClr val="E95493"/>
                    </a:gs>
                    <a:gs pos="100000">
                      <a:srgbClr val="9C44AC"/>
                    </a:gs>
                  </a:gsLst>
                  <a:lin ang="18900000" scaled="1"/>
                </a:gradFill>
                <a:latin typeface="Century Gothic" panose="020B0502020202020204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91026" y="4204906"/>
              <a:ext cx="4844230" cy="8290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field. Using </a:t>
              </a:r>
              <a:r>
                <a:rPr lang="en-US" altLang="zh-CN" sz="1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PowerPoint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86277" y="4078737"/>
              <a:ext cx="504373" cy="0"/>
            </a:xfrm>
            <a:prstGeom prst="line">
              <a:avLst/>
            </a:prstGeom>
            <a:solidFill>
              <a:srgbClr val="080808"/>
            </a:solidFill>
            <a:ln w="25400" cap="rnd">
              <a:gradFill flip="none" rotWithShape="1">
                <a:gsLst>
                  <a:gs pos="0">
                    <a:srgbClr val="E95493"/>
                  </a:gs>
                  <a:gs pos="100000">
                    <a:srgbClr val="9C44AC"/>
                  </a:gs>
                </a:gsLst>
                <a:lin ang="18900000" scaled="1"/>
                <a:tileRect/>
              </a:gra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781502" y="3463435"/>
              <a:ext cx="2705492" cy="4803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zh-CN" altLang="en-US" sz="2400" dirty="0" smtClean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  <a:ea typeface="+mj-ea"/>
                </a:rPr>
                <a:t>标题文字添加此处</a:t>
              </a:r>
              <a:endParaRPr lang="en-US" altLang="zh-CN" sz="240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95436" y="2312352"/>
            <a:ext cx="2233296" cy="2233296"/>
            <a:chOff x="1995436" y="2312352"/>
            <a:chExt cx="2233296" cy="2233296"/>
          </a:xfrm>
        </p:grpSpPr>
        <p:sp>
          <p:nvSpPr>
            <p:cNvPr id="8" name="椭圆 7"/>
            <p:cNvSpPr/>
            <p:nvPr/>
          </p:nvSpPr>
          <p:spPr>
            <a:xfrm>
              <a:off x="2180805" y="2497721"/>
              <a:ext cx="1862558" cy="1862558"/>
            </a:xfrm>
            <a:prstGeom prst="ellipse">
              <a:avLst/>
            </a:prstGeom>
            <a:gradFill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995436" y="2312352"/>
              <a:ext cx="2233296" cy="2233296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9"/>
            <p:cNvSpPr/>
            <p:nvPr/>
          </p:nvSpPr>
          <p:spPr>
            <a:xfrm>
              <a:off x="2703322" y="3020855"/>
              <a:ext cx="817524" cy="816290"/>
            </a:xfrm>
            <a:custGeom>
              <a:avLst/>
              <a:gdLst>
                <a:gd name="connsiteX0" fmla="*/ 272538 w 607639"/>
                <a:gd name="connsiteY0" fmla="*/ 126577 h 606722"/>
                <a:gd name="connsiteX1" fmla="*/ 289716 w 607639"/>
                <a:gd name="connsiteY1" fmla="*/ 126577 h 606722"/>
                <a:gd name="connsiteX2" fmla="*/ 289716 w 607639"/>
                <a:gd name="connsiteY2" fmla="*/ 143728 h 606722"/>
                <a:gd name="connsiteX3" fmla="*/ 142052 w 607639"/>
                <a:gd name="connsiteY3" fmla="*/ 291245 h 606722"/>
                <a:gd name="connsiteX4" fmla="*/ 486068 w 607639"/>
                <a:gd name="connsiteY4" fmla="*/ 291245 h 606722"/>
                <a:gd name="connsiteX5" fmla="*/ 498262 w 607639"/>
                <a:gd name="connsiteY5" fmla="*/ 303330 h 606722"/>
                <a:gd name="connsiteX6" fmla="*/ 486068 w 607639"/>
                <a:gd name="connsiteY6" fmla="*/ 315505 h 606722"/>
                <a:gd name="connsiteX7" fmla="*/ 142052 w 607639"/>
                <a:gd name="connsiteY7" fmla="*/ 315505 h 606722"/>
                <a:gd name="connsiteX8" fmla="*/ 289716 w 607639"/>
                <a:gd name="connsiteY8" fmla="*/ 463021 h 606722"/>
                <a:gd name="connsiteX9" fmla="*/ 289716 w 607639"/>
                <a:gd name="connsiteY9" fmla="*/ 480172 h 606722"/>
                <a:gd name="connsiteX10" fmla="*/ 281172 w 607639"/>
                <a:gd name="connsiteY10" fmla="*/ 483727 h 606722"/>
                <a:gd name="connsiteX11" fmla="*/ 272538 w 607639"/>
                <a:gd name="connsiteY11" fmla="*/ 480172 h 606722"/>
                <a:gd name="connsiteX12" fmla="*/ 104046 w 607639"/>
                <a:gd name="connsiteY12" fmla="*/ 311950 h 606722"/>
                <a:gd name="connsiteX13" fmla="*/ 100485 w 607639"/>
                <a:gd name="connsiteY13" fmla="*/ 303330 h 606722"/>
                <a:gd name="connsiteX14" fmla="*/ 104046 w 607639"/>
                <a:gd name="connsiteY14" fmla="*/ 294799 h 606722"/>
                <a:gd name="connsiteX15" fmla="*/ 48597 w 607639"/>
                <a:gd name="connsiteY15" fmla="*/ 24262 h 606722"/>
                <a:gd name="connsiteX16" fmla="*/ 24299 w 607639"/>
                <a:gd name="connsiteY16" fmla="*/ 48524 h 606722"/>
                <a:gd name="connsiteX17" fmla="*/ 24299 w 607639"/>
                <a:gd name="connsiteY17" fmla="*/ 558110 h 606722"/>
                <a:gd name="connsiteX18" fmla="*/ 48597 w 607639"/>
                <a:gd name="connsiteY18" fmla="*/ 582460 h 606722"/>
                <a:gd name="connsiteX19" fmla="*/ 558953 w 607639"/>
                <a:gd name="connsiteY19" fmla="*/ 582460 h 606722"/>
                <a:gd name="connsiteX20" fmla="*/ 583341 w 607639"/>
                <a:gd name="connsiteY20" fmla="*/ 558110 h 606722"/>
                <a:gd name="connsiteX21" fmla="*/ 583341 w 607639"/>
                <a:gd name="connsiteY21" fmla="*/ 48524 h 606722"/>
                <a:gd name="connsiteX22" fmla="*/ 558953 w 607639"/>
                <a:gd name="connsiteY22" fmla="*/ 24262 h 606722"/>
                <a:gd name="connsiteX23" fmla="*/ 48597 w 607639"/>
                <a:gd name="connsiteY23" fmla="*/ 0 h 606722"/>
                <a:gd name="connsiteX24" fmla="*/ 558953 w 607639"/>
                <a:gd name="connsiteY24" fmla="*/ 0 h 606722"/>
                <a:gd name="connsiteX25" fmla="*/ 607639 w 607639"/>
                <a:gd name="connsiteY25" fmla="*/ 48524 h 606722"/>
                <a:gd name="connsiteX26" fmla="*/ 607639 w 607639"/>
                <a:gd name="connsiteY26" fmla="*/ 558110 h 606722"/>
                <a:gd name="connsiteX27" fmla="*/ 558953 w 607639"/>
                <a:gd name="connsiteY27" fmla="*/ 606722 h 606722"/>
                <a:gd name="connsiteX28" fmla="*/ 48597 w 607639"/>
                <a:gd name="connsiteY28" fmla="*/ 606722 h 606722"/>
                <a:gd name="connsiteX29" fmla="*/ 0 w 607639"/>
                <a:gd name="connsiteY29" fmla="*/ 558110 h 606722"/>
                <a:gd name="connsiteX30" fmla="*/ 0 w 607639"/>
                <a:gd name="connsiteY30" fmla="*/ 48524 h 606722"/>
                <a:gd name="connsiteX31" fmla="*/ 48597 w 607639"/>
                <a:gd name="connsiteY3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639" h="606722">
                  <a:moveTo>
                    <a:pt x="272538" y="126577"/>
                  </a:moveTo>
                  <a:cubicBezTo>
                    <a:pt x="277344" y="121867"/>
                    <a:pt x="284999" y="121867"/>
                    <a:pt x="289716" y="126577"/>
                  </a:cubicBezTo>
                  <a:cubicBezTo>
                    <a:pt x="294523" y="131287"/>
                    <a:pt x="294523" y="139018"/>
                    <a:pt x="289716" y="143728"/>
                  </a:cubicBezTo>
                  <a:lnTo>
                    <a:pt x="142052" y="291245"/>
                  </a:lnTo>
                  <a:lnTo>
                    <a:pt x="486068" y="291245"/>
                  </a:lnTo>
                  <a:cubicBezTo>
                    <a:pt x="492833" y="291245"/>
                    <a:pt x="498262" y="296665"/>
                    <a:pt x="498262" y="303330"/>
                  </a:cubicBezTo>
                  <a:cubicBezTo>
                    <a:pt x="498262" y="310084"/>
                    <a:pt x="492833" y="315505"/>
                    <a:pt x="486068" y="315505"/>
                  </a:cubicBezTo>
                  <a:lnTo>
                    <a:pt x="142052" y="315505"/>
                  </a:lnTo>
                  <a:lnTo>
                    <a:pt x="289716" y="463021"/>
                  </a:lnTo>
                  <a:cubicBezTo>
                    <a:pt x="294523" y="467731"/>
                    <a:pt x="294523" y="475374"/>
                    <a:pt x="289716" y="480172"/>
                  </a:cubicBezTo>
                  <a:cubicBezTo>
                    <a:pt x="287402" y="482483"/>
                    <a:pt x="284287" y="483727"/>
                    <a:pt x="281172" y="483727"/>
                  </a:cubicBezTo>
                  <a:cubicBezTo>
                    <a:pt x="278056" y="483727"/>
                    <a:pt x="274941" y="482483"/>
                    <a:pt x="272538" y="480172"/>
                  </a:cubicBezTo>
                  <a:lnTo>
                    <a:pt x="104046" y="311950"/>
                  </a:lnTo>
                  <a:cubicBezTo>
                    <a:pt x="101820" y="309640"/>
                    <a:pt x="100485" y="306618"/>
                    <a:pt x="100485" y="303330"/>
                  </a:cubicBezTo>
                  <a:cubicBezTo>
                    <a:pt x="100485" y="300131"/>
                    <a:pt x="101820" y="297021"/>
                    <a:pt x="104046" y="294799"/>
                  </a:cubicBezTo>
                  <a:close/>
                  <a:moveTo>
                    <a:pt x="48597" y="24262"/>
                  </a:moveTo>
                  <a:cubicBezTo>
                    <a:pt x="35246" y="24262"/>
                    <a:pt x="24299" y="35193"/>
                    <a:pt x="24299" y="48524"/>
                  </a:cubicBezTo>
                  <a:lnTo>
                    <a:pt x="24299" y="558110"/>
                  </a:lnTo>
                  <a:cubicBezTo>
                    <a:pt x="24299" y="571529"/>
                    <a:pt x="35246" y="582460"/>
                    <a:pt x="48597" y="582460"/>
                  </a:cubicBezTo>
                  <a:lnTo>
                    <a:pt x="558953" y="582460"/>
                  </a:lnTo>
                  <a:cubicBezTo>
                    <a:pt x="572393" y="582460"/>
                    <a:pt x="583341" y="571529"/>
                    <a:pt x="583341" y="558110"/>
                  </a:cubicBezTo>
                  <a:lnTo>
                    <a:pt x="583341" y="48524"/>
                  </a:lnTo>
                  <a:cubicBezTo>
                    <a:pt x="583341" y="35193"/>
                    <a:pt x="572393" y="24262"/>
                    <a:pt x="558953" y="24262"/>
                  </a:cubicBezTo>
                  <a:close/>
                  <a:moveTo>
                    <a:pt x="48597" y="0"/>
                  </a:moveTo>
                  <a:lnTo>
                    <a:pt x="558953" y="0"/>
                  </a:lnTo>
                  <a:cubicBezTo>
                    <a:pt x="585833" y="0"/>
                    <a:pt x="607639" y="21773"/>
                    <a:pt x="607639" y="48524"/>
                  </a:cubicBezTo>
                  <a:lnTo>
                    <a:pt x="607639" y="558110"/>
                  </a:lnTo>
                  <a:cubicBezTo>
                    <a:pt x="607639" y="584949"/>
                    <a:pt x="585833" y="606722"/>
                    <a:pt x="558953" y="606722"/>
                  </a:cubicBezTo>
                  <a:lnTo>
                    <a:pt x="48597" y="606722"/>
                  </a:lnTo>
                  <a:cubicBezTo>
                    <a:pt x="21807" y="606722"/>
                    <a:pt x="0" y="584949"/>
                    <a:pt x="0" y="558110"/>
                  </a:cubicBezTo>
                  <a:lnTo>
                    <a:pt x="0" y="48524"/>
                  </a:lnTo>
                  <a:cubicBezTo>
                    <a:pt x="0" y="21773"/>
                    <a:pt x="21807" y="0"/>
                    <a:pt x="485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1574904" y="5756729"/>
            <a:ext cx="311190" cy="892631"/>
            <a:chOff x="500505" y="5219700"/>
            <a:chExt cx="311190" cy="892631"/>
          </a:xfrm>
        </p:grpSpPr>
        <p:sp>
          <p:nvSpPr>
            <p:cNvPr id="17" name="任意多边形 16"/>
            <p:cNvSpPr/>
            <p:nvPr/>
          </p:nvSpPr>
          <p:spPr>
            <a:xfrm>
              <a:off x="500505" y="5375295"/>
              <a:ext cx="311190" cy="737036"/>
            </a:xfrm>
            <a:custGeom>
              <a:avLst/>
              <a:gdLst>
                <a:gd name="connsiteX0" fmla="*/ 311190 w 311190"/>
                <a:gd name="connsiteY0" fmla="*/ 0 h 737036"/>
                <a:gd name="connsiteX1" fmla="*/ 311189 w 311190"/>
                <a:gd name="connsiteY1" fmla="*/ 581441 h 737036"/>
                <a:gd name="connsiteX2" fmla="*/ 155594 w 311190"/>
                <a:gd name="connsiteY2" fmla="*/ 737036 h 737036"/>
                <a:gd name="connsiteX3" fmla="*/ 155595 w 311190"/>
                <a:gd name="connsiteY3" fmla="*/ 737035 h 737036"/>
                <a:gd name="connsiteX4" fmla="*/ 0 w 311190"/>
                <a:gd name="connsiteY4" fmla="*/ 581440 h 737036"/>
                <a:gd name="connsiteX5" fmla="*/ 0 w 311190"/>
                <a:gd name="connsiteY5" fmla="*/ 199982 h 737036"/>
                <a:gd name="connsiteX6" fmla="*/ 155595 w 311190"/>
                <a:gd name="connsiteY6" fmla="*/ 355577 h 737036"/>
                <a:gd name="connsiteX7" fmla="*/ 155594 w 311190"/>
                <a:gd name="connsiteY7" fmla="*/ 355578 h 737036"/>
                <a:gd name="connsiteX8" fmla="*/ 311189 w 311190"/>
                <a:gd name="connsiteY8" fmla="*/ 199983 h 737036"/>
                <a:gd name="connsiteX9" fmla="*/ 311190 w 311190"/>
                <a:gd name="connsiteY9" fmla="*/ 0 h 73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190" h="737036">
                  <a:moveTo>
                    <a:pt x="311190" y="0"/>
                  </a:moveTo>
                  <a:cubicBezTo>
                    <a:pt x="311190" y="193814"/>
                    <a:pt x="311189" y="387627"/>
                    <a:pt x="311189" y="581441"/>
                  </a:cubicBezTo>
                  <a:cubicBezTo>
                    <a:pt x="311189" y="667374"/>
                    <a:pt x="241527" y="737036"/>
                    <a:pt x="155594" y="737036"/>
                  </a:cubicBezTo>
                  <a:lnTo>
                    <a:pt x="155595" y="737035"/>
                  </a:lnTo>
                  <a:cubicBezTo>
                    <a:pt x="69662" y="737035"/>
                    <a:pt x="0" y="667373"/>
                    <a:pt x="0" y="581440"/>
                  </a:cubicBezTo>
                  <a:lnTo>
                    <a:pt x="0" y="199982"/>
                  </a:lnTo>
                  <a:cubicBezTo>
                    <a:pt x="0" y="285915"/>
                    <a:pt x="69662" y="355577"/>
                    <a:pt x="155595" y="355577"/>
                  </a:cubicBezTo>
                  <a:lnTo>
                    <a:pt x="155594" y="355578"/>
                  </a:lnTo>
                  <a:cubicBezTo>
                    <a:pt x="241527" y="355578"/>
                    <a:pt x="311189" y="285916"/>
                    <a:pt x="311189" y="199983"/>
                  </a:cubicBezTo>
                  <a:cubicBezTo>
                    <a:pt x="311189" y="133322"/>
                    <a:pt x="311190" y="66661"/>
                    <a:pt x="311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95493"/>
                </a:gs>
                <a:gs pos="100000">
                  <a:srgbClr val="9C44A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00505" y="5219700"/>
              <a:ext cx="311190" cy="511173"/>
            </a:xfrm>
            <a:custGeom>
              <a:avLst/>
              <a:gdLst>
                <a:gd name="connsiteX0" fmla="*/ 155595 w 311190"/>
                <a:gd name="connsiteY0" fmla="*/ 0 h 511173"/>
                <a:gd name="connsiteX1" fmla="*/ 311190 w 311190"/>
                <a:gd name="connsiteY1" fmla="*/ 155595 h 511173"/>
                <a:gd name="connsiteX2" fmla="*/ 311189 w 311190"/>
                <a:gd name="connsiteY2" fmla="*/ 355578 h 511173"/>
                <a:gd name="connsiteX3" fmla="*/ 155594 w 311190"/>
                <a:gd name="connsiteY3" fmla="*/ 511173 h 511173"/>
                <a:gd name="connsiteX4" fmla="*/ 155595 w 311190"/>
                <a:gd name="connsiteY4" fmla="*/ 511172 h 511173"/>
                <a:gd name="connsiteX5" fmla="*/ 0 w 311190"/>
                <a:gd name="connsiteY5" fmla="*/ 355577 h 511173"/>
                <a:gd name="connsiteX6" fmla="*/ 0 w 311190"/>
                <a:gd name="connsiteY6" fmla="*/ 155595 h 511173"/>
                <a:gd name="connsiteX7" fmla="*/ 155595 w 311190"/>
                <a:gd name="connsiteY7" fmla="*/ 0 h 51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190" h="511173">
                  <a:moveTo>
                    <a:pt x="155595" y="0"/>
                  </a:moveTo>
                  <a:cubicBezTo>
                    <a:pt x="241528" y="0"/>
                    <a:pt x="311190" y="69662"/>
                    <a:pt x="311190" y="155595"/>
                  </a:cubicBezTo>
                  <a:cubicBezTo>
                    <a:pt x="311190" y="222256"/>
                    <a:pt x="311189" y="288917"/>
                    <a:pt x="311189" y="355578"/>
                  </a:cubicBezTo>
                  <a:cubicBezTo>
                    <a:pt x="311189" y="441511"/>
                    <a:pt x="241527" y="511173"/>
                    <a:pt x="155594" y="511173"/>
                  </a:cubicBezTo>
                  <a:lnTo>
                    <a:pt x="155595" y="511172"/>
                  </a:lnTo>
                  <a:cubicBezTo>
                    <a:pt x="69662" y="511172"/>
                    <a:pt x="0" y="441510"/>
                    <a:pt x="0" y="355577"/>
                  </a:cubicBezTo>
                  <a:lnTo>
                    <a:pt x="0" y="155595"/>
                  </a:lnTo>
                  <a:cubicBezTo>
                    <a:pt x="0" y="69662"/>
                    <a:pt x="69662" y="0"/>
                    <a:pt x="155595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灯片编号占位符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92AE409-01A0-41A9-BC2C-E404BC77DDCC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62015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自定义 1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000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204</TotalTime>
  <Words>1929</Words>
  <Application>Microsoft Office PowerPoint</Application>
  <PresentationFormat>宽屏</PresentationFormat>
  <Paragraphs>203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Century Gothic</vt:lpstr>
      <vt:lpstr>等线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阳光 男孩</cp:lastModifiedBy>
  <cp:revision>52</cp:revision>
  <dcterms:created xsi:type="dcterms:W3CDTF">2017-08-23T13:00:37Z</dcterms:created>
  <dcterms:modified xsi:type="dcterms:W3CDTF">2018-11-12T13:45:08Z</dcterms:modified>
</cp:coreProperties>
</file>