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notesSlides/notesSlide1.xml" ContentType="application/vnd.openxmlformats-officedocument.presentationml.notesSlide+xml"/>
  <Override PartName="/ppt/tags/tag2.xml" ContentType="application/vnd.openxmlformats-officedocument.presentationml.tags+xml"/>
  <Override PartName="/ppt/notesSlides/notesSlide2.xml" ContentType="application/vnd.openxmlformats-officedocument.presentationml.notesSlide+xml"/>
  <Override PartName="/ppt/tags/tag3.xml" ContentType="application/vnd.openxmlformats-officedocument.presentationml.tags+xml"/>
  <Override PartName="/ppt/notesSlides/notesSlide3.xml" ContentType="application/vnd.openxmlformats-officedocument.presentationml.notesSlide+xml"/>
  <Override PartName="/ppt/tags/tag4.xml" ContentType="application/vnd.openxmlformats-officedocument.presentationml.tags+xml"/>
  <Override PartName="/ppt/notesSlides/notesSlide4.xml" ContentType="application/vnd.openxmlformats-officedocument.presentationml.notesSlide+xml"/>
  <Override PartName="/ppt/tags/tag5.xml" ContentType="application/vnd.openxmlformats-officedocument.presentationml.tags+xml"/>
  <Override PartName="/ppt/notesSlides/notesSlide5.xml" ContentType="application/vnd.openxmlformats-officedocument.presentationml.notesSlide+xml"/>
  <Override PartName="/ppt/tags/tag6.xml" ContentType="application/vnd.openxmlformats-officedocument.presentationml.tags+xml"/>
  <Override PartName="/ppt/notesSlides/notesSlide6.xml" ContentType="application/vnd.openxmlformats-officedocument.presentationml.notesSlide+xml"/>
  <Override PartName="/ppt/tags/tag7.xml" ContentType="application/vnd.openxmlformats-officedocument.presentationml.tags+xml"/>
  <Override PartName="/ppt/notesSlides/notesSlide7.xml" ContentType="application/vnd.openxmlformats-officedocument.presentationml.notesSlide+xml"/>
  <Override PartName="/ppt/tags/tag8.xml" ContentType="application/vnd.openxmlformats-officedocument.presentationml.tags+xml"/>
  <Override PartName="/ppt/notesSlides/notesSlide8.xml" ContentType="application/vnd.openxmlformats-officedocument.presentationml.notesSlide+xml"/>
  <Override PartName="/ppt/tags/tag9.xml" ContentType="application/vnd.openxmlformats-officedocument.presentationml.tags+xml"/>
  <Override PartName="/ppt/notesSlides/notesSlide9.xml" ContentType="application/vnd.openxmlformats-officedocument.presentationml.notesSlide+xml"/>
  <Override PartName="/ppt/tags/tag10.xml" ContentType="application/vnd.openxmlformats-officedocument.presentationml.tags+xml"/>
  <Override PartName="/ppt/notesSlides/notesSlide10.xml" ContentType="application/vnd.openxmlformats-officedocument.presentationml.notesSlide+xml"/>
  <Override PartName="/ppt/tags/tag11.xml" ContentType="application/vnd.openxmlformats-officedocument.presentationml.tags+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0"/>
  </p:notesMasterIdLst>
  <p:sldIdLst>
    <p:sldId id="256" r:id="rId2"/>
    <p:sldId id="287" r:id="rId3"/>
    <p:sldId id="262" r:id="rId4"/>
    <p:sldId id="289" r:id="rId5"/>
    <p:sldId id="290" r:id="rId6"/>
    <p:sldId id="291" r:id="rId7"/>
    <p:sldId id="292" r:id="rId8"/>
    <p:sldId id="267" r:id="rId9"/>
    <p:sldId id="288" r:id="rId10"/>
    <p:sldId id="269" r:id="rId11"/>
    <p:sldId id="270" r:id="rId12"/>
    <p:sldId id="286" r:id="rId13"/>
    <p:sldId id="293" r:id="rId14"/>
    <p:sldId id="294" r:id="rId15"/>
    <p:sldId id="295" r:id="rId16"/>
    <p:sldId id="296" r:id="rId17"/>
    <p:sldId id="297" r:id="rId18"/>
    <p:sldId id="298" r:id="rId19"/>
    <p:sldId id="299" r:id="rId20"/>
    <p:sldId id="272" r:id="rId21"/>
    <p:sldId id="275" r:id="rId22"/>
    <p:sldId id="276" r:id="rId23"/>
    <p:sldId id="277" r:id="rId24"/>
    <p:sldId id="278" r:id="rId25"/>
    <p:sldId id="280" r:id="rId26"/>
    <p:sldId id="281" r:id="rId27"/>
    <p:sldId id="300" r:id="rId28"/>
    <p:sldId id="301" r:id="rId29"/>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91" d="100"/>
          <a:sy n="91" d="100"/>
        </p:scale>
        <p:origin x="374" y="58"/>
      </p:cViewPr>
      <p:guideLst>
        <p:guide orient="horz" pos="2160"/>
        <p:guide pos="3840"/>
      </p:guideLst>
    </p:cSldViewPr>
  </p:slideViewPr>
  <p:notesTextViewPr>
    <p:cViewPr>
      <p:scale>
        <a:sx n="1" d="1"/>
        <a:sy n="1" d="1"/>
      </p:scale>
      <p:origin x="0" y="0"/>
    </p:cViewPr>
  </p:notesTextViewPr>
  <p:sorterViewPr>
    <p:cViewPr>
      <p:scale>
        <a:sx n="139" d="100"/>
        <a:sy n="139"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notesMaster" Target="notesMasters/notesMaster1.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B0A3BDE-44A2-4BEC-AE4F-F0EE5976BE53}" type="datetimeFigureOut">
              <a:rPr lang="zh-CN" altLang="en-US" smtClean="0"/>
              <a:t>2018/11/12</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2C154F-139C-4D6D-A17F-36FE3689CFA9}" type="slidenum">
              <a:rPr lang="zh-CN" altLang="en-US" smtClean="0"/>
              <a:t>‹#›</a:t>
            </a:fld>
            <a:endParaRPr lang="zh-CN" altLang="en-US"/>
          </a:p>
        </p:txBody>
      </p:sp>
    </p:spTree>
    <p:extLst>
      <p:ext uri="{BB962C8B-B14F-4D97-AF65-F5344CB8AC3E}">
        <p14:creationId xmlns:p14="http://schemas.microsoft.com/office/powerpoint/2010/main" val="326760235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ADCEBB1E-050C-4CB0-B2AC-8688CFA60E56}" type="slidenum">
              <a:rPr lang="zh-CN" altLang="en-US" smtClean="0"/>
              <a:pPr>
                <a:defRPr/>
              </a:pPr>
              <a:t>3</a:t>
            </a:fld>
            <a:endParaRPr lang="en-US">
              <a:ea typeface="宋体" pitchFamily="2" charset="-122"/>
            </a:endParaRPr>
          </a:p>
        </p:txBody>
      </p:sp>
    </p:spTree>
    <p:extLst>
      <p:ext uri="{BB962C8B-B14F-4D97-AF65-F5344CB8AC3E}">
        <p14:creationId xmlns:p14="http://schemas.microsoft.com/office/powerpoint/2010/main" val="397742636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ADCEBB1E-050C-4CB0-B2AC-8688CFA60E56}" type="slidenum">
              <a:rPr lang="zh-CN" altLang="en-US" smtClean="0"/>
              <a:pPr>
                <a:defRPr/>
              </a:pPr>
              <a:t>25</a:t>
            </a:fld>
            <a:endParaRPr lang="en-US">
              <a:ea typeface="宋体" pitchFamily="2" charset="-122"/>
            </a:endParaRPr>
          </a:p>
        </p:txBody>
      </p:sp>
    </p:spTree>
    <p:extLst>
      <p:ext uri="{BB962C8B-B14F-4D97-AF65-F5344CB8AC3E}">
        <p14:creationId xmlns:p14="http://schemas.microsoft.com/office/powerpoint/2010/main" val="243887485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ADCEBB1E-050C-4CB0-B2AC-8688CFA60E56}" type="slidenum">
              <a:rPr lang="zh-CN" altLang="en-US" smtClean="0"/>
              <a:pPr>
                <a:defRPr/>
              </a:pPr>
              <a:t>26</a:t>
            </a:fld>
            <a:endParaRPr lang="en-US">
              <a:ea typeface="宋体" pitchFamily="2" charset="-122"/>
            </a:endParaRPr>
          </a:p>
        </p:txBody>
      </p:sp>
    </p:spTree>
    <p:extLst>
      <p:ext uri="{BB962C8B-B14F-4D97-AF65-F5344CB8AC3E}">
        <p14:creationId xmlns:p14="http://schemas.microsoft.com/office/powerpoint/2010/main" val="76930593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ADCEBB1E-050C-4CB0-B2AC-8688CFA60E56}" type="slidenum">
              <a:rPr lang="zh-CN" altLang="en-US" smtClean="0"/>
              <a:pPr>
                <a:defRPr/>
              </a:pPr>
              <a:t>8</a:t>
            </a:fld>
            <a:endParaRPr lang="en-US">
              <a:ea typeface="宋体" pitchFamily="2" charset="-122"/>
            </a:endParaRPr>
          </a:p>
        </p:txBody>
      </p:sp>
    </p:spTree>
    <p:extLst>
      <p:ext uri="{BB962C8B-B14F-4D97-AF65-F5344CB8AC3E}">
        <p14:creationId xmlns:p14="http://schemas.microsoft.com/office/powerpoint/2010/main" val="60886828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ADCEBB1E-050C-4CB0-B2AC-8688CFA60E56}" type="slidenum">
              <a:rPr lang="zh-CN" altLang="en-US" smtClean="0"/>
              <a:pPr>
                <a:defRPr/>
              </a:pPr>
              <a:t>10</a:t>
            </a:fld>
            <a:endParaRPr lang="en-US">
              <a:ea typeface="宋体" pitchFamily="2" charset="-122"/>
            </a:endParaRPr>
          </a:p>
        </p:txBody>
      </p:sp>
    </p:spTree>
    <p:extLst>
      <p:ext uri="{BB962C8B-B14F-4D97-AF65-F5344CB8AC3E}">
        <p14:creationId xmlns:p14="http://schemas.microsoft.com/office/powerpoint/2010/main" val="170200030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ADCEBB1E-050C-4CB0-B2AC-8688CFA60E56}" type="slidenum">
              <a:rPr lang="zh-CN" altLang="en-US" smtClean="0"/>
              <a:pPr>
                <a:defRPr/>
              </a:pPr>
              <a:t>11</a:t>
            </a:fld>
            <a:endParaRPr lang="en-US">
              <a:ea typeface="宋体" pitchFamily="2" charset="-122"/>
            </a:endParaRPr>
          </a:p>
        </p:txBody>
      </p:sp>
    </p:spTree>
    <p:extLst>
      <p:ext uri="{BB962C8B-B14F-4D97-AF65-F5344CB8AC3E}">
        <p14:creationId xmlns:p14="http://schemas.microsoft.com/office/powerpoint/2010/main" val="344516539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ADCEBB1E-050C-4CB0-B2AC-8688CFA60E56}" type="slidenum">
              <a:rPr lang="zh-CN" altLang="en-US" smtClean="0"/>
              <a:pPr>
                <a:defRPr/>
              </a:pPr>
              <a:t>20</a:t>
            </a:fld>
            <a:endParaRPr lang="en-US">
              <a:ea typeface="宋体" pitchFamily="2" charset="-122"/>
            </a:endParaRPr>
          </a:p>
        </p:txBody>
      </p:sp>
    </p:spTree>
    <p:extLst>
      <p:ext uri="{BB962C8B-B14F-4D97-AF65-F5344CB8AC3E}">
        <p14:creationId xmlns:p14="http://schemas.microsoft.com/office/powerpoint/2010/main" val="257033822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ADCEBB1E-050C-4CB0-B2AC-8688CFA60E56}" type="slidenum">
              <a:rPr lang="zh-CN" altLang="en-US" smtClean="0"/>
              <a:pPr>
                <a:defRPr/>
              </a:pPr>
              <a:t>21</a:t>
            </a:fld>
            <a:endParaRPr lang="en-US">
              <a:ea typeface="宋体" pitchFamily="2" charset="-122"/>
            </a:endParaRPr>
          </a:p>
        </p:txBody>
      </p:sp>
    </p:spTree>
    <p:extLst>
      <p:ext uri="{BB962C8B-B14F-4D97-AF65-F5344CB8AC3E}">
        <p14:creationId xmlns:p14="http://schemas.microsoft.com/office/powerpoint/2010/main" val="106984683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ADCEBB1E-050C-4CB0-B2AC-8688CFA60E56}" type="slidenum">
              <a:rPr lang="zh-CN" altLang="en-US" smtClean="0"/>
              <a:pPr>
                <a:defRPr/>
              </a:pPr>
              <a:t>22</a:t>
            </a:fld>
            <a:endParaRPr lang="en-US">
              <a:ea typeface="宋体" pitchFamily="2" charset="-122"/>
            </a:endParaRPr>
          </a:p>
        </p:txBody>
      </p:sp>
    </p:spTree>
    <p:extLst>
      <p:ext uri="{BB962C8B-B14F-4D97-AF65-F5344CB8AC3E}">
        <p14:creationId xmlns:p14="http://schemas.microsoft.com/office/powerpoint/2010/main" val="151705829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ADCEBB1E-050C-4CB0-B2AC-8688CFA60E56}" type="slidenum">
              <a:rPr lang="zh-CN" altLang="en-US" smtClean="0"/>
              <a:pPr>
                <a:defRPr/>
              </a:pPr>
              <a:t>23</a:t>
            </a:fld>
            <a:endParaRPr lang="en-US">
              <a:ea typeface="宋体" pitchFamily="2" charset="-122"/>
            </a:endParaRPr>
          </a:p>
        </p:txBody>
      </p:sp>
    </p:spTree>
    <p:extLst>
      <p:ext uri="{BB962C8B-B14F-4D97-AF65-F5344CB8AC3E}">
        <p14:creationId xmlns:p14="http://schemas.microsoft.com/office/powerpoint/2010/main" val="361935260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ADCEBB1E-050C-4CB0-B2AC-8688CFA60E56}" type="slidenum">
              <a:rPr lang="zh-CN" altLang="en-US" smtClean="0"/>
              <a:pPr>
                <a:defRPr/>
              </a:pPr>
              <a:t>24</a:t>
            </a:fld>
            <a:endParaRPr lang="en-US">
              <a:ea typeface="宋体" pitchFamily="2" charset="-122"/>
            </a:endParaRPr>
          </a:p>
        </p:txBody>
      </p:sp>
    </p:spTree>
    <p:extLst>
      <p:ext uri="{BB962C8B-B14F-4D97-AF65-F5344CB8AC3E}">
        <p14:creationId xmlns:p14="http://schemas.microsoft.com/office/powerpoint/2010/main" val="29941799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5" name="矩形 4"/>
          <p:cNvSpPr/>
          <p:nvPr userDrawn="1"/>
        </p:nvSpPr>
        <p:spPr>
          <a:xfrm>
            <a:off x="11290460" y="219789"/>
            <a:ext cx="775136" cy="246221"/>
          </a:xfrm>
          <a:prstGeom prst="rect">
            <a:avLst/>
          </a:prstGeom>
        </p:spPr>
        <p:txBody>
          <a:bodyPr wrap="square">
            <a:spAutoFit/>
          </a:bodyPr>
          <a:lstStyle/>
          <a:p>
            <a:r>
              <a:rPr lang="en-US" altLang="zh-CN" sz="100" dirty="0">
                <a:solidFill>
                  <a:prstClr val="white"/>
                </a:solidFill>
                <a:latin typeface="Calibri"/>
                <a:ea typeface="宋体"/>
              </a:rPr>
              <a:t>PPT</a:t>
            </a:r>
            <a:r>
              <a:rPr lang="zh-CN" altLang="en-US" sz="100" dirty="0">
                <a:solidFill>
                  <a:prstClr val="white"/>
                </a:solidFill>
                <a:latin typeface="Calibri"/>
                <a:ea typeface="宋体"/>
              </a:rPr>
              <a:t>模板下载：</a:t>
            </a:r>
            <a:r>
              <a:rPr lang="en-US" altLang="zh-CN" sz="100" dirty="0">
                <a:solidFill>
                  <a:prstClr val="white"/>
                </a:solidFill>
                <a:latin typeface="Calibri"/>
                <a:ea typeface="宋体"/>
              </a:rPr>
              <a:t>www.1ppt.com/moban/     </a:t>
            </a:r>
            <a:r>
              <a:rPr lang="zh-CN" altLang="en-US" sz="100" dirty="0">
                <a:solidFill>
                  <a:prstClr val="white"/>
                </a:solidFill>
                <a:latin typeface="Calibri"/>
                <a:ea typeface="宋体"/>
              </a:rPr>
              <a:t>行业</a:t>
            </a:r>
            <a:r>
              <a:rPr lang="en-US" altLang="zh-CN" sz="100" dirty="0">
                <a:solidFill>
                  <a:prstClr val="white"/>
                </a:solidFill>
                <a:latin typeface="Calibri"/>
                <a:ea typeface="宋体"/>
              </a:rPr>
              <a:t>PPT</a:t>
            </a:r>
            <a:r>
              <a:rPr lang="zh-CN" altLang="en-US" sz="100" dirty="0">
                <a:solidFill>
                  <a:prstClr val="white"/>
                </a:solidFill>
                <a:latin typeface="Calibri"/>
                <a:ea typeface="宋体"/>
              </a:rPr>
              <a:t>模板：</a:t>
            </a:r>
            <a:r>
              <a:rPr lang="en-US" altLang="zh-CN" sz="100" dirty="0">
                <a:solidFill>
                  <a:prstClr val="white"/>
                </a:solidFill>
                <a:latin typeface="Calibri"/>
                <a:ea typeface="宋体"/>
              </a:rPr>
              <a:t>www.1ppt.com/hangye/ </a:t>
            </a:r>
          </a:p>
          <a:p>
            <a:r>
              <a:rPr lang="zh-CN" altLang="en-US" sz="100" dirty="0">
                <a:solidFill>
                  <a:prstClr val="white"/>
                </a:solidFill>
                <a:latin typeface="Calibri"/>
                <a:ea typeface="宋体"/>
              </a:rPr>
              <a:t>节日</a:t>
            </a:r>
            <a:r>
              <a:rPr lang="en-US" altLang="zh-CN" sz="100" dirty="0">
                <a:solidFill>
                  <a:prstClr val="white"/>
                </a:solidFill>
                <a:latin typeface="Calibri"/>
                <a:ea typeface="宋体"/>
              </a:rPr>
              <a:t>PPT</a:t>
            </a:r>
            <a:r>
              <a:rPr lang="zh-CN" altLang="en-US" sz="100" dirty="0">
                <a:solidFill>
                  <a:prstClr val="white"/>
                </a:solidFill>
                <a:latin typeface="Calibri"/>
                <a:ea typeface="宋体"/>
              </a:rPr>
              <a:t>模板：</a:t>
            </a:r>
            <a:r>
              <a:rPr lang="en-US" altLang="zh-CN" sz="100" dirty="0">
                <a:solidFill>
                  <a:prstClr val="white"/>
                </a:solidFill>
                <a:latin typeface="Calibri"/>
                <a:ea typeface="宋体"/>
              </a:rPr>
              <a:t>www.1ppt.com/jieri/           PPT</a:t>
            </a:r>
            <a:r>
              <a:rPr lang="zh-CN" altLang="en-US" sz="100" dirty="0">
                <a:solidFill>
                  <a:prstClr val="white"/>
                </a:solidFill>
                <a:latin typeface="Calibri"/>
                <a:ea typeface="宋体"/>
              </a:rPr>
              <a:t>素材下载：</a:t>
            </a:r>
            <a:r>
              <a:rPr lang="en-US" altLang="zh-CN" sz="100" dirty="0">
                <a:solidFill>
                  <a:prstClr val="white"/>
                </a:solidFill>
                <a:latin typeface="Calibri"/>
                <a:ea typeface="宋体"/>
              </a:rPr>
              <a:t>www.1ppt.com/sucai/</a:t>
            </a:r>
          </a:p>
          <a:p>
            <a:r>
              <a:rPr lang="en-US" altLang="zh-CN" sz="100" dirty="0">
                <a:solidFill>
                  <a:prstClr val="white"/>
                </a:solidFill>
                <a:latin typeface="Calibri"/>
                <a:ea typeface="宋体"/>
              </a:rPr>
              <a:t>PPT</a:t>
            </a:r>
            <a:r>
              <a:rPr lang="zh-CN" altLang="en-US" sz="100" dirty="0">
                <a:solidFill>
                  <a:prstClr val="white"/>
                </a:solidFill>
                <a:latin typeface="Calibri"/>
                <a:ea typeface="宋体"/>
              </a:rPr>
              <a:t>背景图片：</a:t>
            </a:r>
            <a:r>
              <a:rPr lang="en-US" altLang="zh-CN" sz="100" dirty="0">
                <a:solidFill>
                  <a:prstClr val="white"/>
                </a:solidFill>
                <a:latin typeface="Calibri"/>
                <a:ea typeface="宋体"/>
              </a:rPr>
              <a:t>www.1ppt.com/beijing/      PPT</a:t>
            </a:r>
            <a:r>
              <a:rPr lang="zh-CN" altLang="en-US" sz="100" dirty="0">
                <a:solidFill>
                  <a:prstClr val="white"/>
                </a:solidFill>
                <a:latin typeface="Calibri"/>
                <a:ea typeface="宋体"/>
              </a:rPr>
              <a:t>图表下载：</a:t>
            </a:r>
            <a:r>
              <a:rPr lang="en-US" altLang="zh-CN" sz="100" dirty="0">
                <a:solidFill>
                  <a:prstClr val="white"/>
                </a:solidFill>
                <a:latin typeface="Calibri"/>
                <a:ea typeface="宋体"/>
              </a:rPr>
              <a:t>www.1ppt.com/tubiao/      </a:t>
            </a:r>
          </a:p>
          <a:p>
            <a:r>
              <a:rPr lang="zh-CN" altLang="en-US" sz="100" dirty="0">
                <a:solidFill>
                  <a:prstClr val="white"/>
                </a:solidFill>
                <a:latin typeface="Calibri"/>
                <a:ea typeface="宋体"/>
              </a:rPr>
              <a:t>优秀</a:t>
            </a:r>
            <a:r>
              <a:rPr lang="en-US" altLang="zh-CN" sz="100" dirty="0">
                <a:solidFill>
                  <a:prstClr val="white"/>
                </a:solidFill>
                <a:latin typeface="Calibri"/>
                <a:ea typeface="宋体"/>
              </a:rPr>
              <a:t>PPT</a:t>
            </a:r>
            <a:r>
              <a:rPr lang="zh-CN" altLang="en-US" sz="100" dirty="0">
                <a:solidFill>
                  <a:prstClr val="white"/>
                </a:solidFill>
                <a:latin typeface="Calibri"/>
                <a:ea typeface="宋体"/>
              </a:rPr>
              <a:t>下载：</a:t>
            </a:r>
            <a:r>
              <a:rPr lang="en-US" altLang="zh-CN" sz="100" dirty="0">
                <a:solidFill>
                  <a:prstClr val="white"/>
                </a:solidFill>
                <a:latin typeface="Calibri"/>
                <a:ea typeface="宋体"/>
              </a:rPr>
              <a:t>www.1ppt.com/xiazai/        PPT</a:t>
            </a:r>
            <a:r>
              <a:rPr lang="zh-CN" altLang="en-US" sz="100" dirty="0">
                <a:solidFill>
                  <a:prstClr val="white"/>
                </a:solidFill>
                <a:latin typeface="Calibri"/>
                <a:ea typeface="宋体"/>
              </a:rPr>
              <a:t>教程： </a:t>
            </a:r>
            <a:r>
              <a:rPr lang="en-US" altLang="zh-CN" sz="100" dirty="0">
                <a:solidFill>
                  <a:prstClr val="white"/>
                </a:solidFill>
                <a:latin typeface="Calibri"/>
                <a:ea typeface="宋体"/>
              </a:rPr>
              <a:t>www.1ppt.com/powerpoint/      </a:t>
            </a:r>
          </a:p>
          <a:p>
            <a:r>
              <a:rPr lang="en-US" altLang="zh-CN" sz="100" dirty="0">
                <a:solidFill>
                  <a:prstClr val="white"/>
                </a:solidFill>
                <a:latin typeface="Calibri"/>
                <a:ea typeface="宋体"/>
              </a:rPr>
              <a:t>Word</a:t>
            </a:r>
            <a:r>
              <a:rPr lang="zh-CN" altLang="en-US" sz="100" dirty="0">
                <a:solidFill>
                  <a:prstClr val="white"/>
                </a:solidFill>
                <a:latin typeface="Calibri"/>
                <a:ea typeface="宋体"/>
              </a:rPr>
              <a:t>教程： </a:t>
            </a:r>
            <a:r>
              <a:rPr lang="en-US" altLang="zh-CN" sz="100" dirty="0">
                <a:solidFill>
                  <a:prstClr val="white"/>
                </a:solidFill>
                <a:latin typeface="Calibri"/>
                <a:ea typeface="宋体"/>
              </a:rPr>
              <a:t>www.1ppt.com/word/              Excel</a:t>
            </a:r>
            <a:r>
              <a:rPr lang="zh-CN" altLang="en-US" sz="100" dirty="0">
                <a:solidFill>
                  <a:prstClr val="white"/>
                </a:solidFill>
                <a:latin typeface="Calibri"/>
                <a:ea typeface="宋体"/>
              </a:rPr>
              <a:t>教程：</a:t>
            </a:r>
            <a:r>
              <a:rPr lang="en-US" altLang="zh-CN" sz="100" dirty="0">
                <a:solidFill>
                  <a:prstClr val="white"/>
                </a:solidFill>
                <a:latin typeface="Calibri"/>
                <a:ea typeface="宋体"/>
              </a:rPr>
              <a:t>www.1ppt.com/excel/  </a:t>
            </a:r>
          </a:p>
          <a:p>
            <a:r>
              <a:rPr lang="zh-CN" altLang="en-US" sz="100" dirty="0">
                <a:solidFill>
                  <a:prstClr val="white"/>
                </a:solidFill>
                <a:latin typeface="Calibri"/>
                <a:ea typeface="宋体"/>
              </a:rPr>
              <a:t>资料下载：</a:t>
            </a:r>
            <a:r>
              <a:rPr lang="en-US" altLang="zh-CN" sz="100" dirty="0">
                <a:solidFill>
                  <a:prstClr val="white"/>
                </a:solidFill>
                <a:latin typeface="Calibri"/>
                <a:ea typeface="宋体"/>
              </a:rPr>
              <a:t>www.1ppt.com/ziliao/                PPT</a:t>
            </a:r>
            <a:r>
              <a:rPr lang="zh-CN" altLang="en-US" sz="100" dirty="0">
                <a:solidFill>
                  <a:prstClr val="white"/>
                </a:solidFill>
                <a:latin typeface="Calibri"/>
                <a:ea typeface="宋体"/>
              </a:rPr>
              <a:t>课件下载：</a:t>
            </a:r>
            <a:r>
              <a:rPr lang="en-US" altLang="zh-CN" sz="100" dirty="0">
                <a:solidFill>
                  <a:prstClr val="white"/>
                </a:solidFill>
                <a:latin typeface="Calibri"/>
                <a:ea typeface="宋体"/>
              </a:rPr>
              <a:t>www.1ppt.com/kejian/ </a:t>
            </a:r>
          </a:p>
          <a:p>
            <a:r>
              <a:rPr lang="zh-CN" altLang="en-US" sz="100" dirty="0">
                <a:solidFill>
                  <a:prstClr val="white"/>
                </a:solidFill>
                <a:latin typeface="Calibri"/>
                <a:ea typeface="宋体"/>
              </a:rPr>
              <a:t>范文下载：</a:t>
            </a:r>
            <a:r>
              <a:rPr lang="en-US" altLang="zh-CN" sz="100" dirty="0">
                <a:solidFill>
                  <a:prstClr val="white"/>
                </a:solidFill>
                <a:latin typeface="Calibri"/>
                <a:ea typeface="宋体"/>
              </a:rPr>
              <a:t>www.1ppt.com/fanwen/             </a:t>
            </a:r>
            <a:r>
              <a:rPr lang="zh-CN" altLang="en-US" sz="100" dirty="0">
                <a:solidFill>
                  <a:prstClr val="white"/>
                </a:solidFill>
                <a:latin typeface="Calibri"/>
                <a:ea typeface="宋体"/>
              </a:rPr>
              <a:t>试卷下载：</a:t>
            </a:r>
            <a:r>
              <a:rPr lang="en-US" altLang="zh-CN" sz="100" dirty="0">
                <a:solidFill>
                  <a:prstClr val="white"/>
                </a:solidFill>
                <a:latin typeface="Calibri"/>
                <a:ea typeface="宋体"/>
              </a:rPr>
              <a:t>www.1ppt.com/shiti/  </a:t>
            </a:r>
          </a:p>
          <a:p>
            <a:r>
              <a:rPr lang="zh-CN" altLang="en-US" sz="100" dirty="0">
                <a:solidFill>
                  <a:prstClr val="white"/>
                </a:solidFill>
                <a:latin typeface="Calibri"/>
                <a:ea typeface="宋体"/>
              </a:rPr>
              <a:t>教案下载：</a:t>
            </a:r>
            <a:r>
              <a:rPr lang="en-US" altLang="zh-CN" sz="100" dirty="0">
                <a:solidFill>
                  <a:prstClr val="white"/>
                </a:solidFill>
                <a:latin typeface="Calibri"/>
                <a:ea typeface="宋体"/>
              </a:rPr>
              <a:t>www.1ppt.com/jiaoan/  </a:t>
            </a:r>
            <a:r>
              <a:rPr lang="en-US" altLang="zh-CN" sz="100" dirty="0" smtClean="0">
                <a:solidFill>
                  <a:prstClr val="white"/>
                </a:solidFill>
                <a:latin typeface="Calibri"/>
                <a:ea typeface="宋体"/>
              </a:rPr>
              <a:t>      </a:t>
            </a:r>
            <a:endParaRPr lang="en-US" altLang="zh-CN" sz="100" dirty="0">
              <a:solidFill>
                <a:prstClr val="white"/>
              </a:solidFill>
              <a:latin typeface="Calibri"/>
              <a:ea typeface="宋体"/>
            </a:endParaRPr>
          </a:p>
          <a:p>
            <a:r>
              <a:rPr lang="zh-CN" altLang="en-US" sz="100" dirty="0" smtClean="0">
                <a:solidFill>
                  <a:prstClr val="white"/>
                </a:solidFill>
                <a:latin typeface="Calibri"/>
                <a:ea typeface="宋体"/>
              </a:rPr>
              <a:t>字体下载：</a:t>
            </a:r>
            <a:r>
              <a:rPr lang="en-US" altLang="zh-CN" sz="100" dirty="0" smtClean="0">
                <a:solidFill>
                  <a:prstClr val="white"/>
                </a:solidFill>
                <a:latin typeface="Calibri"/>
                <a:ea typeface="宋体"/>
              </a:rPr>
              <a:t>www.1ppt.com/ziti/</a:t>
            </a:r>
            <a:endParaRPr lang="en-US" altLang="zh-CN" sz="100" dirty="0">
              <a:solidFill>
                <a:prstClr val="white"/>
              </a:solidFill>
              <a:latin typeface="Calibri"/>
              <a:ea typeface="宋体"/>
            </a:endParaRPr>
          </a:p>
          <a:p>
            <a:r>
              <a:rPr lang="en-US" altLang="zh-CN" sz="100" dirty="0">
                <a:solidFill>
                  <a:prstClr val="white"/>
                </a:solidFill>
                <a:latin typeface="Calibri"/>
                <a:ea typeface="宋体"/>
              </a:rPr>
              <a:t> </a:t>
            </a:r>
            <a:endParaRPr lang="zh-CN" altLang="en-US" sz="100" dirty="0">
              <a:solidFill>
                <a:prstClr val="white"/>
              </a:solidFill>
              <a:latin typeface="Calibri"/>
              <a:ea typeface="宋体"/>
            </a:endParaRPr>
          </a:p>
        </p:txBody>
      </p:sp>
      <p:pic>
        <p:nvPicPr>
          <p:cNvPr id="7" name="图片 6"/>
          <p:cNvPicPr>
            <a:picLocks noChangeAspect="1"/>
          </p:cNvPicPr>
          <p:nvPr userDrawn="1"/>
        </p:nvPicPr>
        <p:blipFill rotWithShape="1">
          <a:blip r:embed="rId2" cstate="screen">
            <a:extLst>
              <a:ext uri="{28A0092B-C50C-407E-A947-70E740481C1C}">
                <a14:useLocalDpi xmlns:a14="http://schemas.microsoft.com/office/drawing/2010/main"/>
              </a:ext>
            </a:extLst>
          </a:blip>
          <a:srcRect t="-16601"/>
          <a:stretch/>
        </p:blipFill>
        <p:spPr>
          <a:xfrm flipH="1" flipV="1">
            <a:off x="0" y="0"/>
            <a:ext cx="12192000" cy="2305050"/>
          </a:xfrm>
          <a:prstGeom prst="rect">
            <a:avLst/>
          </a:prstGeom>
        </p:spPr>
      </p:pic>
      <p:sp>
        <p:nvSpPr>
          <p:cNvPr id="8" name="文本框 7"/>
          <p:cNvSpPr txBox="1"/>
          <p:nvPr userDrawn="1"/>
        </p:nvSpPr>
        <p:spPr>
          <a:xfrm>
            <a:off x="285750" y="342900"/>
            <a:ext cx="3262432" cy="461665"/>
          </a:xfrm>
          <a:prstGeom prst="rect">
            <a:avLst/>
          </a:prstGeom>
          <a:noFill/>
        </p:spPr>
        <p:txBody>
          <a:bodyPr wrap="none" rtlCol="0">
            <a:spAutoFit/>
          </a:bodyPr>
          <a:lstStyle/>
          <a:p>
            <a:r>
              <a:rPr lang="zh-CN" altLang="en-US" sz="2400" b="1" dirty="0" smtClean="0">
                <a:solidFill>
                  <a:schemeClr val="bg1"/>
                </a:solidFill>
                <a:latin typeface="微软雅黑" panose="020B0503020204020204" pitchFamily="34" charset="-122"/>
                <a:ea typeface="微软雅黑" panose="020B0503020204020204" pitchFamily="34" charset="-122"/>
              </a:rPr>
              <a:t>单击此处添加文字内容</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450919405"/>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0307F7A-9676-4C15-A4B9-5A38F7ECD741}" type="datetimeFigureOut">
              <a:rPr lang="zh-CN" altLang="en-US" smtClean="0"/>
              <a:t>2018/11/12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B386E98-39E5-41A8-9E13-C3DAB61CCE81}" type="slidenum">
              <a:rPr lang="zh-CN" altLang="en-US" smtClean="0"/>
              <a:t>‹#›</a:t>
            </a:fld>
            <a:endParaRPr lang="zh-CN" altLang="en-US"/>
          </a:p>
        </p:txBody>
      </p:sp>
    </p:spTree>
    <p:extLst>
      <p:ext uri="{BB962C8B-B14F-4D97-AF65-F5344CB8AC3E}">
        <p14:creationId xmlns:p14="http://schemas.microsoft.com/office/powerpoint/2010/main" val="1560032863"/>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0307F7A-9676-4C15-A4B9-5A38F7ECD741}" type="datetimeFigureOut">
              <a:rPr lang="zh-CN" altLang="en-US" smtClean="0"/>
              <a:t>2018/11/12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B386E98-39E5-41A8-9E13-C3DAB61CCE81}" type="slidenum">
              <a:rPr lang="zh-CN" altLang="en-US" smtClean="0"/>
              <a:t>‹#›</a:t>
            </a:fld>
            <a:endParaRPr lang="zh-CN" altLang="en-US"/>
          </a:p>
        </p:txBody>
      </p:sp>
    </p:spTree>
    <p:extLst>
      <p:ext uri="{BB962C8B-B14F-4D97-AF65-F5344CB8AC3E}">
        <p14:creationId xmlns:p14="http://schemas.microsoft.com/office/powerpoint/2010/main" val="279159778"/>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5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441697168"/>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0307F7A-9676-4C15-A4B9-5A38F7ECD741}" type="datetimeFigureOut">
              <a:rPr lang="zh-CN" altLang="en-US" smtClean="0"/>
              <a:t>2018/11/12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B386E98-39E5-41A8-9E13-C3DAB61CCE81}" type="slidenum">
              <a:rPr lang="zh-CN" altLang="en-US" smtClean="0"/>
              <a:t>‹#›</a:t>
            </a:fld>
            <a:endParaRPr lang="zh-CN" altLang="en-US"/>
          </a:p>
        </p:txBody>
      </p:sp>
    </p:spTree>
    <p:extLst>
      <p:ext uri="{BB962C8B-B14F-4D97-AF65-F5344CB8AC3E}">
        <p14:creationId xmlns:p14="http://schemas.microsoft.com/office/powerpoint/2010/main" val="884550405"/>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编辑母版文本样式</a:t>
            </a:r>
          </a:p>
        </p:txBody>
      </p:sp>
      <p:sp>
        <p:nvSpPr>
          <p:cNvPr id="4" name="日期占位符 3"/>
          <p:cNvSpPr>
            <a:spLocks noGrp="1"/>
          </p:cNvSpPr>
          <p:nvPr>
            <p:ph type="dt" sz="half" idx="10"/>
          </p:nvPr>
        </p:nvSpPr>
        <p:spPr/>
        <p:txBody>
          <a:bodyPr/>
          <a:lstStyle/>
          <a:p>
            <a:fld id="{80307F7A-9676-4C15-A4B9-5A38F7ECD741}" type="datetimeFigureOut">
              <a:rPr lang="zh-CN" altLang="en-US" smtClean="0"/>
              <a:t>2018/11/12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B386E98-39E5-41A8-9E13-C3DAB61CCE81}" type="slidenum">
              <a:rPr lang="zh-CN" altLang="en-US" smtClean="0"/>
              <a:t>‹#›</a:t>
            </a:fld>
            <a:endParaRPr lang="zh-CN" altLang="en-US"/>
          </a:p>
        </p:txBody>
      </p:sp>
    </p:spTree>
    <p:extLst>
      <p:ext uri="{BB962C8B-B14F-4D97-AF65-F5344CB8AC3E}">
        <p14:creationId xmlns:p14="http://schemas.microsoft.com/office/powerpoint/2010/main" val="2922347617"/>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80307F7A-9676-4C15-A4B9-5A38F7ECD741}" type="datetimeFigureOut">
              <a:rPr lang="zh-CN" altLang="en-US" smtClean="0"/>
              <a:t>2018/11/12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B386E98-39E5-41A8-9E13-C3DAB61CCE81}" type="slidenum">
              <a:rPr lang="zh-CN" altLang="en-US" smtClean="0"/>
              <a:t>‹#›</a:t>
            </a:fld>
            <a:endParaRPr lang="zh-CN" altLang="en-US"/>
          </a:p>
        </p:txBody>
      </p:sp>
    </p:spTree>
    <p:extLst>
      <p:ext uri="{BB962C8B-B14F-4D97-AF65-F5344CB8AC3E}">
        <p14:creationId xmlns:p14="http://schemas.microsoft.com/office/powerpoint/2010/main" val="1167724440"/>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80307F7A-9676-4C15-A4B9-5A38F7ECD741}" type="datetimeFigureOut">
              <a:rPr lang="zh-CN" altLang="en-US" smtClean="0"/>
              <a:t>2018/11/12</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B386E98-39E5-41A8-9E13-C3DAB61CCE81}" type="slidenum">
              <a:rPr lang="zh-CN" altLang="en-US" smtClean="0"/>
              <a:t>‹#›</a:t>
            </a:fld>
            <a:endParaRPr lang="zh-CN" altLang="en-US"/>
          </a:p>
        </p:txBody>
      </p:sp>
    </p:spTree>
    <p:extLst>
      <p:ext uri="{BB962C8B-B14F-4D97-AF65-F5344CB8AC3E}">
        <p14:creationId xmlns:p14="http://schemas.microsoft.com/office/powerpoint/2010/main" val="595691215"/>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0307F7A-9676-4C15-A4B9-5A38F7ECD741}" type="datetimeFigureOut">
              <a:rPr lang="zh-CN" altLang="en-US" smtClean="0"/>
              <a:t>2018/11/12</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B386E98-39E5-41A8-9E13-C3DAB61CCE81}" type="slidenum">
              <a:rPr lang="zh-CN" altLang="en-US" smtClean="0"/>
              <a:t>‹#›</a:t>
            </a:fld>
            <a:endParaRPr lang="zh-CN" altLang="en-US"/>
          </a:p>
        </p:txBody>
      </p:sp>
    </p:spTree>
    <p:extLst>
      <p:ext uri="{BB962C8B-B14F-4D97-AF65-F5344CB8AC3E}">
        <p14:creationId xmlns:p14="http://schemas.microsoft.com/office/powerpoint/2010/main" val="2953796905"/>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0307F7A-9676-4C15-A4B9-5A38F7ECD741}" type="datetimeFigureOut">
              <a:rPr lang="zh-CN" altLang="en-US" smtClean="0"/>
              <a:t>2018/11/12</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B386E98-39E5-41A8-9E13-C3DAB61CCE81}" type="slidenum">
              <a:rPr lang="zh-CN" altLang="en-US" smtClean="0"/>
              <a:t>‹#›</a:t>
            </a:fld>
            <a:endParaRPr lang="zh-CN" altLang="en-US"/>
          </a:p>
        </p:txBody>
      </p:sp>
    </p:spTree>
    <p:extLst>
      <p:ext uri="{BB962C8B-B14F-4D97-AF65-F5344CB8AC3E}">
        <p14:creationId xmlns:p14="http://schemas.microsoft.com/office/powerpoint/2010/main" val="142477413"/>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编辑母版文本样式</a:t>
            </a:r>
          </a:p>
        </p:txBody>
      </p:sp>
      <p:sp>
        <p:nvSpPr>
          <p:cNvPr id="5" name="日期占位符 4"/>
          <p:cNvSpPr>
            <a:spLocks noGrp="1"/>
          </p:cNvSpPr>
          <p:nvPr>
            <p:ph type="dt" sz="half" idx="10"/>
          </p:nvPr>
        </p:nvSpPr>
        <p:spPr/>
        <p:txBody>
          <a:bodyPr/>
          <a:lstStyle/>
          <a:p>
            <a:fld id="{80307F7A-9676-4C15-A4B9-5A38F7ECD741}" type="datetimeFigureOut">
              <a:rPr lang="zh-CN" altLang="en-US" smtClean="0"/>
              <a:t>2018/11/12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B386E98-39E5-41A8-9E13-C3DAB61CCE81}" type="slidenum">
              <a:rPr lang="zh-CN" altLang="en-US" smtClean="0"/>
              <a:t>‹#›</a:t>
            </a:fld>
            <a:endParaRPr lang="zh-CN" altLang="en-US"/>
          </a:p>
        </p:txBody>
      </p:sp>
    </p:spTree>
    <p:extLst>
      <p:ext uri="{BB962C8B-B14F-4D97-AF65-F5344CB8AC3E}">
        <p14:creationId xmlns:p14="http://schemas.microsoft.com/office/powerpoint/2010/main" val="3810656697"/>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编辑母版文本样式</a:t>
            </a:r>
          </a:p>
        </p:txBody>
      </p:sp>
      <p:sp>
        <p:nvSpPr>
          <p:cNvPr id="5" name="日期占位符 4"/>
          <p:cNvSpPr>
            <a:spLocks noGrp="1"/>
          </p:cNvSpPr>
          <p:nvPr>
            <p:ph type="dt" sz="half" idx="10"/>
          </p:nvPr>
        </p:nvSpPr>
        <p:spPr/>
        <p:txBody>
          <a:bodyPr/>
          <a:lstStyle/>
          <a:p>
            <a:fld id="{80307F7A-9676-4C15-A4B9-5A38F7ECD741}" type="datetimeFigureOut">
              <a:rPr lang="zh-CN" altLang="en-US" smtClean="0"/>
              <a:t>2018/11/12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B386E98-39E5-41A8-9E13-C3DAB61CCE81}" type="slidenum">
              <a:rPr lang="zh-CN" altLang="en-US" smtClean="0"/>
              <a:t>‹#›</a:t>
            </a:fld>
            <a:endParaRPr lang="zh-CN" altLang="en-US"/>
          </a:p>
        </p:txBody>
      </p:sp>
    </p:spTree>
    <p:extLst>
      <p:ext uri="{BB962C8B-B14F-4D97-AF65-F5344CB8AC3E}">
        <p14:creationId xmlns:p14="http://schemas.microsoft.com/office/powerpoint/2010/main" val="3797887881"/>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0307F7A-9676-4C15-A4B9-5A38F7ECD741}" type="datetimeFigureOut">
              <a:rPr lang="zh-CN" altLang="en-US" smtClean="0"/>
              <a:t>2018/11/12</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B386E98-39E5-41A8-9E13-C3DAB61CCE81}" type="slidenum">
              <a:rPr lang="zh-CN" altLang="en-US" smtClean="0"/>
              <a:t>‹#›</a:t>
            </a:fld>
            <a:endParaRPr lang="zh-CN" altLang="en-US"/>
          </a:p>
        </p:txBody>
      </p:sp>
    </p:spTree>
    <p:extLst>
      <p:ext uri="{BB962C8B-B14F-4D97-AF65-F5344CB8AC3E}">
        <p14:creationId xmlns:p14="http://schemas.microsoft.com/office/powerpoint/2010/main" val="337068655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4" r:id="rId12"/>
  </p:sldLayoutIdLst>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xml"/><Relationship Id="rId1" Type="http://schemas.openxmlformats.org/officeDocument/2006/relationships/tags" Target="../tags/tag3.xml"/><Relationship Id="rId5" Type="http://schemas.openxmlformats.org/officeDocument/2006/relationships/image" Target="../media/image20.png"/><Relationship Id="rId4" Type="http://schemas.openxmlformats.org/officeDocument/2006/relationships/image" Target="../media/image19.png"/></Relationships>
</file>

<file path=ppt/slides/_rels/slide11.xml.rels><?xml version="1.0" encoding="UTF-8" standalone="yes"?>
<Relationships xmlns="http://schemas.openxmlformats.org/package/2006/relationships"><Relationship Id="rId8" Type="http://schemas.openxmlformats.org/officeDocument/2006/relationships/image" Target="../media/image25.png"/><Relationship Id="rId3" Type="http://schemas.openxmlformats.org/officeDocument/2006/relationships/notesSlide" Target="../notesSlides/notesSlide4.xml"/><Relationship Id="rId7" Type="http://schemas.openxmlformats.org/officeDocument/2006/relationships/image" Target="../media/image24.png"/><Relationship Id="rId2" Type="http://schemas.openxmlformats.org/officeDocument/2006/relationships/slideLayout" Target="../slideLayouts/slideLayout1.xml"/><Relationship Id="rId1" Type="http://schemas.openxmlformats.org/officeDocument/2006/relationships/tags" Target="../tags/tag4.xml"/><Relationship Id="rId6" Type="http://schemas.openxmlformats.org/officeDocument/2006/relationships/image" Target="../media/image23.png"/><Relationship Id="rId5" Type="http://schemas.openxmlformats.org/officeDocument/2006/relationships/image" Target="../media/image22.png"/><Relationship Id="rId4" Type="http://schemas.openxmlformats.org/officeDocument/2006/relationships/image" Target="../media/image21.png"/><Relationship Id="rId9" Type="http://schemas.openxmlformats.org/officeDocument/2006/relationships/image" Target="../media/image26.png"/></Relationships>
</file>

<file path=ppt/slides/_rels/slide12.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Layout" Target="../slideLayouts/slideLayout1.xml"/><Relationship Id="rId6" Type="http://schemas.openxmlformats.org/officeDocument/2006/relationships/image" Target="../media/image32.png"/><Relationship Id="rId5" Type="http://schemas.openxmlformats.org/officeDocument/2006/relationships/image" Target="../media/image31.png"/><Relationship Id="rId4" Type="http://schemas.openxmlformats.org/officeDocument/2006/relationships/image" Target="../media/image30.png"/></Relationships>
</file>

<file path=ppt/slides/_rels/slide14.xml.rels><?xml version="1.0" encoding="UTF-8" standalone="yes"?>
<Relationships xmlns="http://schemas.openxmlformats.org/package/2006/relationships"><Relationship Id="rId3" Type="http://schemas.openxmlformats.org/officeDocument/2006/relationships/image" Target="../media/image34.png"/><Relationship Id="rId7" Type="http://schemas.openxmlformats.org/officeDocument/2006/relationships/image" Target="../media/image38.png"/><Relationship Id="rId2" Type="http://schemas.openxmlformats.org/officeDocument/2006/relationships/image" Target="../media/image33.png"/><Relationship Id="rId1" Type="http://schemas.openxmlformats.org/officeDocument/2006/relationships/slideLayout" Target="../slideLayouts/slideLayout1.xml"/><Relationship Id="rId6" Type="http://schemas.openxmlformats.org/officeDocument/2006/relationships/image" Target="../media/image37.png"/><Relationship Id="rId5" Type="http://schemas.openxmlformats.org/officeDocument/2006/relationships/image" Target="../media/image36.png"/><Relationship Id="rId4" Type="http://schemas.openxmlformats.org/officeDocument/2006/relationships/image" Target="../media/image35.png"/></Relationships>
</file>

<file path=ppt/slides/_rels/slide15.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8" Type="http://schemas.openxmlformats.org/officeDocument/2006/relationships/image" Target="../media/image46.png"/><Relationship Id="rId13" Type="http://schemas.openxmlformats.org/officeDocument/2006/relationships/image" Target="../media/image51.png"/><Relationship Id="rId3" Type="http://schemas.openxmlformats.org/officeDocument/2006/relationships/image" Target="../media/image41.png"/><Relationship Id="rId7" Type="http://schemas.openxmlformats.org/officeDocument/2006/relationships/image" Target="../media/image45.png"/><Relationship Id="rId12" Type="http://schemas.openxmlformats.org/officeDocument/2006/relationships/image" Target="../media/image50.png"/><Relationship Id="rId2" Type="http://schemas.openxmlformats.org/officeDocument/2006/relationships/image" Target="../media/image40.png"/><Relationship Id="rId1" Type="http://schemas.openxmlformats.org/officeDocument/2006/relationships/slideLayout" Target="../slideLayouts/slideLayout1.xml"/><Relationship Id="rId6" Type="http://schemas.openxmlformats.org/officeDocument/2006/relationships/image" Target="../media/image44.png"/><Relationship Id="rId11" Type="http://schemas.openxmlformats.org/officeDocument/2006/relationships/image" Target="../media/image49.png"/><Relationship Id="rId5" Type="http://schemas.openxmlformats.org/officeDocument/2006/relationships/image" Target="../media/image43.png"/><Relationship Id="rId15" Type="http://schemas.openxmlformats.org/officeDocument/2006/relationships/image" Target="../media/image53.png"/><Relationship Id="rId10" Type="http://schemas.openxmlformats.org/officeDocument/2006/relationships/image" Target="../media/image48.png"/><Relationship Id="rId4" Type="http://schemas.openxmlformats.org/officeDocument/2006/relationships/image" Target="../media/image42.png"/><Relationship Id="rId9" Type="http://schemas.openxmlformats.org/officeDocument/2006/relationships/image" Target="../media/image47.png"/><Relationship Id="rId14" Type="http://schemas.openxmlformats.org/officeDocument/2006/relationships/image" Target="../media/image52.png"/></Relationships>
</file>

<file path=ppt/slides/_rels/slide17.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image" Target="../media/image54.png"/><Relationship Id="rId1" Type="http://schemas.openxmlformats.org/officeDocument/2006/relationships/slideLayout" Target="../slideLayouts/slideLayout1.xml"/><Relationship Id="rId4" Type="http://schemas.openxmlformats.org/officeDocument/2006/relationships/image" Target="../media/image56.png"/></Relationships>
</file>

<file path=ppt/slides/_rels/slide18.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image" Target="../media/image57.pn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60.png"/><Relationship Id="rId7" Type="http://schemas.openxmlformats.org/officeDocument/2006/relationships/image" Target="../media/image64.png"/><Relationship Id="rId2" Type="http://schemas.openxmlformats.org/officeDocument/2006/relationships/image" Target="../media/image59.png"/><Relationship Id="rId1" Type="http://schemas.openxmlformats.org/officeDocument/2006/relationships/slideLayout" Target="../slideLayouts/slideLayout1.xml"/><Relationship Id="rId6" Type="http://schemas.openxmlformats.org/officeDocument/2006/relationships/image" Target="../media/image63.png"/><Relationship Id="rId5" Type="http://schemas.openxmlformats.org/officeDocument/2006/relationships/image" Target="../media/image62.png"/><Relationship Id="rId4" Type="http://schemas.openxmlformats.org/officeDocument/2006/relationships/image" Target="../media/image61.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1.xml"/><Relationship Id="rId1" Type="http://schemas.openxmlformats.org/officeDocument/2006/relationships/tags" Target="../tags/tag5.xml"/><Relationship Id="rId5" Type="http://schemas.openxmlformats.org/officeDocument/2006/relationships/image" Target="../media/image66.png"/><Relationship Id="rId4" Type="http://schemas.openxmlformats.org/officeDocument/2006/relationships/image" Target="../media/image65.png"/></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6.xml"/><Relationship Id="rId7" Type="http://schemas.openxmlformats.org/officeDocument/2006/relationships/image" Target="../media/image70.jpeg"/><Relationship Id="rId2" Type="http://schemas.openxmlformats.org/officeDocument/2006/relationships/slideLayout" Target="../slideLayouts/slideLayout1.xml"/><Relationship Id="rId1" Type="http://schemas.openxmlformats.org/officeDocument/2006/relationships/tags" Target="../tags/tag6.xml"/><Relationship Id="rId6" Type="http://schemas.openxmlformats.org/officeDocument/2006/relationships/image" Target="../media/image69.png"/><Relationship Id="rId5" Type="http://schemas.openxmlformats.org/officeDocument/2006/relationships/image" Target="../media/image68.png"/><Relationship Id="rId4" Type="http://schemas.openxmlformats.org/officeDocument/2006/relationships/image" Target="../media/image67.png"/></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1.xml"/><Relationship Id="rId1" Type="http://schemas.openxmlformats.org/officeDocument/2006/relationships/tags" Target="../tags/tag7.xml"/><Relationship Id="rId5" Type="http://schemas.openxmlformats.org/officeDocument/2006/relationships/image" Target="../media/image72.png"/><Relationship Id="rId4" Type="http://schemas.openxmlformats.org/officeDocument/2006/relationships/image" Target="../media/image71.png"/></Relationships>
</file>

<file path=ppt/slides/_rels/slide23.xml.rels><?xml version="1.0" encoding="UTF-8" standalone="yes"?>
<Relationships xmlns="http://schemas.openxmlformats.org/package/2006/relationships"><Relationship Id="rId8" Type="http://schemas.openxmlformats.org/officeDocument/2006/relationships/image" Target="../media/image77.png"/><Relationship Id="rId3" Type="http://schemas.openxmlformats.org/officeDocument/2006/relationships/notesSlide" Target="../notesSlides/notesSlide8.xml"/><Relationship Id="rId7" Type="http://schemas.openxmlformats.org/officeDocument/2006/relationships/image" Target="../media/image76.png"/><Relationship Id="rId2" Type="http://schemas.openxmlformats.org/officeDocument/2006/relationships/slideLayout" Target="../slideLayouts/slideLayout1.xml"/><Relationship Id="rId1" Type="http://schemas.openxmlformats.org/officeDocument/2006/relationships/tags" Target="../tags/tag8.xml"/><Relationship Id="rId6" Type="http://schemas.openxmlformats.org/officeDocument/2006/relationships/image" Target="../media/image75.png"/><Relationship Id="rId5" Type="http://schemas.openxmlformats.org/officeDocument/2006/relationships/image" Target="../media/image74.png"/><Relationship Id="rId4" Type="http://schemas.openxmlformats.org/officeDocument/2006/relationships/image" Target="../media/image73.png"/><Relationship Id="rId9" Type="http://schemas.openxmlformats.org/officeDocument/2006/relationships/image" Target="../media/image78.png"/></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1.xml"/><Relationship Id="rId1" Type="http://schemas.openxmlformats.org/officeDocument/2006/relationships/tags" Target="../tags/tag9.xml"/><Relationship Id="rId5" Type="http://schemas.openxmlformats.org/officeDocument/2006/relationships/image" Target="../media/image80.png"/><Relationship Id="rId4" Type="http://schemas.openxmlformats.org/officeDocument/2006/relationships/image" Target="../media/image79.png"/></Relationships>
</file>

<file path=ppt/slides/_rels/slide25.xml.rels><?xml version="1.0" encoding="UTF-8" standalone="yes"?>
<Relationships xmlns="http://schemas.openxmlformats.org/package/2006/relationships"><Relationship Id="rId8" Type="http://schemas.openxmlformats.org/officeDocument/2006/relationships/image" Target="../media/image85.png"/><Relationship Id="rId3" Type="http://schemas.openxmlformats.org/officeDocument/2006/relationships/notesSlide" Target="../notesSlides/notesSlide10.xml"/><Relationship Id="rId7" Type="http://schemas.openxmlformats.org/officeDocument/2006/relationships/image" Target="../media/image84.png"/><Relationship Id="rId2" Type="http://schemas.openxmlformats.org/officeDocument/2006/relationships/slideLayout" Target="../slideLayouts/slideLayout1.xml"/><Relationship Id="rId1" Type="http://schemas.openxmlformats.org/officeDocument/2006/relationships/tags" Target="../tags/tag10.xml"/><Relationship Id="rId6" Type="http://schemas.openxmlformats.org/officeDocument/2006/relationships/image" Target="../media/image83.png"/><Relationship Id="rId5" Type="http://schemas.openxmlformats.org/officeDocument/2006/relationships/image" Target="../media/image82.png"/><Relationship Id="rId4" Type="http://schemas.openxmlformats.org/officeDocument/2006/relationships/image" Target="../media/image81.png"/><Relationship Id="rId9" Type="http://schemas.openxmlformats.org/officeDocument/2006/relationships/image" Target="../media/image86.png"/></Relationships>
</file>

<file path=ppt/slides/_rels/slide26.xml.rels><?xml version="1.0" encoding="UTF-8" standalone="yes"?>
<Relationships xmlns="http://schemas.openxmlformats.org/package/2006/relationships"><Relationship Id="rId8" Type="http://schemas.openxmlformats.org/officeDocument/2006/relationships/image" Target="../media/image91.png"/><Relationship Id="rId13" Type="http://schemas.openxmlformats.org/officeDocument/2006/relationships/image" Target="../media/image96.png"/><Relationship Id="rId3" Type="http://schemas.openxmlformats.org/officeDocument/2006/relationships/notesSlide" Target="../notesSlides/notesSlide11.xml"/><Relationship Id="rId7" Type="http://schemas.openxmlformats.org/officeDocument/2006/relationships/image" Target="../media/image90.png"/><Relationship Id="rId12" Type="http://schemas.openxmlformats.org/officeDocument/2006/relationships/image" Target="../media/image95.png"/><Relationship Id="rId2" Type="http://schemas.openxmlformats.org/officeDocument/2006/relationships/slideLayout" Target="../slideLayouts/slideLayout1.xml"/><Relationship Id="rId1" Type="http://schemas.openxmlformats.org/officeDocument/2006/relationships/tags" Target="../tags/tag11.xml"/><Relationship Id="rId6" Type="http://schemas.openxmlformats.org/officeDocument/2006/relationships/image" Target="../media/image89.png"/><Relationship Id="rId11" Type="http://schemas.openxmlformats.org/officeDocument/2006/relationships/image" Target="../media/image94.png"/><Relationship Id="rId5" Type="http://schemas.openxmlformats.org/officeDocument/2006/relationships/image" Target="../media/image88.png"/><Relationship Id="rId15" Type="http://schemas.openxmlformats.org/officeDocument/2006/relationships/image" Target="../media/image98.png"/><Relationship Id="rId10" Type="http://schemas.openxmlformats.org/officeDocument/2006/relationships/image" Target="../media/image93.png"/><Relationship Id="rId4" Type="http://schemas.openxmlformats.org/officeDocument/2006/relationships/image" Target="../media/image87.png"/><Relationship Id="rId9" Type="http://schemas.openxmlformats.org/officeDocument/2006/relationships/image" Target="../media/image92.png"/><Relationship Id="rId14" Type="http://schemas.openxmlformats.org/officeDocument/2006/relationships/image" Target="../media/image97.png"/></Relationships>
</file>

<file path=ppt/slides/_rels/slide2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1.xml"/><Relationship Id="rId4" Type="http://schemas.openxmlformats.org/officeDocument/2006/relationships/image" Target="../media/image4.png"/></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1.xml"/><Relationship Id="rId5" Type="http://schemas.openxmlformats.org/officeDocument/2006/relationships/image" Target="../media/image8.png"/><Relationship Id="rId4" Type="http://schemas.openxmlformats.org/officeDocument/2006/relationships/image" Target="../media/image7.png"/></Relationships>
</file>

<file path=ppt/slides/_rels/slide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xml"/><Relationship Id="rId1" Type="http://schemas.openxmlformats.org/officeDocument/2006/relationships/tags" Target="../tags/tag2.xml"/><Relationship Id="rId5" Type="http://schemas.openxmlformats.org/officeDocument/2006/relationships/image" Target="../media/image13.png"/><Relationship Id="rId4" Type="http://schemas.openxmlformats.org/officeDocument/2006/relationships/image" Target="../media/image12.png"/></Relationships>
</file>

<file path=ppt/slides/_rels/slide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1.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1" y="-14514"/>
            <a:ext cx="12192001" cy="6914188"/>
          </a:xfrm>
          <a:prstGeom prst="rect">
            <a:avLst/>
          </a:prstGeom>
        </p:spPr>
      </p:pic>
      <p:pic>
        <p:nvPicPr>
          <p:cNvPr id="4" name="图片 3"/>
          <p:cNvPicPr>
            <a:picLocks noChangeAspect="1"/>
          </p:cNvPicPr>
          <p:nvPr/>
        </p:nvPicPr>
        <p:blipFill rotWithShape="1">
          <a:blip r:embed="rId3" cstate="screen">
            <a:extLst>
              <a:ext uri="{28A0092B-C50C-407E-A947-70E740481C1C}">
                <a14:useLocalDpi xmlns:a14="http://schemas.microsoft.com/office/drawing/2010/main"/>
              </a:ext>
            </a:extLst>
          </a:blip>
          <a:srcRect t="-16601"/>
          <a:stretch/>
        </p:blipFill>
        <p:spPr>
          <a:xfrm>
            <a:off x="0" y="3442581"/>
            <a:ext cx="12192000" cy="3466220"/>
          </a:xfrm>
          <a:prstGeom prst="rect">
            <a:avLst/>
          </a:prstGeom>
        </p:spPr>
      </p:pic>
      <p:sp>
        <p:nvSpPr>
          <p:cNvPr id="6" name="圆角矩形 5"/>
          <p:cNvSpPr/>
          <p:nvPr/>
        </p:nvSpPr>
        <p:spPr>
          <a:xfrm>
            <a:off x="1030513" y="1742387"/>
            <a:ext cx="1219200" cy="1074057"/>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6000" b="1" dirty="0" smtClean="0">
                <a:latin typeface="微软雅黑" panose="020B0503020204020204" pitchFamily="34" charset="-122"/>
                <a:ea typeface="微软雅黑" panose="020B0503020204020204" pitchFamily="34" charset="-122"/>
              </a:rPr>
              <a:t>财</a:t>
            </a:r>
            <a:endParaRPr lang="zh-CN" altLang="en-US" sz="6000" b="1" dirty="0">
              <a:latin typeface="微软雅黑" panose="020B0503020204020204" pitchFamily="34" charset="-122"/>
              <a:ea typeface="微软雅黑" panose="020B0503020204020204" pitchFamily="34" charset="-122"/>
            </a:endParaRPr>
          </a:p>
        </p:txBody>
      </p:sp>
      <p:sp>
        <p:nvSpPr>
          <p:cNvPr id="7" name="圆角矩形 6"/>
          <p:cNvSpPr/>
          <p:nvPr/>
        </p:nvSpPr>
        <p:spPr>
          <a:xfrm>
            <a:off x="2506132" y="1742387"/>
            <a:ext cx="1219200" cy="1074057"/>
          </a:xfrm>
          <a:prstGeom prst="round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6000" b="1" dirty="0">
                <a:solidFill>
                  <a:prstClr val="white"/>
                </a:solidFill>
                <a:latin typeface="微软雅黑" panose="020B0503020204020204" pitchFamily="34" charset="-122"/>
                <a:ea typeface="微软雅黑" panose="020B0503020204020204" pitchFamily="34" charset="-122"/>
              </a:rPr>
              <a:t>务</a:t>
            </a:r>
          </a:p>
        </p:txBody>
      </p:sp>
      <p:sp>
        <p:nvSpPr>
          <p:cNvPr id="8" name="圆角矩形 7"/>
          <p:cNvSpPr/>
          <p:nvPr/>
        </p:nvSpPr>
        <p:spPr>
          <a:xfrm>
            <a:off x="3981751" y="1742387"/>
            <a:ext cx="1219200" cy="1074057"/>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6000" b="1" dirty="0" smtClean="0">
                <a:solidFill>
                  <a:prstClr val="white"/>
                </a:solidFill>
                <a:latin typeface="微软雅黑" panose="020B0503020204020204" pitchFamily="34" charset="-122"/>
                <a:ea typeface="微软雅黑" panose="020B0503020204020204" pitchFamily="34" charset="-122"/>
              </a:rPr>
              <a:t>汇</a:t>
            </a:r>
            <a:endParaRPr lang="zh-CN" altLang="en-US" dirty="0"/>
          </a:p>
        </p:txBody>
      </p:sp>
      <p:sp>
        <p:nvSpPr>
          <p:cNvPr id="9" name="圆角矩形 8"/>
          <p:cNvSpPr/>
          <p:nvPr/>
        </p:nvSpPr>
        <p:spPr>
          <a:xfrm>
            <a:off x="5457369" y="1742387"/>
            <a:ext cx="1219200" cy="1074057"/>
          </a:xfrm>
          <a:prstGeom prst="round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6000" b="1" dirty="0" smtClean="0">
                <a:solidFill>
                  <a:prstClr val="white"/>
                </a:solidFill>
                <a:latin typeface="微软雅黑" panose="020B0503020204020204" pitchFamily="34" charset="-122"/>
                <a:ea typeface="微软雅黑" panose="020B0503020204020204" pitchFamily="34" charset="-122"/>
              </a:rPr>
              <a:t>报</a:t>
            </a:r>
            <a:endParaRPr lang="zh-CN" altLang="en-US" dirty="0"/>
          </a:p>
        </p:txBody>
      </p:sp>
      <p:sp>
        <p:nvSpPr>
          <p:cNvPr id="10" name="文本框 9"/>
          <p:cNvSpPr txBox="1"/>
          <p:nvPr/>
        </p:nvSpPr>
        <p:spPr>
          <a:xfrm>
            <a:off x="1030513" y="3119415"/>
            <a:ext cx="5724644" cy="646331"/>
          </a:xfrm>
          <a:prstGeom prst="rect">
            <a:avLst/>
          </a:prstGeom>
          <a:noFill/>
        </p:spPr>
        <p:txBody>
          <a:bodyPr wrap="none" rtlCol="0">
            <a:spAutoFit/>
          </a:bodyPr>
          <a:lstStyle/>
          <a:p>
            <a:r>
              <a:rPr lang="zh-CN" altLang="en-US" sz="3600" b="1" dirty="0" smtClean="0">
                <a:latin typeface="微软雅黑" panose="020B0503020204020204" pitchFamily="34" charset="-122"/>
                <a:ea typeface="微软雅黑" panose="020B0503020204020204" pitchFamily="34" charset="-122"/>
              </a:rPr>
              <a:t>单击此处添加您的企业名称</a:t>
            </a:r>
            <a:endParaRPr lang="zh-CN" altLang="en-US" sz="3600" b="1" dirty="0">
              <a:latin typeface="微软雅黑" panose="020B0503020204020204" pitchFamily="34" charset="-122"/>
              <a:ea typeface="微软雅黑" panose="020B0503020204020204" pitchFamily="34" charset="-122"/>
            </a:endParaRPr>
          </a:p>
        </p:txBody>
      </p:sp>
      <p:sp>
        <p:nvSpPr>
          <p:cNvPr id="11" name="文本框 10"/>
          <p:cNvSpPr txBox="1"/>
          <p:nvPr/>
        </p:nvSpPr>
        <p:spPr>
          <a:xfrm>
            <a:off x="319313" y="217605"/>
            <a:ext cx="1672253" cy="646331"/>
          </a:xfrm>
          <a:prstGeom prst="rect">
            <a:avLst/>
          </a:prstGeom>
          <a:noFill/>
        </p:spPr>
        <p:txBody>
          <a:bodyPr wrap="none" rtlCol="0">
            <a:spAutoFit/>
          </a:bodyPr>
          <a:lstStyle/>
          <a:p>
            <a:r>
              <a:rPr lang="en-US" altLang="zh-CN" sz="3600" b="1" dirty="0" smtClean="0">
                <a:latin typeface="微软雅黑" panose="020B0503020204020204" pitchFamily="34" charset="-122"/>
                <a:ea typeface="微软雅黑" panose="020B0503020204020204" pitchFamily="34" charset="-122"/>
              </a:rPr>
              <a:t>LOGO </a:t>
            </a:r>
            <a:endParaRPr lang="zh-CN" altLang="en-US" sz="3600" b="1" dirty="0">
              <a:latin typeface="微软雅黑" panose="020B0503020204020204" pitchFamily="34" charset="-122"/>
              <a:ea typeface="微软雅黑" panose="020B0503020204020204" pitchFamily="34" charset="-122"/>
            </a:endParaRPr>
          </a:p>
        </p:txBody>
      </p:sp>
      <p:sp>
        <p:nvSpPr>
          <p:cNvPr id="12" name="文本框 11"/>
          <p:cNvSpPr txBox="1"/>
          <p:nvPr/>
        </p:nvSpPr>
        <p:spPr>
          <a:xfrm>
            <a:off x="1428578" y="3859366"/>
            <a:ext cx="4541628" cy="461665"/>
          </a:xfrm>
          <a:prstGeom prst="rect">
            <a:avLst/>
          </a:prstGeom>
          <a:noFill/>
        </p:spPr>
        <p:txBody>
          <a:bodyPr wrap="none" rtlCol="0">
            <a:spAutoFit/>
          </a:bodyPr>
          <a:lstStyle/>
          <a:p>
            <a:r>
              <a:rPr lang="en-US" altLang="zh-CN" sz="2400" dirty="0" smtClean="0">
                <a:latin typeface="微软雅黑" panose="020B0503020204020204" pitchFamily="34" charset="-122"/>
                <a:ea typeface="微软雅黑" panose="020B0503020204020204" pitchFamily="34" charset="-122"/>
              </a:rPr>
              <a:t>—</a:t>
            </a:r>
            <a:r>
              <a:rPr lang="zh-CN" altLang="en-US" sz="2400" dirty="0" smtClean="0">
                <a:latin typeface="微软雅黑" panose="020B0503020204020204" pitchFamily="34" charset="-122"/>
                <a:ea typeface="微软雅黑" panose="020B0503020204020204" pitchFamily="34" charset="-122"/>
              </a:rPr>
              <a:t>单击此处添加您的文字内容</a:t>
            </a:r>
            <a:r>
              <a:rPr lang="en-US" altLang="zh-CN" sz="2400" dirty="0" smtClean="0">
                <a:latin typeface="微软雅黑" panose="020B0503020204020204" pitchFamily="34" charset="-122"/>
                <a:ea typeface="微软雅黑" panose="020B0503020204020204" pitchFamily="34" charset="-122"/>
              </a:rPr>
              <a:t>—</a:t>
            </a:r>
            <a:endParaRPr lang="zh-CN" altLang="en-US" sz="24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557109020"/>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1000"/>
                                        <p:tgtEl>
                                          <p:spTgt spid="4"/>
                                        </p:tgtEl>
                                      </p:cBhvr>
                                    </p:animEffect>
                                  </p:childTnLst>
                                </p:cTn>
                              </p:par>
                            </p:childTnLst>
                          </p:cTn>
                        </p:par>
                        <p:par>
                          <p:cTn id="8" fill="hold">
                            <p:stCondLst>
                              <p:cond delay="1000"/>
                            </p:stCondLst>
                            <p:childTnLst>
                              <p:par>
                                <p:cTn id="9" presetID="10" presetClass="entr" presetSubtype="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1000"/>
                                        <p:tgtEl>
                                          <p:spTgt spid="5"/>
                                        </p:tgtEl>
                                      </p:cBhvr>
                                    </p:animEffect>
                                  </p:childTnLst>
                                </p:cTn>
                              </p:par>
                            </p:childTnLst>
                          </p:cTn>
                        </p:par>
                        <p:par>
                          <p:cTn id="12" fill="hold">
                            <p:stCondLst>
                              <p:cond delay="2000"/>
                            </p:stCondLst>
                            <p:childTnLst>
                              <p:par>
                                <p:cTn id="13" presetID="42" presetClass="entr" presetSubtype="0" fill="hold" grpId="0" nodeType="after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fade">
                                      <p:cBhvr>
                                        <p:cTn id="15" dur="1000"/>
                                        <p:tgtEl>
                                          <p:spTgt spid="11"/>
                                        </p:tgtEl>
                                      </p:cBhvr>
                                    </p:animEffect>
                                    <p:anim calcmode="lin" valueType="num">
                                      <p:cBhvr>
                                        <p:cTn id="16" dur="1000" fill="hold"/>
                                        <p:tgtEl>
                                          <p:spTgt spid="11"/>
                                        </p:tgtEl>
                                        <p:attrNameLst>
                                          <p:attrName>ppt_x</p:attrName>
                                        </p:attrNameLst>
                                      </p:cBhvr>
                                      <p:tavLst>
                                        <p:tav tm="0">
                                          <p:val>
                                            <p:strVal val="#ppt_x"/>
                                          </p:val>
                                        </p:tav>
                                        <p:tav tm="100000">
                                          <p:val>
                                            <p:strVal val="#ppt_x"/>
                                          </p:val>
                                        </p:tav>
                                      </p:tavLst>
                                    </p:anim>
                                    <p:anim calcmode="lin" valueType="num">
                                      <p:cBhvr>
                                        <p:cTn id="17" dur="1000" fill="hold"/>
                                        <p:tgtEl>
                                          <p:spTgt spid="11"/>
                                        </p:tgtEl>
                                        <p:attrNameLst>
                                          <p:attrName>ppt_y</p:attrName>
                                        </p:attrNameLst>
                                      </p:cBhvr>
                                      <p:tavLst>
                                        <p:tav tm="0">
                                          <p:val>
                                            <p:strVal val="#ppt_y+.1"/>
                                          </p:val>
                                        </p:tav>
                                        <p:tav tm="100000">
                                          <p:val>
                                            <p:strVal val="#ppt_y"/>
                                          </p:val>
                                        </p:tav>
                                      </p:tavLst>
                                    </p:anim>
                                  </p:childTnLst>
                                </p:cTn>
                              </p:par>
                            </p:childTnLst>
                          </p:cTn>
                        </p:par>
                        <p:par>
                          <p:cTn id="18" fill="hold">
                            <p:stCondLst>
                              <p:cond delay="3000"/>
                            </p:stCondLst>
                            <p:childTnLst>
                              <p:par>
                                <p:cTn id="19" presetID="17" presetClass="entr" presetSubtype="10" fill="hold" grpId="0" nodeType="afterEffect">
                                  <p:stCondLst>
                                    <p:cond delay="0"/>
                                  </p:stCondLst>
                                  <p:childTnLst>
                                    <p:set>
                                      <p:cBhvr>
                                        <p:cTn id="20" dur="1" fill="hold">
                                          <p:stCondLst>
                                            <p:cond delay="0"/>
                                          </p:stCondLst>
                                        </p:cTn>
                                        <p:tgtEl>
                                          <p:spTgt spid="6"/>
                                        </p:tgtEl>
                                        <p:attrNameLst>
                                          <p:attrName>style.visibility</p:attrName>
                                        </p:attrNameLst>
                                      </p:cBhvr>
                                      <p:to>
                                        <p:strVal val="visible"/>
                                      </p:to>
                                    </p:set>
                                    <p:anim calcmode="lin" valueType="num">
                                      <p:cBhvr>
                                        <p:cTn id="21" dur="1000" fill="hold"/>
                                        <p:tgtEl>
                                          <p:spTgt spid="6"/>
                                        </p:tgtEl>
                                        <p:attrNameLst>
                                          <p:attrName>ppt_w</p:attrName>
                                        </p:attrNameLst>
                                      </p:cBhvr>
                                      <p:tavLst>
                                        <p:tav tm="0">
                                          <p:val>
                                            <p:fltVal val="0"/>
                                          </p:val>
                                        </p:tav>
                                        <p:tav tm="100000">
                                          <p:val>
                                            <p:strVal val="#ppt_w"/>
                                          </p:val>
                                        </p:tav>
                                      </p:tavLst>
                                    </p:anim>
                                    <p:anim calcmode="lin" valueType="num">
                                      <p:cBhvr>
                                        <p:cTn id="22" dur="1000" fill="hold"/>
                                        <p:tgtEl>
                                          <p:spTgt spid="6"/>
                                        </p:tgtEl>
                                        <p:attrNameLst>
                                          <p:attrName>ppt_h</p:attrName>
                                        </p:attrNameLst>
                                      </p:cBhvr>
                                      <p:tavLst>
                                        <p:tav tm="0">
                                          <p:val>
                                            <p:strVal val="#ppt_h"/>
                                          </p:val>
                                        </p:tav>
                                        <p:tav tm="100000">
                                          <p:val>
                                            <p:strVal val="#ppt_h"/>
                                          </p:val>
                                        </p:tav>
                                      </p:tavLst>
                                    </p:anim>
                                  </p:childTnLst>
                                </p:cTn>
                              </p:par>
                              <p:par>
                                <p:cTn id="23" presetID="17" presetClass="entr" presetSubtype="10" fill="hold" grpId="0" nodeType="with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p:cTn id="25" dur="1000" fill="hold"/>
                                        <p:tgtEl>
                                          <p:spTgt spid="7"/>
                                        </p:tgtEl>
                                        <p:attrNameLst>
                                          <p:attrName>ppt_w</p:attrName>
                                        </p:attrNameLst>
                                      </p:cBhvr>
                                      <p:tavLst>
                                        <p:tav tm="0">
                                          <p:val>
                                            <p:fltVal val="0"/>
                                          </p:val>
                                        </p:tav>
                                        <p:tav tm="100000">
                                          <p:val>
                                            <p:strVal val="#ppt_w"/>
                                          </p:val>
                                        </p:tav>
                                      </p:tavLst>
                                    </p:anim>
                                    <p:anim calcmode="lin" valueType="num">
                                      <p:cBhvr>
                                        <p:cTn id="26" dur="1000" fill="hold"/>
                                        <p:tgtEl>
                                          <p:spTgt spid="7"/>
                                        </p:tgtEl>
                                        <p:attrNameLst>
                                          <p:attrName>ppt_h</p:attrName>
                                        </p:attrNameLst>
                                      </p:cBhvr>
                                      <p:tavLst>
                                        <p:tav tm="0">
                                          <p:val>
                                            <p:strVal val="#ppt_h"/>
                                          </p:val>
                                        </p:tav>
                                        <p:tav tm="100000">
                                          <p:val>
                                            <p:strVal val="#ppt_h"/>
                                          </p:val>
                                        </p:tav>
                                      </p:tavLst>
                                    </p:anim>
                                  </p:childTnLst>
                                </p:cTn>
                              </p:par>
                              <p:par>
                                <p:cTn id="27" presetID="17" presetClass="entr" presetSubtype="10" fill="hold" grpId="0" nodeType="withEffect">
                                  <p:stCondLst>
                                    <p:cond delay="0"/>
                                  </p:stCondLst>
                                  <p:childTnLst>
                                    <p:set>
                                      <p:cBhvr>
                                        <p:cTn id="28" dur="1" fill="hold">
                                          <p:stCondLst>
                                            <p:cond delay="0"/>
                                          </p:stCondLst>
                                        </p:cTn>
                                        <p:tgtEl>
                                          <p:spTgt spid="8"/>
                                        </p:tgtEl>
                                        <p:attrNameLst>
                                          <p:attrName>style.visibility</p:attrName>
                                        </p:attrNameLst>
                                      </p:cBhvr>
                                      <p:to>
                                        <p:strVal val="visible"/>
                                      </p:to>
                                    </p:set>
                                    <p:anim calcmode="lin" valueType="num">
                                      <p:cBhvr>
                                        <p:cTn id="29" dur="1000" fill="hold"/>
                                        <p:tgtEl>
                                          <p:spTgt spid="8"/>
                                        </p:tgtEl>
                                        <p:attrNameLst>
                                          <p:attrName>ppt_w</p:attrName>
                                        </p:attrNameLst>
                                      </p:cBhvr>
                                      <p:tavLst>
                                        <p:tav tm="0">
                                          <p:val>
                                            <p:fltVal val="0"/>
                                          </p:val>
                                        </p:tav>
                                        <p:tav tm="100000">
                                          <p:val>
                                            <p:strVal val="#ppt_w"/>
                                          </p:val>
                                        </p:tav>
                                      </p:tavLst>
                                    </p:anim>
                                    <p:anim calcmode="lin" valueType="num">
                                      <p:cBhvr>
                                        <p:cTn id="30" dur="1000" fill="hold"/>
                                        <p:tgtEl>
                                          <p:spTgt spid="8"/>
                                        </p:tgtEl>
                                        <p:attrNameLst>
                                          <p:attrName>ppt_h</p:attrName>
                                        </p:attrNameLst>
                                      </p:cBhvr>
                                      <p:tavLst>
                                        <p:tav tm="0">
                                          <p:val>
                                            <p:strVal val="#ppt_h"/>
                                          </p:val>
                                        </p:tav>
                                        <p:tav tm="100000">
                                          <p:val>
                                            <p:strVal val="#ppt_h"/>
                                          </p:val>
                                        </p:tav>
                                      </p:tavLst>
                                    </p:anim>
                                  </p:childTnLst>
                                </p:cTn>
                              </p:par>
                              <p:par>
                                <p:cTn id="31" presetID="17" presetClass="entr" presetSubtype="10" fill="hold" grpId="0" nodeType="withEffect">
                                  <p:stCondLst>
                                    <p:cond delay="0"/>
                                  </p:stCondLst>
                                  <p:childTnLst>
                                    <p:set>
                                      <p:cBhvr>
                                        <p:cTn id="32" dur="1" fill="hold">
                                          <p:stCondLst>
                                            <p:cond delay="0"/>
                                          </p:stCondLst>
                                        </p:cTn>
                                        <p:tgtEl>
                                          <p:spTgt spid="9"/>
                                        </p:tgtEl>
                                        <p:attrNameLst>
                                          <p:attrName>style.visibility</p:attrName>
                                        </p:attrNameLst>
                                      </p:cBhvr>
                                      <p:to>
                                        <p:strVal val="visible"/>
                                      </p:to>
                                    </p:set>
                                    <p:anim calcmode="lin" valueType="num">
                                      <p:cBhvr>
                                        <p:cTn id="33" dur="1000" fill="hold"/>
                                        <p:tgtEl>
                                          <p:spTgt spid="9"/>
                                        </p:tgtEl>
                                        <p:attrNameLst>
                                          <p:attrName>ppt_w</p:attrName>
                                        </p:attrNameLst>
                                      </p:cBhvr>
                                      <p:tavLst>
                                        <p:tav tm="0">
                                          <p:val>
                                            <p:fltVal val="0"/>
                                          </p:val>
                                        </p:tav>
                                        <p:tav tm="100000">
                                          <p:val>
                                            <p:strVal val="#ppt_w"/>
                                          </p:val>
                                        </p:tav>
                                      </p:tavLst>
                                    </p:anim>
                                    <p:anim calcmode="lin" valueType="num">
                                      <p:cBhvr>
                                        <p:cTn id="34" dur="1000" fill="hold"/>
                                        <p:tgtEl>
                                          <p:spTgt spid="9"/>
                                        </p:tgtEl>
                                        <p:attrNameLst>
                                          <p:attrName>ppt_h</p:attrName>
                                        </p:attrNameLst>
                                      </p:cBhvr>
                                      <p:tavLst>
                                        <p:tav tm="0">
                                          <p:val>
                                            <p:strVal val="#ppt_h"/>
                                          </p:val>
                                        </p:tav>
                                        <p:tav tm="100000">
                                          <p:val>
                                            <p:strVal val="#ppt_h"/>
                                          </p:val>
                                        </p:tav>
                                      </p:tavLst>
                                    </p:anim>
                                  </p:childTnLst>
                                </p:cTn>
                              </p:par>
                            </p:childTnLst>
                          </p:cTn>
                        </p:par>
                        <p:par>
                          <p:cTn id="35" fill="hold">
                            <p:stCondLst>
                              <p:cond delay="4000"/>
                            </p:stCondLst>
                            <p:childTnLst>
                              <p:par>
                                <p:cTn id="36" presetID="10" presetClass="entr" presetSubtype="0" fill="hold" grpId="0" nodeType="afterEffect">
                                  <p:stCondLst>
                                    <p:cond delay="0"/>
                                  </p:stCondLst>
                                  <p:iterate type="lt">
                                    <p:tmPct val="14000"/>
                                  </p:iterate>
                                  <p:childTnLst>
                                    <p:set>
                                      <p:cBhvr>
                                        <p:cTn id="37" dur="1" fill="hold">
                                          <p:stCondLst>
                                            <p:cond delay="0"/>
                                          </p:stCondLst>
                                        </p:cTn>
                                        <p:tgtEl>
                                          <p:spTgt spid="10"/>
                                        </p:tgtEl>
                                        <p:attrNameLst>
                                          <p:attrName>style.visibility</p:attrName>
                                        </p:attrNameLst>
                                      </p:cBhvr>
                                      <p:to>
                                        <p:strVal val="visible"/>
                                      </p:to>
                                    </p:set>
                                    <p:animEffect transition="in" filter="fade">
                                      <p:cBhvr>
                                        <p:cTn id="38" dur="500"/>
                                        <p:tgtEl>
                                          <p:spTgt spid="10"/>
                                        </p:tgtEl>
                                      </p:cBhvr>
                                    </p:animEffect>
                                  </p:childTnLst>
                                </p:cTn>
                              </p:par>
                            </p:childTnLst>
                          </p:cTn>
                        </p:par>
                        <p:par>
                          <p:cTn id="39" fill="hold">
                            <p:stCondLst>
                              <p:cond delay="5270"/>
                            </p:stCondLst>
                            <p:childTnLst>
                              <p:par>
                                <p:cTn id="40" presetID="16" presetClass="entr" presetSubtype="21" fill="hold" grpId="0" nodeType="afterEffect">
                                  <p:stCondLst>
                                    <p:cond delay="0"/>
                                  </p:stCondLst>
                                  <p:childTnLst>
                                    <p:set>
                                      <p:cBhvr>
                                        <p:cTn id="41" dur="1" fill="hold">
                                          <p:stCondLst>
                                            <p:cond delay="0"/>
                                          </p:stCondLst>
                                        </p:cTn>
                                        <p:tgtEl>
                                          <p:spTgt spid="12"/>
                                        </p:tgtEl>
                                        <p:attrNameLst>
                                          <p:attrName>style.visibility</p:attrName>
                                        </p:attrNameLst>
                                      </p:cBhvr>
                                      <p:to>
                                        <p:strVal val="visible"/>
                                      </p:to>
                                    </p:set>
                                    <p:animEffect transition="in" filter="barn(inVertical)">
                                      <p:cBhvr>
                                        <p:cTn id="4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p:bldP spid="11" grpId="0"/>
      <p:bldP spid="1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a:grpSpLocks/>
          </p:cNvGrpSpPr>
          <p:nvPr/>
        </p:nvGrpSpPr>
        <p:grpSpPr bwMode="auto">
          <a:xfrm>
            <a:off x="5562600" y="1970020"/>
            <a:ext cx="947738" cy="1849438"/>
            <a:chOff x="0" y="0"/>
            <a:chExt cx="947737" cy="1849437"/>
          </a:xfrm>
        </p:grpSpPr>
        <p:grpSp>
          <p:nvGrpSpPr>
            <p:cNvPr id="3" name="Group 3"/>
            <p:cNvGrpSpPr>
              <a:grpSpLocks/>
            </p:cNvGrpSpPr>
            <p:nvPr/>
          </p:nvGrpSpPr>
          <p:grpSpPr bwMode="auto">
            <a:xfrm>
              <a:off x="0" y="0"/>
              <a:ext cx="947737" cy="1849437"/>
              <a:chOff x="0" y="0"/>
              <a:chExt cx="947737" cy="1849437"/>
            </a:xfrm>
          </p:grpSpPr>
          <p:sp>
            <p:nvSpPr>
              <p:cNvPr id="5" name="任意多边形 5"/>
              <p:cNvSpPr>
                <a:spLocks/>
              </p:cNvSpPr>
              <p:nvPr/>
            </p:nvSpPr>
            <p:spPr bwMode="auto">
              <a:xfrm>
                <a:off x="11112" y="20637"/>
                <a:ext cx="925513" cy="1828800"/>
              </a:xfrm>
              <a:custGeom>
                <a:avLst/>
                <a:gdLst>
                  <a:gd name="T0" fmla="*/ 0 w 925285"/>
                  <a:gd name="T1" fmla="*/ 326572 h 1828800"/>
                  <a:gd name="T2" fmla="*/ 468545 w 925285"/>
                  <a:gd name="T3" fmla="*/ 1807029 h 1828800"/>
                  <a:gd name="T4" fmla="*/ 479443 w 925285"/>
                  <a:gd name="T5" fmla="*/ 1807029 h 1828800"/>
                  <a:gd name="T6" fmla="*/ 479443 w 925285"/>
                  <a:gd name="T7" fmla="*/ 1828800 h 1828800"/>
                  <a:gd name="T8" fmla="*/ 926197 w 925285"/>
                  <a:gd name="T9" fmla="*/ 326572 h 1828800"/>
                  <a:gd name="T10" fmla="*/ 490341 w 925285"/>
                  <a:gd name="T11" fmla="*/ 0 h 1828800"/>
                  <a:gd name="T12" fmla="*/ 0 w 925285"/>
                  <a:gd name="T13" fmla="*/ 326572 h 182880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925285" h="1828800">
                    <a:moveTo>
                      <a:pt x="0" y="326572"/>
                    </a:moveTo>
                    <a:lnTo>
                      <a:pt x="468085" y="1807029"/>
                    </a:lnTo>
                    <a:lnTo>
                      <a:pt x="478971" y="1807029"/>
                    </a:lnTo>
                    <a:lnTo>
                      <a:pt x="478971" y="1828800"/>
                    </a:lnTo>
                    <a:lnTo>
                      <a:pt x="925285" y="326572"/>
                    </a:lnTo>
                    <a:lnTo>
                      <a:pt x="489857" y="0"/>
                    </a:lnTo>
                    <a:lnTo>
                      <a:pt x="0" y="326572"/>
                    </a:lnTo>
                    <a:close/>
                  </a:path>
                </a:pathLst>
              </a:custGeom>
              <a:gradFill rotWithShape="0">
                <a:gsLst>
                  <a:gs pos="0">
                    <a:srgbClr val="79DCFF"/>
                  </a:gs>
                  <a:gs pos="14000">
                    <a:srgbClr val="79DCFF"/>
                  </a:gs>
                  <a:gs pos="100000">
                    <a:srgbClr val="00B0F0"/>
                  </a:gs>
                </a:gsLst>
                <a:lin ang="17400000"/>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 name="正五边形 12"/>
              <p:cNvSpPr>
                <a:spLocks noChangeArrowheads="1"/>
              </p:cNvSpPr>
              <p:nvPr/>
            </p:nvSpPr>
            <p:spPr bwMode="auto">
              <a:xfrm>
                <a:off x="0" y="0"/>
                <a:ext cx="947737" cy="901700"/>
              </a:xfrm>
              <a:prstGeom prst="pentagon">
                <a:avLst/>
              </a:prstGeom>
              <a:gradFill rotWithShape="0">
                <a:gsLst>
                  <a:gs pos="0">
                    <a:srgbClr val="00B0F0"/>
                  </a:gs>
                  <a:gs pos="100000">
                    <a:srgbClr val="0070C0"/>
                  </a:gs>
                </a:gsLst>
                <a:lin ang="4800000"/>
              </a:gra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0" hangingPunct="0"/>
                <a:endParaRPr lang="zh-CN" altLang="en-US">
                  <a:solidFill>
                    <a:srgbClr val="000000"/>
                  </a:solidFill>
                </a:endParaRPr>
              </a:p>
            </p:txBody>
          </p:sp>
          <p:sp>
            <p:nvSpPr>
              <p:cNvPr id="7" name="TextBox 27"/>
              <p:cNvSpPr txBox="1">
                <a:spLocks noChangeArrowheads="1"/>
              </p:cNvSpPr>
              <p:nvPr/>
            </p:nvSpPr>
            <p:spPr bwMode="auto">
              <a:xfrm>
                <a:off x="280987" y="244475"/>
                <a:ext cx="388938"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en-US" altLang="zh-CN" sz="2400" dirty="0">
                    <a:solidFill>
                      <a:schemeClr val="bg1"/>
                    </a:solidFill>
                    <a:latin typeface="Arial Black" pitchFamily="34" charset="0"/>
                  </a:rPr>
                  <a:t>1</a:t>
                </a:r>
                <a:endParaRPr lang="zh-CN" altLang="en-US" sz="2400" dirty="0">
                  <a:solidFill>
                    <a:schemeClr val="bg1"/>
                  </a:solidFill>
                  <a:latin typeface="Arial Black" pitchFamily="34" charset="0"/>
                </a:endParaRPr>
              </a:p>
            </p:txBody>
          </p:sp>
        </p:grpSp>
        <p:sp>
          <p:nvSpPr>
            <p:cNvPr id="4" name="任意多边形 40"/>
            <p:cNvSpPr>
              <a:spLocks/>
            </p:cNvSpPr>
            <p:nvPr/>
          </p:nvSpPr>
          <p:spPr bwMode="auto">
            <a:xfrm>
              <a:off x="180975" y="901700"/>
              <a:ext cx="587375" cy="0"/>
            </a:xfrm>
            <a:custGeom>
              <a:avLst/>
              <a:gdLst>
                <a:gd name="T0" fmla="*/ 0 w 587829"/>
                <a:gd name="T1" fmla="*/ 586015 w 587829"/>
                <a:gd name="T2" fmla="*/ 0 60000 65536"/>
                <a:gd name="T3" fmla="*/ 0 60000 65536"/>
                <a:gd name="T4" fmla="*/ 0 w 587829"/>
                <a:gd name="T5" fmla="*/ 587829 w 587829"/>
              </a:gdLst>
              <a:ahLst/>
              <a:cxnLst>
                <a:cxn ang="T2">
                  <a:pos x="T0" y="0"/>
                </a:cxn>
                <a:cxn ang="T3">
                  <a:pos x="T1" y="0"/>
                </a:cxn>
              </a:cxnLst>
              <a:rect l="T4" t="0" r="T5" b="0"/>
              <a:pathLst>
                <a:path w="587829">
                  <a:moveTo>
                    <a:pt x="0" y="0"/>
                  </a:moveTo>
                  <a:lnTo>
                    <a:pt x="587829" y="0"/>
                  </a:lnTo>
                </a:path>
              </a:pathLst>
            </a:custGeom>
            <a:solidFill>
              <a:schemeClr val="accent1"/>
            </a:solidFill>
            <a:ln w="9525" cmpd="sng">
              <a:solidFill>
                <a:schemeClr val="bg1"/>
              </a:solidFill>
              <a:round/>
              <a:headEnd/>
              <a:tailEnd/>
            </a:ln>
          </p:spPr>
          <p:txBody>
            <a:bodyPr/>
            <a:lstStyle/>
            <a:p>
              <a:endParaRPr lang="zh-CN" altLang="en-US"/>
            </a:p>
          </p:txBody>
        </p:sp>
      </p:grpSp>
      <p:grpSp>
        <p:nvGrpSpPr>
          <p:cNvPr id="8" name="Group 8"/>
          <p:cNvGrpSpPr>
            <a:grpSpLocks/>
          </p:cNvGrpSpPr>
          <p:nvPr/>
        </p:nvGrpSpPr>
        <p:grpSpPr bwMode="auto">
          <a:xfrm>
            <a:off x="4298950" y="2900295"/>
            <a:ext cx="1754188" cy="909638"/>
            <a:chOff x="0" y="0"/>
            <a:chExt cx="1754187" cy="909637"/>
          </a:xfrm>
        </p:grpSpPr>
        <p:grpSp>
          <p:nvGrpSpPr>
            <p:cNvPr id="9" name="Group 9"/>
            <p:cNvGrpSpPr>
              <a:grpSpLocks/>
            </p:cNvGrpSpPr>
            <p:nvPr/>
          </p:nvGrpSpPr>
          <p:grpSpPr bwMode="auto">
            <a:xfrm>
              <a:off x="0" y="0"/>
              <a:ext cx="1754187" cy="909637"/>
              <a:chOff x="0" y="0"/>
              <a:chExt cx="1754187" cy="909637"/>
            </a:xfrm>
          </p:grpSpPr>
          <p:sp>
            <p:nvSpPr>
              <p:cNvPr id="11" name="任意多边形 6"/>
              <p:cNvSpPr>
                <a:spLocks/>
              </p:cNvSpPr>
              <p:nvPr/>
            </p:nvSpPr>
            <p:spPr bwMode="auto">
              <a:xfrm>
                <a:off x="1587" y="15875"/>
                <a:ext cx="1752600" cy="893762"/>
              </a:xfrm>
              <a:custGeom>
                <a:avLst/>
                <a:gdLst>
                  <a:gd name="T0" fmla="*/ 1752600 w 1752600"/>
                  <a:gd name="T1" fmla="*/ 886228 h 892629"/>
                  <a:gd name="T2" fmla="*/ 468086 w 1752600"/>
                  <a:gd name="T3" fmla="*/ 0 h 892629"/>
                  <a:gd name="T4" fmla="*/ 0 w 1752600"/>
                  <a:gd name="T5" fmla="*/ 339173 h 892629"/>
                  <a:gd name="T6" fmla="*/ 185057 w 1752600"/>
                  <a:gd name="T7" fmla="*/ 897169 h 892629"/>
                  <a:gd name="T8" fmla="*/ 1752600 w 1752600"/>
                  <a:gd name="T9" fmla="*/ 886228 h 89262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752600" h="892629">
                    <a:moveTo>
                      <a:pt x="1752600" y="881743"/>
                    </a:moveTo>
                    <a:lnTo>
                      <a:pt x="468086" y="0"/>
                    </a:lnTo>
                    <a:lnTo>
                      <a:pt x="0" y="337457"/>
                    </a:lnTo>
                    <a:lnTo>
                      <a:pt x="185057" y="892629"/>
                    </a:lnTo>
                    <a:lnTo>
                      <a:pt x="1752600" y="881743"/>
                    </a:lnTo>
                    <a:close/>
                  </a:path>
                </a:pathLst>
              </a:custGeom>
              <a:gradFill rotWithShape="0">
                <a:gsLst>
                  <a:gs pos="0">
                    <a:srgbClr val="79DCFF"/>
                  </a:gs>
                  <a:gs pos="100000">
                    <a:srgbClr val="00B0F0"/>
                  </a:gs>
                </a:gsLst>
                <a:lin ang="4800000"/>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2" name="正五边形 10"/>
              <p:cNvSpPr>
                <a:spLocks noChangeArrowheads="1"/>
              </p:cNvSpPr>
              <p:nvPr/>
            </p:nvSpPr>
            <p:spPr bwMode="auto">
              <a:xfrm>
                <a:off x="0" y="0"/>
                <a:ext cx="928687" cy="896937"/>
              </a:xfrm>
              <a:prstGeom prst="pentagon">
                <a:avLst/>
              </a:prstGeom>
              <a:gradFill rotWithShape="0">
                <a:gsLst>
                  <a:gs pos="0">
                    <a:srgbClr val="00B0F0"/>
                  </a:gs>
                  <a:gs pos="100000">
                    <a:srgbClr val="0070C0"/>
                  </a:gs>
                </a:gsLst>
                <a:lin ang="2400000"/>
              </a:gra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0" hangingPunct="0"/>
                <a:endParaRPr lang="zh-CN" altLang="en-US">
                  <a:solidFill>
                    <a:srgbClr val="000000"/>
                  </a:solidFill>
                </a:endParaRPr>
              </a:p>
            </p:txBody>
          </p:sp>
          <p:sp>
            <p:nvSpPr>
              <p:cNvPr id="13" name="TextBox 23"/>
              <p:cNvSpPr txBox="1">
                <a:spLocks noChangeArrowheads="1"/>
              </p:cNvSpPr>
              <p:nvPr/>
            </p:nvSpPr>
            <p:spPr bwMode="auto">
              <a:xfrm>
                <a:off x="266700" y="285750"/>
                <a:ext cx="390525"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en-US" altLang="zh-CN" sz="2400">
                    <a:solidFill>
                      <a:schemeClr val="bg1"/>
                    </a:solidFill>
                    <a:latin typeface="Arial Black" pitchFamily="34" charset="0"/>
                  </a:rPr>
                  <a:t>5</a:t>
                </a:r>
                <a:endParaRPr lang="zh-CN" altLang="en-US" sz="2400">
                  <a:solidFill>
                    <a:schemeClr val="bg1"/>
                  </a:solidFill>
                  <a:latin typeface="Arial Black" pitchFamily="34" charset="0"/>
                </a:endParaRPr>
              </a:p>
            </p:txBody>
          </p:sp>
        </p:grpSp>
        <p:sp>
          <p:nvSpPr>
            <p:cNvPr id="10" name="任意多边形 41"/>
            <p:cNvSpPr>
              <a:spLocks/>
            </p:cNvSpPr>
            <p:nvPr/>
          </p:nvSpPr>
          <p:spPr bwMode="auto">
            <a:xfrm>
              <a:off x="749300" y="339725"/>
              <a:ext cx="177800" cy="569912"/>
            </a:xfrm>
            <a:custGeom>
              <a:avLst/>
              <a:gdLst>
                <a:gd name="T0" fmla="*/ 176814 w 178130"/>
                <a:gd name="T1" fmla="*/ 0 h 570016"/>
                <a:gd name="T2" fmla="*/ 0 w 178130"/>
                <a:gd name="T3" fmla="*/ 569600 h 570016"/>
                <a:gd name="T4" fmla="*/ 0 60000 65536"/>
                <a:gd name="T5" fmla="*/ 0 60000 65536"/>
                <a:gd name="T6" fmla="*/ 0 w 178130"/>
                <a:gd name="T7" fmla="*/ 0 h 570016"/>
                <a:gd name="T8" fmla="*/ 178130 w 178130"/>
                <a:gd name="T9" fmla="*/ 570016 h 570016"/>
              </a:gdLst>
              <a:ahLst/>
              <a:cxnLst>
                <a:cxn ang="T4">
                  <a:pos x="T0" y="T1"/>
                </a:cxn>
                <a:cxn ang="T5">
                  <a:pos x="T2" y="T3"/>
                </a:cxn>
              </a:cxnLst>
              <a:rect l="T6" t="T7" r="T8" b="T9"/>
              <a:pathLst>
                <a:path w="178130" h="570016">
                  <a:moveTo>
                    <a:pt x="178130" y="0"/>
                  </a:moveTo>
                  <a:lnTo>
                    <a:pt x="0" y="570016"/>
                  </a:lnTo>
                </a:path>
              </a:pathLst>
            </a:custGeom>
            <a:solidFill>
              <a:schemeClr val="accent1"/>
            </a:solidFill>
            <a:ln w="9525" cmpd="sng">
              <a:solidFill>
                <a:schemeClr val="bg1"/>
              </a:solidFill>
              <a:round/>
              <a:headEnd/>
              <a:tailEnd/>
            </a:ln>
          </p:spPr>
          <p:txBody>
            <a:bodyPr/>
            <a:lstStyle/>
            <a:p>
              <a:endParaRPr lang="zh-CN" altLang="en-US"/>
            </a:p>
          </p:txBody>
        </p:sp>
      </p:grpSp>
      <p:grpSp>
        <p:nvGrpSpPr>
          <p:cNvPr id="14" name="Group 14"/>
          <p:cNvGrpSpPr>
            <a:grpSpLocks/>
          </p:cNvGrpSpPr>
          <p:nvPr/>
        </p:nvGrpSpPr>
        <p:grpSpPr bwMode="auto">
          <a:xfrm>
            <a:off x="6053138" y="2866958"/>
            <a:ext cx="1752600" cy="963612"/>
            <a:chOff x="0" y="0"/>
            <a:chExt cx="1752600" cy="963613"/>
          </a:xfrm>
        </p:grpSpPr>
        <p:grpSp>
          <p:nvGrpSpPr>
            <p:cNvPr id="15" name="Group 15"/>
            <p:cNvGrpSpPr>
              <a:grpSpLocks/>
            </p:cNvGrpSpPr>
            <p:nvPr/>
          </p:nvGrpSpPr>
          <p:grpSpPr bwMode="auto">
            <a:xfrm>
              <a:off x="0" y="0"/>
              <a:ext cx="1752600" cy="963613"/>
              <a:chOff x="0" y="0"/>
              <a:chExt cx="1752600" cy="963613"/>
            </a:xfrm>
          </p:grpSpPr>
          <p:sp>
            <p:nvSpPr>
              <p:cNvPr id="17" name="任意多边形 9"/>
              <p:cNvSpPr>
                <a:spLocks/>
              </p:cNvSpPr>
              <p:nvPr/>
            </p:nvSpPr>
            <p:spPr bwMode="auto">
              <a:xfrm>
                <a:off x="0" y="17463"/>
                <a:ext cx="1752600" cy="946150"/>
              </a:xfrm>
              <a:custGeom>
                <a:avLst/>
                <a:gdLst>
                  <a:gd name="T0" fmla="*/ 0 w 1752600"/>
                  <a:gd name="T1" fmla="*/ 910902 h 947057"/>
                  <a:gd name="T2" fmla="*/ 1567543 w 1752600"/>
                  <a:gd name="T3" fmla="*/ 943435 h 947057"/>
                  <a:gd name="T4" fmla="*/ 1752600 w 1752600"/>
                  <a:gd name="T5" fmla="*/ 368699 h 947057"/>
                  <a:gd name="T6" fmla="*/ 1251857 w 1752600"/>
                  <a:gd name="T7" fmla="*/ 0 h 947057"/>
                  <a:gd name="T8" fmla="*/ 0 w 1752600"/>
                  <a:gd name="T9" fmla="*/ 910902 h 94705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752600" h="947057">
                    <a:moveTo>
                      <a:pt x="0" y="914400"/>
                    </a:moveTo>
                    <a:lnTo>
                      <a:pt x="1567543" y="947057"/>
                    </a:lnTo>
                    <a:lnTo>
                      <a:pt x="1752600" y="370114"/>
                    </a:lnTo>
                    <a:lnTo>
                      <a:pt x="1251857" y="0"/>
                    </a:lnTo>
                    <a:lnTo>
                      <a:pt x="0" y="914400"/>
                    </a:lnTo>
                    <a:close/>
                  </a:path>
                </a:pathLst>
              </a:custGeom>
              <a:gradFill rotWithShape="0">
                <a:gsLst>
                  <a:gs pos="0">
                    <a:srgbClr val="79DCFF"/>
                  </a:gs>
                  <a:gs pos="100000">
                    <a:srgbClr val="00B0F0"/>
                  </a:gs>
                </a:gsLst>
                <a:lin ang="4800000"/>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 name="正五边形 11"/>
              <p:cNvSpPr>
                <a:spLocks noChangeArrowheads="1"/>
              </p:cNvSpPr>
              <p:nvPr/>
            </p:nvSpPr>
            <p:spPr bwMode="auto">
              <a:xfrm>
                <a:off x="784225" y="0"/>
                <a:ext cx="968375" cy="947738"/>
              </a:xfrm>
              <a:prstGeom prst="pentagon">
                <a:avLst/>
              </a:prstGeom>
              <a:gradFill rotWithShape="0">
                <a:gsLst>
                  <a:gs pos="0">
                    <a:srgbClr val="00B0F0"/>
                  </a:gs>
                  <a:gs pos="8000">
                    <a:srgbClr val="00B0F0"/>
                  </a:gs>
                  <a:gs pos="100000">
                    <a:srgbClr val="0070C0"/>
                  </a:gs>
                </a:gsLst>
                <a:lin ang="19200000"/>
              </a:gra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0" hangingPunct="0"/>
                <a:endParaRPr lang="zh-CN" altLang="en-US">
                  <a:solidFill>
                    <a:srgbClr val="000000"/>
                  </a:solidFill>
                </a:endParaRPr>
              </a:p>
            </p:txBody>
          </p:sp>
          <p:sp>
            <p:nvSpPr>
              <p:cNvPr id="19" name="TextBox 24"/>
              <p:cNvSpPr txBox="1">
                <a:spLocks noChangeArrowheads="1"/>
              </p:cNvSpPr>
              <p:nvPr/>
            </p:nvSpPr>
            <p:spPr bwMode="auto">
              <a:xfrm>
                <a:off x="1085850" y="319088"/>
                <a:ext cx="388938"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en-US" altLang="zh-CN" sz="2400">
                    <a:solidFill>
                      <a:schemeClr val="bg1"/>
                    </a:solidFill>
                    <a:latin typeface="Arial Black" pitchFamily="34" charset="0"/>
                  </a:rPr>
                  <a:t>2</a:t>
                </a:r>
                <a:endParaRPr lang="zh-CN" altLang="en-US" sz="2400">
                  <a:solidFill>
                    <a:schemeClr val="bg1"/>
                  </a:solidFill>
                  <a:latin typeface="Arial Black" pitchFamily="34" charset="0"/>
                </a:endParaRPr>
              </a:p>
            </p:txBody>
          </p:sp>
        </p:grpSp>
        <p:sp>
          <p:nvSpPr>
            <p:cNvPr id="16" name="任意多边形 42"/>
            <p:cNvSpPr>
              <a:spLocks/>
            </p:cNvSpPr>
            <p:nvPr/>
          </p:nvSpPr>
          <p:spPr bwMode="auto">
            <a:xfrm>
              <a:off x="782638" y="360363"/>
              <a:ext cx="184150" cy="588962"/>
            </a:xfrm>
            <a:custGeom>
              <a:avLst/>
              <a:gdLst>
                <a:gd name="T0" fmla="*/ 0 w 184067"/>
                <a:gd name="T1" fmla="*/ 0 h 587829"/>
                <a:gd name="T2" fmla="*/ 184399 w 184067"/>
                <a:gd name="T3" fmla="*/ 592374 h 587829"/>
                <a:gd name="T4" fmla="*/ 0 60000 65536"/>
                <a:gd name="T5" fmla="*/ 0 60000 65536"/>
                <a:gd name="T6" fmla="*/ 0 w 184067"/>
                <a:gd name="T7" fmla="*/ 0 h 587829"/>
                <a:gd name="T8" fmla="*/ 184067 w 184067"/>
                <a:gd name="T9" fmla="*/ 587829 h 587829"/>
              </a:gdLst>
              <a:ahLst/>
              <a:cxnLst>
                <a:cxn ang="T4">
                  <a:pos x="T0" y="T1"/>
                </a:cxn>
                <a:cxn ang="T5">
                  <a:pos x="T2" y="T3"/>
                </a:cxn>
              </a:cxnLst>
              <a:rect l="T6" t="T7" r="T8" b="T9"/>
              <a:pathLst>
                <a:path w="184067" h="587829">
                  <a:moveTo>
                    <a:pt x="0" y="0"/>
                  </a:moveTo>
                  <a:lnTo>
                    <a:pt x="184067" y="587829"/>
                  </a:lnTo>
                </a:path>
              </a:pathLst>
            </a:custGeom>
            <a:solidFill>
              <a:schemeClr val="accent1"/>
            </a:solidFill>
            <a:ln w="9525" cmpd="sng">
              <a:solidFill>
                <a:schemeClr val="bg1"/>
              </a:solidFill>
              <a:round/>
              <a:headEnd/>
              <a:tailEnd/>
            </a:ln>
          </p:spPr>
          <p:txBody>
            <a:bodyPr/>
            <a:lstStyle/>
            <a:p>
              <a:endParaRPr lang="zh-CN" altLang="en-US"/>
            </a:p>
          </p:txBody>
        </p:sp>
      </p:grpSp>
      <p:grpSp>
        <p:nvGrpSpPr>
          <p:cNvPr id="20" name="Group 20"/>
          <p:cNvGrpSpPr>
            <a:grpSpLocks/>
          </p:cNvGrpSpPr>
          <p:nvPr/>
        </p:nvGrpSpPr>
        <p:grpSpPr bwMode="auto">
          <a:xfrm>
            <a:off x="4779964" y="3809933"/>
            <a:ext cx="1273175" cy="1490662"/>
            <a:chOff x="0" y="0"/>
            <a:chExt cx="1273175" cy="1490663"/>
          </a:xfrm>
        </p:grpSpPr>
        <p:grpSp>
          <p:nvGrpSpPr>
            <p:cNvPr id="21" name="Group 21"/>
            <p:cNvGrpSpPr>
              <a:grpSpLocks/>
            </p:cNvGrpSpPr>
            <p:nvPr/>
          </p:nvGrpSpPr>
          <p:grpSpPr bwMode="auto">
            <a:xfrm>
              <a:off x="0" y="0"/>
              <a:ext cx="1273175" cy="1490663"/>
              <a:chOff x="0" y="0"/>
              <a:chExt cx="1273175" cy="1490663"/>
            </a:xfrm>
          </p:grpSpPr>
          <p:sp>
            <p:nvSpPr>
              <p:cNvPr id="23" name="任意多边形 7"/>
              <p:cNvSpPr>
                <a:spLocks/>
              </p:cNvSpPr>
              <p:nvPr/>
            </p:nvSpPr>
            <p:spPr bwMode="auto">
              <a:xfrm>
                <a:off x="0" y="0"/>
                <a:ext cx="1273175" cy="1490663"/>
              </a:xfrm>
              <a:custGeom>
                <a:avLst/>
                <a:gdLst>
                  <a:gd name="T0" fmla="*/ 1271813 w 1273629"/>
                  <a:gd name="T1" fmla="*/ 0 h 1491343"/>
                  <a:gd name="T2" fmla="*/ 0 w 1273629"/>
                  <a:gd name="T3" fmla="*/ 891001 h 1491343"/>
                  <a:gd name="T4" fmla="*/ 195663 w 1273629"/>
                  <a:gd name="T5" fmla="*/ 1488625 h 1491343"/>
                  <a:gd name="T6" fmla="*/ 750044 w 1273629"/>
                  <a:gd name="T7" fmla="*/ 1488625 h 1491343"/>
                  <a:gd name="T8" fmla="*/ 1271813 w 1273629"/>
                  <a:gd name="T9" fmla="*/ 0 h 149134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73629" h="1491343">
                    <a:moveTo>
                      <a:pt x="1273629" y="0"/>
                    </a:moveTo>
                    <a:lnTo>
                      <a:pt x="0" y="892628"/>
                    </a:lnTo>
                    <a:lnTo>
                      <a:pt x="195943" y="1491343"/>
                    </a:lnTo>
                    <a:lnTo>
                      <a:pt x="751115" y="1491343"/>
                    </a:lnTo>
                    <a:lnTo>
                      <a:pt x="1273629" y="0"/>
                    </a:lnTo>
                    <a:close/>
                  </a:path>
                </a:pathLst>
              </a:custGeom>
              <a:gradFill rotWithShape="0">
                <a:gsLst>
                  <a:gs pos="0">
                    <a:srgbClr val="79DCFF"/>
                  </a:gs>
                  <a:gs pos="100000">
                    <a:srgbClr val="00B0F0"/>
                  </a:gs>
                </a:gsLst>
                <a:lin ang="4800000"/>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4" name="正五边形 13"/>
              <p:cNvSpPr>
                <a:spLocks noChangeArrowheads="1"/>
              </p:cNvSpPr>
              <p:nvPr/>
            </p:nvSpPr>
            <p:spPr bwMode="auto">
              <a:xfrm>
                <a:off x="0" y="554038"/>
                <a:ext cx="957263" cy="923925"/>
              </a:xfrm>
              <a:prstGeom prst="pentagon">
                <a:avLst/>
              </a:prstGeom>
              <a:gradFill rotWithShape="0">
                <a:gsLst>
                  <a:gs pos="0">
                    <a:srgbClr val="00B0F0"/>
                  </a:gs>
                  <a:gs pos="100000">
                    <a:srgbClr val="0070C0"/>
                  </a:gs>
                </a:gsLst>
                <a:lin ang="19200000"/>
              </a:gra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0" hangingPunct="0"/>
                <a:endParaRPr lang="zh-CN" altLang="en-US">
                  <a:solidFill>
                    <a:srgbClr val="000000"/>
                  </a:solidFill>
                </a:endParaRPr>
              </a:p>
            </p:txBody>
          </p:sp>
          <p:sp>
            <p:nvSpPr>
              <p:cNvPr id="25" name="TextBox 26"/>
              <p:cNvSpPr txBox="1">
                <a:spLocks noChangeArrowheads="1"/>
              </p:cNvSpPr>
              <p:nvPr/>
            </p:nvSpPr>
            <p:spPr bwMode="auto">
              <a:xfrm>
                <a:off x="282575" y="854075"/>
                <a:ext cx="39052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en-US" altLang="zh-CN" sz="2400">
                    <a:solidFill>
                      <a:schemeClr val="bg1"/>
                    </a:solidFill>
                    <a:latin typeface="Arial Black" pitchFamily="34" charset="0"/>
                  </a:rPr>
                  <a:t>4</a:t>
                </a:r>
                <a:endParaRPr lang="zh-CN" altLang="en-US" sz="2400">
                  <a:solidFill>
                    <a:schemeClr val="bg1"/>
                  </a:solidFill>
                  <a:latin typeface="Arial Black" pitchFamily="34" charset="0"/>
                </a:endParaRPr>
              </a:p>
            </p:txBody>
          </p:sp>
        </p:grpSp>
        <p:sp>
          <p:nvSpPr>
            <p:cNvPr id="22" name="任意多边形 43"/>
            <p:cNvSpPr>
              <a:spLocks/>
            </p:cNvSpPr>
            <p:nvPr/>
          </p:nvSpPr>
          <p:spPr bwMode="auto">
            <a:xfrm>
              <a:off x="482600" y="552450"/>
              <a:ext cx="474663" cy="350838"/>
            </a:xfrm>
            <a:custGeom>
              <a:avLst/>
              <a:gdLst>
                <a:gd name="T0" fmla="*/ 0 w 475013"/>
                <a:gd name="T1" fmla="*/ 0 h 350322"/>
                <a:gd name="T2" fmla="*/ 473615 w 475013"/>
                <a:gd name="T3" fmla="*/ 352391 h 350322"/>
                <a:gd name="T4" fmla="*/ 0 60000 65536"/>
                <a:gd name="T5" fmla="*/ 0 60000 65536"/>
                <a:gd name="T6" fmla="*/ 0 w 475013"/>
                <a:gd name="T7" fmla="*/ 0 h 350322"/>
                <a:gd name="T8" fmla="*/ 475013 w 475013"/>
                <a:gd name="T9" fmla="*/ 350322 h 350322"/>
              </a:gdLst>
              <a:ahLst/>
              <a:cxnLst>
                <a:cxn ang="T4">
                  <a:pos x="T0" y="T1"/>
                </a:cxn>
                <a:cxn ang="T5">
                  <a:pos x="T2" y="T3"/>
                </a:cxn>
              </a:cxnLst>
              <a:rect l="T6" t="T7" r="T8" b="T9"/>
              <a:pathLst>
                <a:path w="475013" h="350322">
                  <a:moveTo>
                    <a:pt x="0" y="0"/>
                  </a:moveTo>
                  <a:lnTo>
                    <a:pt x="475013" y="350322"/>
                  </a:lnTo>
                </a:path>
              </a:pathLst>
            </a:custGeom>
            <a:solidFill>
              <a:schemeClr val="accent1"/>
            </a:solidFill>
            <a:ln w="9525" cmpd="sng">
              <a:solidFill>
                <a:schemeClr val="bg1"/>
              </a:solidFill>
              <a:round/>
              <a:headEnd/>
              <a:tailEnd/>
            </a:ln>
          </p:spPr>
          <p:txBody>
            <a:bodyPr/>
            <a:lstStyle/>
            <a:p>
              <a:endParaRPr lang="zh-CN" altLang="en-US"/>
            </a:p>
          </p:txBody>
        </p:sp>
      </p:grpSp>
      <p:grpSp>
        <p:nvGrpSpPr>
          <p:cNvPr id="26" name="Group 26"/>
          <p:cNvGrpSpPr>
            <a:grpSpLocks/>
          </p:cNvGrpSpPr>
          <p:nvPr/>
        </p:nvGrpSpPr>
        <p:grpSpPr bwMode="auto">
          <a:xfrm>
            <a:off x="6053139" y="3809934"/>
            <a:ext cx="1273175" cy="1501775"/>
            <a:chOff x="0" y="0"/>
            <a:chExt cx="1273175" cy="1501775"/>
          </a:xfrm>
        </p:grpSpPr>
        <p:grpSp>
          <p:nvGrpSpPr>
            <p:cNvPr id="27" name="Group 27"/>
            <p:cNvGrpSpPr>
              <a:grpSpLocks/>
            </p:cNvGrpSpPr>
            <p:nvPr/>
          </p:nvGrpSpPr>
          <p:grpSpPr bwMode="auto">
            <a:xfrm>
              <a:off x="0" y="0"/>
              <a:ext cx="1273175" cy="1501775"/>
              <a:chOff x="0" y="0"/>
              <a:chExt cx="1273175" cy="1501775"/>
            </a:xfrm>
          </p:grpSpPr>
          <p:sp>
            <p:nvSpPr>
              <p:cNvPr id="29" name="任意多边形 8"/>
              <p:cNvSpPr>
                <a:spLocks/>
              </p:cNvSpPr>
              <p:nvPr/>
            </p:nvSpPr>
            <p:spPr bwMode="auto">
              <a:xfrm>
                <a:off x="0" y="0"/>
                <a:ext cx="1273175" cy="1501775"/>
              </a:xfrm>
              <a:custGeom>
                <a:avLst/>
                <a:gdLst>
                  <a:gd name="T0" fmla="*/ 0 w 1273629"/>
                  <a:gd name="T1" fmla="*/ 0 h 1502228"/>
                  <a:gd name="T2" fmla="*/ 489159 w 1273629"/>
                  <a:gd name="T3" fmla="*/ 1500416 h 1502228"/>
                  <a:gd name="T4" fmla="*/ 1087019 w 1273629"/>
                  <a:gd name="T5" fmla="*/ 1500416 h 1502228"/>
                  <a:gd name="T6" fmla="*/ 1271813 w 1273629"/>
                  <a:gd name="T7" fmla="*/ 924169 h 1502228"/>
                  <a:gd name="T8" fmla="*/ 0 w 1273629"/>
                  <a:gd name="T9" fmla="*/ 0 h 150222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73629" h="1502228">
                    <a:moveTo>
                      <a:pt x="0" y="0"/>
                    </a:moveTo>
                    <a:lnTo>
                      <a:pt x="489857" y="1502228"/>
                    </a:lnTo>
                    <a:lnTo>
                      <a:pt x="1088571" y="1502228"/>
                    </a:lnTo>
                    <a:lnTo>
                      <a:pt x="1273629" y="925285"/>
                    </a:lnTo>
                    <a:lnTo>
                      <a:pt x="0" y="0"/>
                    </a:lnTo>
                    <a:close/>
                  </a:path>
                </a:pathLst>
              </a:custGeom>
              <a:gradFill rotWithShape="0">
                <a:gsLst>
                  <a:gs pos="0">
                    <a:srgbClr val="79DCFF"/>
                  </a:gs>
                  <a:gs pos="100000">
                    <a:srgbClr val="00B0F0"/>
                  </a:gs>
                </a:gsLst>
                <a:lin ang="4800000"/>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0" name="正五边形 14"/>
              <p:cNvSpPr>
                <a:spLocks noChangeArrowheads="1"/>
              </p:cNvSpPr>
              <p:nvPr/>
            </p:nvSpPr>
            <p:spPr bwMode="auto">
              <a:xfrm>
                <a:off x="315913" y="587375"/>
                <a:ext cx="946150" cy="901700"/>
              </a:xfrm>
              <a:prstGeom prst="pentagon">
                <a:avLst/>
              </a:prstGeom>
              <a:gradFill rotWithShape="0">
                <a:gsLst>
                  <a:gs pos="0">
                    <a:srgbClr val="00B0F0"/>
                  </a:gs>
                  <a:gs pos="100000">
                    <a:srgbClr val="0070C0"/>
                  </a:gs>
                </a:gsLst>
                <a:lin ang="4800000"/>
              </a:gra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0" hangingPunct="0"/>
                <a:endParaRPr lang="zh-CN" altLang="en-US">
                  <a:solidFill>
                    <a:srgbClr val="000000"/>
                  </a:solidFill>
                </a:endParaRPr>
              </a:p>
            </p:txBody>
          </p:sp>
          <p:sp>
            <p:nvSpPr>
              <p:cNvPr id="31" name="TextBox 25"/>
              <p:cNvSpPr txBox="1">
                <a:spLocks noChangeArrowheads="1"/>
              </p:cNvSpPr>
              <p:nvPr/>
            </p:nvSpPr>
            <p:spPr bwMode="auto">
              <a:xfrm>
                <a:off x="609600" y="854075"/>
                <a:ext cx="39052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en-US" altLang="zh-CN" sz="2400">
                    <a:solidFill>
                      <a:schemeClr val="bg1"/>
                    </a:solidFill>
                    <a:latin typeface="Arial Black" pitchFamily="34" charset="0"/>
                  </a:rPr>
                  <a:t>3</a:t>
                </a:r>
                <a:endParaRPr lang="zh-CN" altLang="en-US" sz="2400">
                  <a:solidFill>
                    <a:schemeClr val="bg1"/>
                  </a:solidFill>
                  <a:latin typeface="Arial Black" pitchFamily="34" charset="0"/>
                </a:endParaRPr>
              </a:p>
            </p:txBody>
          </p:sp>
        </p:grpSp>
        <p:sp>
          <p:nvSpPr>
            <p:cNvPr id="28" name="任意多边形 44"/>
            <p:cNvSpPr>
              <a:spLocks/>
            </p:cNvSpPr>
            <p:nvPr/>
          </p:nvSpPr>
          <p:spPr bwMode="auto">
            <a:xfrm>
              <a:off x="307975" y="577850"/>
              <a:ext cx="487363" cy="355600"/>
            </a:xfrm>
            <a:custGeom>
              <a:avLst/>
              <a:gdLst>
                <a:gd name="T0" fmla="*/ 0 w 486888"/>
                <a:gd name="T1" fmla="*/ 353627 h 356260"/>
                <a:gd name="T2" fmla="*/ 488790 w 486888"/>
                <a:gd name="T3" fmla="*/ 0 h 356260"/>
                <a:gd name="T4" fmla="*/ 0 60000 65536"/>
                <a:gd name="T5" fmla="*/ 0 60000 65536"/>
                <a:gd name="T6" fmla="*/ 0 w 486888"/>
                <a:gd name="T7" fmla="*/ 0 h 356260"/>
                <a:gd name="T8" fmla="*/ 486888 w 486888"/>
                <a:gd name="T9" fmla="*/ 356260 h 356260"/>
              </a:gdLst>
              <a:ahLst/>
              <a:cxnLst>
                <a:cxn ang="T4">
                  <a:pos x="T0" y="T1"/>
                </a:cxn>
                <a:cxn ang="T5">
                  <a:pos x="T2" y="T3"/>
                </a:cxn>
              </a:cxnLst>
              <a:rect l="T6" t="T7" r="T8" b="T9"/>
              <a:pathLst>
                <a:path w="486888" h="356260">
                  <a:moveTo>
                    <a:pt x="0" y="356260"/>
                  </a:moveTo>
                  <a:lnTo>
                    <a:pt x="486888" y="0"/>
                  </a:lnTo>
                </a:path>
              </a:pathLst>
            </a:custGeom>
            <a:solidFill>
              <a:schemeClr val="accent1"/>
            </a:solidFill>
            <a:ln w="9525" cmpd="sng">
              <a:solidFill>
                <a:schemeClr val="bg1"/>
              </a:solidFill>
              <a:round/>
              <a:headEnd/>
              <a:tailEnd/>
            </a:ln>
          </p:spPr>
          <p:txBody>
            <a:bodyPr/>
            <a:lstStyle/>
            <a:p>
              <a:endParaRPr lang="zh-CN" altLang="en-US"/>
            </a:p>
          </p:txBody>
        </p:sp>
      </p:grpSp>
      <p:grpSp>
        <p:nvGrpSpPr>
          <p:cNvPr id="32" name="Group 32"/>
          <p:cNvGrpSpPr>
            <a:grpSpLocks/>
          </p:cNvGrpSpPr>
          <p:nvPr/>
        </p:nvGrpSpPr>
        <p:grpSpPr bwMode="auto">
          <a:xfrm>
            <a:off x="4694239" y="2690745"/>
            <a:ext cx="2644775" cy="2243138"/>
            <a:chOff x="0" y="0"/>
            <a:chExt cx="1666" cy="1413"/>
          </a:xfrm>
        </p:grpSpPr>
        <p:pic>
          <p:nvPicPr>
            <p:cNvPr id="33" name="椭圆 10"/>
            <p:cNvPicPr>
              <a:picLocks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0" y="0"/>
              <a:ext cx="1666" cy="1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4" name="Text Box 34"/>
            <p:cNvSpPr txBox="1">
              <a:spLocks noChangeArrowheads="1"/>
            </p:cNvSpPr>
            <p:nvPr/>
          </p:nvSpPr>
          <p:spPr bwMode="auto">
            <a:xfrm>
              <a:off x="293" y="256"/>
              <a:ext cx="1030" cy="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2075" tIns="46038" rIns="92075" bIns="46038"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endParaRPr lang="zh-CN" altLang="en-US">
                <a:solidFill>
                  <a:srgbClr val="000000"/>
                </a:solidFill>
              </a:endParaRPr>
            </a:p>
          </p:txBody>
        </p:sp>
      </p:grpSp>
      <p:sp>
        <p:nvSpPr>
          <p:cNvPr id="35" name="TextBox 61"/>
          <p:cNvSpPr txBox="1">
            <a:spLocks noChangeArrowheads="1"/>
          </p:cNvSpPr>
          <p:nvPr/>
        </p:nvSpPr>
        <p:spPr bwMode="auto">
          <a:xfrm>
            <a:off x="3157538" y="2960620"/>
            <a:ext cx="11430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r>
              <a:rPr lang="zh-CN" altLang="en-US" sz="1600">
                <a:solidFill>
                  <a:srgbClr val="404040"/>
                </a:solidFill>
                <a:latin typeface="微软雅黑" pitchFamily="34" charset="-122"/>
                <a:ea typeface="微软雅黑" pitchFamily="34" charset="-122"/>
              </a:rPr>
              <a:t>添加文本</a:t>
            </a:r>
            <a:endParaRPr lang="en-US" sz="1600">
              <a:solidFill>
                <a:srgbClr val="404040"/>
              </a:solidFill>
              <a:latin typeface="微软雅黑" pitchFamily="34" charset="-122"/>
              <a:ea typeface="微软雅黑" pitchFamily="34" charset="-122"/>
            </a:endParaRPr>
          </a:p>
          <a:p>
            <a:pPr algn="ctr" eaLnBrk="1" hangingPunct="1"/>
            <a:r>
              <a:rPr lang="zh-CN" altLang="en-US" sz="1600">
                <a:solidFill>
                  <a:srgbClr val="404040"/>
                </a:solidFill>
                <a:latin typeface="微软雅黑" pitchFamily="34" charset="-122"/>
                <a:ea typeface="微软雅黑" pitchFamily="34" charset="-122"/>
              </a:rPr>
              <a:t>添加文本</a:t>
            </a:r>
          </a:p>
        </p:txBody>
      </p:sp>
      <p:grpSp>
        <p:nvGrpSpPr>
          <p:cNvPr id="36" name="Group 36"/>
          <p:cNvGrpSpPr>
            <a:grpSpLocks/>
          </p:cNvGrpSpPr>
          <p:nvPr/>
        </p:nvGrpSpPr>
        <p:grpSpPr bwMode="auto">
          <a:xfrm>
            <a:off x="5437189" y="3135246"/>
            <a:ext cx="1277937" cy="1217613"/>
            <a:chOff x="0" y="0"/>
            <a:chExt cx="1277620" cy="1216780"/>
          </a:xfrm>
        </p:grpSpPr>
        <p:sp>
          <p:nvSpPr>
            <p:cNvPr id="37" name="正五边形 16"/>
            <p:cNvSpPr>
              <a:spLocks noChangeArrowheads="1"/>
            </p:cNvSpPr>
            <p:nvPr/>
          </p:nvSpPr>
          <p:spPr bwMode="auto">
            <a:xfrm rot="2195478">
              <a:off x="0" y="0"/>
              <a:ext cx="1277620" cy="1216780"/>
            </a:xfrm>
            <a:prstGeom prst="pentagon">
              <a:avLst/>
            </a:prstGeom>
            <a:gradFill rotWithShape="1">
              <a:gsLst>
                <a:gs pos="0">
                  <a:srgbClr val="21740C"/>
                </a:gs>
                <a:gs pos="21001">
                  <a:srgbClr val="21740C"/>
                </a:gs>
                <a:gs pos="83000">
                  <a:srgbClr val="34A916"/>
                </a:gs>
                <a:gs pos="100000">
                  <a:srgbClr val="3FC91D"/>
                </a:gs>
              </a:gsLst>
              <a:lin ang="0"/>
            </a:gra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0" hangingPunct="0"/>
              <a:endParaRPr lang="zh-CN" altLang="en-US">
                <a:solidFill>
                  <a:srgbClr val="000000"/>
                </a:solidFill>
              </a:endParaRPr>
            </a:p>
          </p:txBody>
        </p:sp>
        <p:grpSp>
          <p:nvGrpSpPr>
            <p:cNvPr id="38" name="Group 38"/>
            <p:cNvGrpSpPr>
              <a:grpSpLocks/>
            </p:cNvGrpSpPr>
            <p:nvPr/>
          </p:nvGrpSpPr>
          <p:grpSpPr bwMode="auto">
            <a:xfrm>
              <a:off x="-11744" y="133923"/>
              <a:ext cx="1224991" cy="1169632"/>
              <a:chOff x="0" y="0"/>
              <a:chExt cx="1225296" cy="1170432"/>
            </a:xfrm>
          </p:grpSpPr>
          <p:pic>
            <p:nvPicPr>
              <p:cNvPr id="39" name="正五边形 17"/>
              <p:cNvPicPr>
                <a:picLocks noChangeArrowheads="1"/>
              </p:cNvPicPr>
              <p:nvPr/>
            </p:nvPicPr>
            <p:blipFill>
              <a:blip r:embed="rId5">
                <a:extLst>
                  <a:ext uri="{28A0092B-C50C-407E-A947-70E740481C1C}">
                    <a14:useLocalDpi xmlns:a14="http://schemas.microsoft.com/office/drawing/2010/main"/>
                  </a:ext>
                </a:extLst>
              </a:blip>
              <a:srcRect/>
              <a:stretch>
                <a:fillRect/>
              </a:stretch>
            </p:blipFill>
            <p:spPr bwMode="auto">
              <a:xfrm>
                <a:off x="0" y="0"/>
                <a:ext cx="1225296" cy="11704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0" name="Text Box 40"/>
              <p:cNvSpPr txBox="1">
                <a:spLocks noChangeArrowheads="1"/>
              </p:cNvSpPr>
              <p:nvPr/>
            </p:nvSpPr>
            <p:spPr bwMode="auto">
              <a:xfrm rot="2195478">
                <a:off x="197213" y="148146"/>
                <a:ext cx="745316" cy="8777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endParaRPr lang="zh-CN" altLang="en-US"/>
              </a:p>
            </p:txBody>
          </p:sp>
        </p:grpSp>
      </p:grpSp>
      <p:sp>
        <p:nvSpPr>
          <p:cNvPr id="41" name="TextBox 23"/>
          <p:cNvSpPr txBox="1">
            <a:spLocks noChangeArrowheads="1"/>
          </p:cNvSpPr>
          <p:nvPr/>
        </p:nvSpPr>
        <p:spPr bwMode="auto">
          <a:xfrm>
            <a:off x="5430838" y="3603559"/>
            <a:ext cx="121920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r>
              <a:rPr lang="zh-CN" altLang="en-US">
                <a:solidFill>
                  <a:schemeClr val="bg1"/>
                </a:solidFill>
                <a:latin typeface="微软雅黑" pitchFamily="34" charset="-122"/>
                <a:ea typeface="微软雅黑" pitchFamily="34" charset="-122"/>
              </a:rPr>
              <a:t>添加标题</a:t>
            </a:r>
          </a:p>
        </p:txBody>
      </p:sp>
      <p:sp>
        <p:nvSpPr>
          <p:cNvPr id="42" name="环形箭头 24"/>
          <p:cNvSpPr>
            <a:spLocks/>
          </p:cNvSpPr>
          <p:nvPr/>
        </p:nvSpPr>
        <p:spPr bwMode="auto">
          <a:xfrm rot="15194886">
            <a:off x="3965575" y="3660708"/>
            <a:ext cx="1219200" cy="1219200"/>
          </a:xfrm>
          <a:custGeom>
            <a:avLst/>
            <a:gdLst>
              <a:gd name="T0" fmla="*/ 76200 w 1219200"/>
              <a:gd name="T1" fmla="*/ 609600 h 1219200"/>
              <a:gd name="T2" fmla="*/ 534274 w 1219200"/>
              <a:gd name="T3" fmla="*/ 81545 h 1219200"/>
              <a:gd name="T4" fmla="*/ 1121725 w 1219200"/>
              <a:gd name="T5" fmla="*/ 460458 h 1219200"/>
              <a:gd name="T6" fmla="*/ 1194191 w 1219200"/>
              <a:gd name="T7" fmla="*/ 460459 h 1219200"/>
              <a:gd name="T8" fmla="*/ 1066800 w 1219200"/>
              <a:gd name="T9" fmla="*/ 609600 h 1219200"/>
              <a:gd name="T10" fmla="*/ 889391 w 1219200"/>
              <a:gd name="T11" fmla="*/ 460459 h 1219200"/>
              <a:gd name="T12" fmla="*/ 960196 w 1219200"/>
              <a:gd name="T13" fmla="*/ 460459 h 1219200"/>
              <a:gd name="T14" fmla="*/ 533495 w 1219200"/>
              <a:gd name="T15" fmla="*/ 236279 h 1219200"/>
              <a:gd name="T16" fmla="*/ 228599 w 1219200"/>
              <a:gd name="T17" fmla="*/ 609601 h 1219200"/>
              <a:gd name="T18" fmla="*/ 76200 w 1219200"/>
              <a:gd name="T19" fmla="*/ 609600 h 12192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219200" h="1219200">
                <a:moveTo>
                  <a:pt x="76200" y="609600"/>
                </a:moveTo>
                <a:cubicBezTo>
                  <a:pt x="76200" y="344112"/>
                  <a:pt x="271447" y="119037"/>
                  <a:pt x="534274" y="81545"/>
                </a:cubicBezTo>
                <a:cubicBezTo>
                  <a:pt x="797102" y="44053"/>
                  <a:pt x="1047493" y="205559"/>
                  <a:pt x="1121725" y="460458"/>
                </a:cubicBezTo>
                <a:lnTo>
                  <a:pt x="1194191" y="460459"/>
                </a:lnTo>
                <a:lnTo>
                  <a:pt x="1066800" y="609600"/>
                </a:lnTo>
                <a:lnTo>
                  <a:pt x="889391" y="460459"/>
                </a:lnTo>
                <a:lnTo>
                  <a:pt x="960196" y="460459"/>
                </a:lnTo>
                <a:cubicBezTo>
                  <a:pt x="889311" y="293825"/>
                  <a:pt x="710931" y="200107"/>
                  <a:pt x="533495" y="236279"/>
                </a:cubicBezTo>
                <a:cubicBezTo>
                  <a:pt x="356060" y="272451"/>
                  <a:pt x="228599" y="428516"/>
                  <a:pt x="228599" y="609601"/>
                </a:cubicBezTo>
                <a:lnTo>
                  <a:pt x="76200" y="609600"/>
                </a:lnTo>
                <a:close/>
              </a:path>
            </a:pathLst>
          </a:custGeom>
          <a:gradFill rotWithShape="0">
            <a:gsLst>
              <a:gs pos="0">
                <a:srgbClr val="DCDDDD"/>
              </a:gs>
              <a:gs pos="14999">
                <a:srgbClr val="DCDDDD"/>
              </a:gs>
              <a:gs pos="100000">
                <a:srgbClr val="A6A6A6"/>
              </a:gs>
            </a:gsLst>
            <a:lin ang="21540000"/>
          </a:gra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43" name="环形箭头 25"/>
          <p:cNvSpPr>
            <a:spLocks/>
          </p:cNvSpPr>
          <p:nvPr/>
        </p:nvSpPr>
        <p:spPr bwMode="auto">
          <a:xfrm rot="19325918">
            <a:off x="4498975" y="1955733"/>
            <a:ext cx="1219200" cy="1219200"/>
          </a:xfrm>
          <a:custGeom>
            <a:avLst/>
            <a:gdLst>
              <a:gd name="T0" fmla="*/ 76200 w 1219200"/>
              <a:gd name="T1" fmla="*/ 609600 h 1219200"/>
              <a:gd name="T2" fmla="*/ 534274 w 1219200"/>
              <a:gd name="T3" fmla="*/ 81545 h 1219200"/>
              <a:gd name="T4" fmla="*/ 1121725 w 1219200"/>
              <a:gd name="T5" fmla="*/ 460458 h 1219200"/>
              <a:gd name="T6" fmla="*/ 1194191 w 1219200"/>
              <a:gd name="T7" fmla="*/ 460459 h 1219200"/>
              <a:gd name="T8" fmla="*/ 1066800 w 1219200"/>
              <a:gd name="T9" fmla="*/ 609600 h 1219200"/>
              <a:gd name="T10" fmla="*/ 889391 w 1219200"/>
              <a:gd name="T11" fmla="*/ 460459 h 1219200"/>
              <a:gd name="T12" fmla="*/ 960196 w 1219200"/>
              <a:gd name="T13" fmla="*/ 460459 h 1219200"/>
              <a:gd name="T14" fmla="*/ 533495 w 1219200"/>
              <a:gd name="T15" fmla="*/ 236279 h 1219200"/>
              <a:gd name="T16" fmla="*/ 228599 w 1219200"/>
              <a:gd name="T17" fmla="*/ 609601 h 1219200"/>
              <a:gd name="T18" fmla="*/ 76200 w 1219200"/>
              <a:gd name="T19" fmla="*/ 609600 h 12192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219200" h="1219200">
                <a:moveTo>
                  <a:pt x="76200" y="609600"/>
                </a:moveTo>
                <a:cubicBezTo>
                  <a:pt x="76200" y="344112"/>
                  <a:pt x="271447" y="119037"/>
                  <a:pt x="534274" y="81545"/>
                </a:cubicBezTo>
                <a:cubicBezTo>
                  <a:pt x="797102" y="44053"/>
                  <a:pt x="1047493" y="205559"/>
                  <a:pt x="1121725" y="460458"/>
                </a:cubicBezTo>
                <a:lnTo>
                  <a:pt x="1194191" y="460459"/>
                </a:lnTo>
                <a:lnTo>
                  <a:pt x="1066800" y="609600"/>
                </a:lnTo>
                <a:lnTo>
                  <a:pt x="889391" y="460459"/>
                </a:lnTo>
                <a:lnTo>
                  <a:pt x="960196" y="460459"/>
                </a:lnTo>
                <a:cubicBezTo>
                  <a:pt x="889311" y="293825"/>
                  <a:pt x="710931" y="200107"/>
                  <a:pt x="533495" y="236279"/>
                </a:cubicBezTo>
                <a:cubicBezTo>
                  <a:pt x="356060" y="272451"/>
                  <a:pt x="228599" y="428516"/>
                  <a:pt x="228599" y="609601"/>
                </a:cubicBezTo>
                <a:lnTo>
                  <a:pt x="76200" y="609600"/>
                </a:lnTo>
                <a:close/>
              </a:path>
            </a:pathLst>
          </a:custGeom>
          <a:gradFill rotWithShape="0">
            <a:gsLst>
              <a:gs pos="0">
                <a:srgbClr val="DCDDDD"/>
              </a:gs>
              <a:gs pos="14999">
                <a:srgbClr val="DCDDDD"/>
              </a:gs>
              <a:gs pos="100000">
                <a:srgbClr val="A6A6A6"/>
              </a:gs>
            </a:gsLst>
            <a:lin ang="21540000"/>
          </a:gra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44" name="环形箭头 26"/>
          <p:cNvSpPr>
            <a:spLocks/>
          </p:cNvSpPr>
          <p:nvPr/>
        </p:nvSpPr>
        <p:spPr bwMode="auto">
          <a:xfrm rot="2186439">
            <a:off x="6335713" y="1944620"/>
            <a:ext cx="1219200" cy="1219200"/>
          </a:xfrm>
          <a:custGeom>
            <a:avLst/>
            <a:gdLst>
              <a:gd name="T0" fmla="*/ 76200 w 1219200"/>
              <a:gd name="T1" fmla="*/ 609600 h 1219200"/>
              <a:gd name="T2" fmla="*/ 534274 w 1219200"/>
              <a:gd name="T3" fmla="*/ 81545 h 1219200"/>
              <a:gd name="T4" fmla="*/ 1121725 w 1219200"/>
              <a:gd name="T5" fmla="*/ 460458 h 1219200"/>
              <a:gd name="T6" fmla="*/ 1194191 w 1219200"/>
              <a:gd name="T7" fmla="*/ 460459 h 1219200"/>
              <a:gd name="T8" fmla="*/ 1066800 w 1219200"/>
              <a:gd name="T9" fmla="*/ 609600 h 1219200"/>
              <a:gd name="T10" fmla="*/ 889391 w 1219200"/>
              <a:gd name="T11" fmla="*/ 460459 h 1219200"/>
              <a:gd name="T12" fmla="*/ 960196 w 1219200"/>
              <a:gd name="T13" fmla="*/ 460459 h 1219200"/>
              <a:gd name="T14" fmla="*/ 533495 w 1219200"/>
              <a:gd name="T15" fmla="*/ 236279 h 1219200"/>
              <a:gd name="T16" fmla="*/ 228599 w 1219200"/>
              <a:gd name="T17" fmla="*/ 609601 h 1219200"/>
              <a:gd name="T18" fmla="*/ 76200 w 1219200"/>
              <a:gd name="T19" fmla="*/ 609600 h 12192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219200" h="1219200">
                <a:moveTo>
                  <a:pt x="76200" y="609600"/>
                </a:moveTo>
                <a:cubicBezTo>
                  <a:pt x="76200" y="344112"/>
                  <a:pt x="271447" y="119037"/>
                  <a:pt x="534274" y="81545"/>
                </a:cubicBezTo>
                <a:cubicBezTo>
                  <a:pt x="797102" y="44053"/>
                  <a:pt x="1047493" y="205559"/>
                  <a:pt x="1121725" y="460458"/>
                </a:cubicBezTo>
                <a:lnTo>
                  <a:pt x="1194191" y="460459"/>
                </a:lnTo>
                <a:lnTo>
                  <a:pt x="1066800" y="609600"/>
                </a:lnTo>
                <a:lnTo>
                  <a:pt x="889391" y="460459"/>
                </a:lnTo>
                <a:lnTo>
                  <a:pt x="960196" y="460459"/>
                </a:lnTo>
                <a:cubicBezTo>
                  <a:pt x="889311" y="293825"/>
                  <a:pt x="710931" y="200107"/>
                  <a:pt x="533495" y="236279"/>
                </a:cubicBezTo>
                <a:cubicBezTo>
                  <a:pt x="356060" y="272451"/>
                  <a:pt x="228599" y="428516"/>
                  <a:pt x="228599" y="609601"/>
                </a:cubicBezTo>
                <a:lnTo>
                  <a:pt x="76200" y="609600"/>
                </a:lnTo>
                <a:close/>
              </a:path>
            </a:pathLst>
          </a:custGeom>
          <a:gradFill rotWithShape="0">
            <a:gsLst>
              <a:gs pos="0">
                <a:srgbClr val="DCDDDD"/>
              </a:gs>
              <a:gs pos="14999">
                <a:srgbClr val="DCDDDD"/>
              </a:gs>
              <a:gs pos="100000">
                <a:srgbClr val="A6A6A6"/>
              </a:gs>
            </a:gsLst>
            <a:lin ang="21540000"/>
          </a:gra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45" name="环形箭头 27"/>
          <p:cNvSpPr>
            <a:spLocks/>
          </p:cNvSpPr>
          <p:nvPr/>
        </p:nvSpPr>
        <p:spPr bwMode="auto">
          <a:xfrm rot="6440240">
            <a:off x="6918325" y="3697220"/>
            <a:ext cx="1219200" cy="1219200"/>
          </a:xfrm>
          <a:custGeom>
            <a:avLst/>
            <a:gdLst>
              <a:gd name="T0" fmla="*/ 76200 w 1219200"/>
              <a:gd name="T1" fmla="*/ 609600 h 1219200"/>
              <a:gd name="T2" fmla="*/ 534274 w 1219200"/>
              <a:gd name="T3" fmla="*/ 81545 h 1219200"/>
              <a:gd name="T4" fmla="*/ 1121725 w 1219200"/>
              <a:gd name="T5" fmla="*/ 460458 h 1219200"/>
              <a:gd name="T6" fmla="*/ 1194191 w 1219200"/>
              <a:gd name="T7" fmla="*/ 460459 h 1219200"/>
              <a:gd name="T8" fmla="*/ 1066800 w 1219200"/>
              <a:gd name="T9" fmla="*/ 609600 h 1219200"/>
              <a:gd name="T10" fmla="*/ 889391 w 1219200"/>
              <a:gd name="T11" fmla="*/ 460459 h 1219200"/>
              <a:gd name="T12" fmla="*/ 960196 w 1219200"/>
              <a:gd name="T13" fmla="*/ 460459 h 1219200"/>
              <a:gd name="T14" fmla="*/ 533495 w 1219200"/>
              <a:gd name="T15" fmla="*/ 236279 h 1219200"/>
              <a:gd name="T16" fmla="*/ 228599 w 1219200"/>
              <a:gd name="T17" fmla="*/ 609601 h 1219200"/>
              <a:gd name="T18" fmla="*/ 76200 w 1219200"/>
              <a:gd name="T19" fmla="*/ 609600 h 12192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219200" h="1219200">
                <a:moveTo>
                  <a:pt x="76200" y="609600"/>
                </a:moveTo>
                <a:cubicBezTo>
                  <a:pt x="76200" y="344112"/>
                  <a:pt x="271447" y="119037"/>
                  <a:pt x="534274" y="81545"/>
                </a:cubicBezTo>
                <a:cubicBezTo>
                  <a:pt x="797102" y="44053"/>
                  <a:pt x="1047493" y="205559"/>
                  <a:pt x="1121725" y="460458"/>
                </a:cubicBezTo>
                <a:lnTo>
                  <a:pt x="1194191" y="460459"/>
                </a:lnTo>
                <a:lnTo>
                  <a:pt x="1066800" y="609600"/>
                </a:lnTo>
                <a:lnTo>
                  <a:pt x="889391" y="460459"/>
                </a:lnTo>
                <a:lnTo>
                  <a:pt x="960196" y="460459"/>
                </a:lnTo>
                <a:cubicBezTo>
                  <a:pt x="889311" y="293825"/>
                  <a:pt x="710931" y="200107"/>
                  <a:pt x="533495" y="236279"/>
                </a:cubicBezTo>
                <a:cubicBezTo>
                  <a:pt x="356060" y="272451"/>
                  <a:pt x="228599" y="428516"/>
                  <a:pt x="228599" y="609601"/>
                </a:cubicBezTo>
                <a:lnTo>
                  <a:pt x="76200" y="609600"/>
                </a:lnTo>
                <a:close/>
              </a:path>
            </a:pathLst>
          </a:custGeom>
          <a:gradFill rotWithShape="0">
            <a:gsLst>
              <a:gs pos="0">
                <a:srgbClr val="DCDDDD"/>
              </a:gs>
              <a:gs pos="14999">
                <a:srgbClr val="DCDDDD"/>
              </a:gs>
              <a:gs pos="100000">
                <a:srgbClr val="A6A6A6"/>
              </a:gs>
            </a:gsLst>
            <a:lin ang="21540000"/>
          </a:gra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46" name="环形箭头 28"/>
          <p:cNvSpPr>
            <a:spLocks/>
          </p:cNvSpPr>
          <p:nvPr/>
        </p:nvSpPr>
        <p:spPr bwMode="auto">
          <a:xfrm rot="10800000">
            <a:off x="5421313" y="4724333"/>
            <a:ext cx="1219200" cy="1219200"/>
          </a:xfrm>
          <a:custGeom>
            <a:avLst/>
            <a:gdLst>
              <a:gd name="T0" fmla="*/ 76200 w 1219200"/>
              <a:gd name="T1" fmla="*/ 609600 h 1219200"/>
              <a:gd name="T2" fmla="*/ 534274 w 1219200"/>
              <a:gd name="T3" fmla="*/ 81545 h 1219200"/>
              <a:gd name="T4" fmla="*/ 1121725 w 1219200"/>
              <a:gd name="T5" fmla="*/ 460458 h 1219200"/>
              <a:gd name="T6" fmla="*/ 1194191 w 1219200"/>
              <a:gd name="T7" fmla="*/ 460459 h 1219200"/>
              <a:gd name="T8" fmla="*/ 1066800 w 1219200"/>
              <a:gd name="T9" fmla="*/ 609600 h 1219200"/>
              <a:gd name="T10" fmla="*/ 889391 w 1219200"/>
              <a:gd name="T11" fmla="*/ 460459 h 1219200"/>
              <a:gd name="T12" fmla="*/ 960196 w 1219200"/>
              <a:gd name="T13" fmla="*/ 460459 h 1219200"/>
              <a:gd name="T14" fmla="*/ 533495 w 1219200"/>
              <a:gd name="T15" fmla="*/ 236279 h 1219200"/>
              <a:gd name="T16" fmla="*/ 228599 w 1219200"/>
              <a:gd name="T17" fmla="*/ 609601 h 1219200"/>
              <a:gd name="T18" fmla="*/ 76200 w 1219200"/>
              <a:gd name="T19" fmla="*/ 609600 h 12192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219200" h="1219200">
                <a:moveTo>
                  <a:pt x="76200" y="609600"/>
                </a:moveTo>
                <a:cubicBezTo>
                  <a:pt x="76200" y="344112"/>
                  <a:pt x="271447" y="119037"/>
                  <a:pt x="534274" y="81545"/>
                </a:cubicBezTo>
                <a:cubicBezTo>
                  <a:pt x="797102" y="44053"/>
                  <a:pt x="1047493" y="205559"/>
                  <a:pt x="1121725" y="460458"/>
                </a:cubicBezTo>
                <a:lnTo>
                  <a:pt x="1194191" y="460459"/>
                </a:lnTo>
                <a:lnTo>
                  <a:pt x="1066800" y="609600"/>
                </a:lnTo>
                <a:lnTo>
                  <a:pt x="889391" y="460459"/>
                </a:lnTo>
                <a:lnTo>
                  <a:pt x="960196" y="460459"/>
                </a:lnTo>
                <a:cubicBezTo>
                  <a:pt x="889311" y="293825"/>
                  <a:pt x="710931" y="200107"/>
                  <a:pt x="533495" y="236279"/>
                </a:cubicBezTo>
                <a:cubicBezTo>
                  <a:pt x="356060" y="272451"/>
                  <a:pt x="228599" y="428516"/>
                  <a:pt x="228599" y="609601"/>
                </a:cubicBezTo>
                <a:lnTo>
                  <a:pt x="76200" y="609600"/>
                </a:lnTo>
                <a:close/>
              </a:path>
            </a:pathLst>
          </a:custGeom>
          <a:gradFill rotWithShape="0">
            <a:gsLst>
              <a:gs pos="0">
                <a:srgbClr val="DCDDDD"/>
              </a:gs>
              <a:gs pos="14999">
                <a:srgbClr val="DCDDDD"/>
              </a:gs>
              <a:gs pos="100000">
                <a:srgbClr val="A6A6A6"/>
              </a:gs>
            </a:gsLst>
            <a:lin ang="21540000"/>
          </a:gra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47" name="TextBox 61"/>
          <p:cNvSpPr txBox="1">
            <a:spLocks noChangeArrowheads="1"/>
          </p:cNvSpPr>
          <p:nvPr/>
        </p:nvSpPr>
        <p:spPr bwMode="auto">
          <a:xfrm>
            <a:off x="7805738" y="2960620"/>
            <a:ext cx="11430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r>
              <a:rPr lang="zh-CN" altLang="en-US" sz="1600">
                <a:solidFill>
                  <a:srgbClr val="404040"/>
                </a:solidFill>
                <a:latin typeface="微软雅黑" pitchFamily="34" charset="-122"/>
                <a:ea typeface="微软雅黑" pitchFamily="34" charset="-122"/>
              </a:rPr>
              <a:t>添加文本</a:t>
            </a:r>
            <a:endParaRPr lang="en-US" sz="1600">
              <a:solidFill>
                <a:srgbClr val="404040"/>
              </a:solidFill>
              <a:latin typeface="微软雅黑" pitchFamily="34" charset="-122"/>
              <a:ea typeface="微软雅黑" pitchFamily="34" charset="-122"/>
            </a:endParaRPr>
          </a:p>
          <a:p>
            <a:pPr algn="ctr" eaLnBrk="1" hangingPunct="1"/>
            <a:r>
              <a:rPr lang="zh-CN" altLang="en-US" sz="1600">
                <a:solidFill>
                  <a:srgbClr val="404040"/>
                </a:solidFill>
                <a:latin typeface="微软雅黑" pitchFamily="34" charset="-122"/>
                <a:ea typeface="微软雅黑" pitchFamily="34" charset="-122"/>
              </a:rPr>
              <a:t>添加文本</a:t>
            </a:r>
          </a:p>
        </p:txBody>
      </p:sp>
      <p:sp>
        <p:nvSpPr>
          <p:cNvPr id="48" name="TextBox 61"/>
          <p:cNvSpPr txBox="1">
            <a:spLocks noChangeArrowheads="1"/>
          </p:cNvSpPr>
          <p:nvPr/>
        </p:nvSpPr>
        <p:spPr bwMode="auto">
          <a:xfrm>
            <a:off x="7140575" y="5297420"/>
            <a:ext cx="1143000" cy="585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r>
              <a:rPr lang="zh-CN" altLang="en-US" sz="1600">
                <a:solidFill>
                  <a:srgbClr val="404040"/>
                </a:solidFill>
                <a:latin typeface="微软雅黑" pitchFamily="34" charset="-122"/>
                <a:ea typeface="微软雅黑" pitchFamily="34" charset="-122"/>
              </a:rPr>
              <a:t>添加文本</a:t>
            </a:r>
            <a:endParaRPr lang="en-US" sz="1600">
              <a:solidFill>
                <a:srgbClr val="404040"/>
              </a:solidFill>
              <a:latin typeface="微软雅黑" pitchFamily="34" charset="-122"/>
              <a:ea typeface="微软雅黑" pitchFamily="34" charset="-122"/>
            </a:endParaRPr>
          </a:p>
          <a:p>
            <a:pPr algn="ctr" eaLnBrk="1" hangingPunct="1"/>
            <a:r>
              <a:rPr lang="zh-CN" altLang="en-US" sz="1600">
                <a:solidFill>
                  <a:srgbClr val="404040"/>
                </a:solidFill>
                <a:latin typeface="微软雅黑" pitchFamily="34" charset="-122"/>
                <a:ea typeface="微软雅黑" pitchFamily="34" charset="-122"/>
              </a:rPr>
              <a:t>添加文本</a:t>
            </a:r>
          </a:p>
        </p:txBody>
      </p:sp>
      <p:sp>
        <p:nvSpPr>
          <p:cNvPr id="49" name="TextBox 61"/>
          <p:cNvSpPr txBox="1">
            <a:spLocks noChangeArrowheads="1"/>
          </p:cNvSpPr>
          <p:nvPr/>
        </p:nvSpPr>
        <p:spPr bwMode="auto">
          <a:xfrm>
            <a:off x="3833813" y="5297420"/>
            <a:ext cx="1143000" cy="585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r>
              <a:rPr lang="zh-CN" altLang="en-US" sz="1600">
                <a:solidFill>
                  <a:srgbClr val="404040"/>
                </a:solidFill>
                <a:latin typeface="微软雅黑" pitchFamily="34" charset="-122"/>
                <a:ea typeface="微软雅黑" pitchFamily="34" charset="-122"/>
              </a:rPr>
              <a:t>添加文本</a:t>
            </a:r>
            <a:endParaRPr lang="en-US" sz="1600">
              <a:solidFill>
                <a:srgbClr val="404040"/>
              </a:solidFill>
              <a:latin typeface="微软雅黑" pitchFamily="34" charset="-122"/>
              <a:ea typeface="微软雅黑" pitchFamily="34" charset="-122"/>
            </a:endParaRPr>
          </a:p>
          <a:p>
            <a:pPr algn="ctr" eaLnBrk="1" hangingPunct="1"/>
            <a:r>
              <a:rPr lang="zh-CN" altLang="en-US" sz="1600">
                <a:solidFill>
                  <a:srgbClr val="404040"/>
                </a:solidFill>
                <a:latin typeface="微软雅黑" pitchFamily="34" charset="-122"/>
                <a:ea typeface="微软雅黑" pitchFamily="34" charset="-122"/>
              </a:rPr>
              <a:t>添加文本</a:t>
            </a:r>
          </a:p>
        </p:txBody>
      </p:sp>
      <p:sp>
        <p:nvSpPr>
          <p:cNvPr id="50" name="TextBox 61"/>
          <p:cNvSpPr txBox="1">
            <a:spLocks noChangeArrowheads="1"/>
          </p:cNvSpPr>
          <p:nvPr/>
        </p:nvSpPr>
        <p:spPr bwMode="auto">
          <a:xfrm>
            <a:off x="5464175" y="1371533"/>
            <a:ext cx="11430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r>
              <a:rPr lang="zh-CN" altLang="en-US" sz="1600">
                <a:solidFill>
                  <a:srgbClr val="404040"/>
                </a:solidFill>
                <a:latin typeface="微软雅黑" pitchFamily="34" charset="-122"/>
                <a:ea typeface="微软雅黑" pitchFamily="34" charset="-122"/>
              </a:rPr>
              <a:t>添加文本</a:t>
            </a:r>
            <a:endParaRPr lang="en-US" sz="1600">
              <a:solidFill>
                <a:srgbClr val="404040"/>
              </a:solidFill>
              <a:latin typeface="微软雅黑" pitchFamily="34" charset="-122"/>
              <a:ea typeface="微软雅黑" pitchFamily="34" charset="-122"/>
            </a:endParaRPr>
          </a:p>
          <a:p>
            <a:pPr algn="ctr" eaLnBrk="1" hangingPunct="1"/>
            <a:r>
              <a:rPr lang="zh-CN" altLang="en-US" sz="1600">
                <a:solidFill>
                  <a:srgbClr val="404040"/>
                </a:solidFill>
                <a:latin typeface="微软雅黑" pitchFamily="34" charset="-122"/>
                <a:ea typeface="微软雅黑" pitchFamily="34" charset="-122"/>
              </a:rPr>
              <a:t>添加文本</a:t>
            </a:r>
          </a:p>
        </p:txBody>
      </p:sp>
    </p:spTree>
    <p:custDataLst>
      <p:tags r:id="rId1"/>
    </p:custDataLst>
    <p:extLst>
      <p:ext uri="{BB962C8B-B14F-4D97-AF65-F5344CB8AC3E}">
        <p14:creationId xmlns:p14="http://schemas.microsoft.com/office/powerpoint/2010/main" val="1595267756"/>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fade">
                                      <p:cBhvr>
                                        <p:cTn id="7" dur="500"/>
                                        <p:tgtEl>
                                          <p:spTgt spid="32"/>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6"/>
                                        </p:tgtEl>
                                        <p:attrNameLst>
                                          <p:attrName>style.visibility</p:attrName>
                                        </p:attrNameLst>
                                      </p:cBhvr>
                                      <p:to>
                                        <p:strVal val="visible"/>
                                      </p:to>
                                    </p:set>
                                    <p:anim calcmode="lin" valueType="num">
                                      <p:cBhvr>
                                        <p:cTn id="11" dur="500" fill="hold"/>
                                        <p:tgtEl>
                                          <p:spTgt spid="36"/>
                                        </p:tgtEl>
                                        <p:attrNameLst>
                                          <p:attrName>ppt_w</p:attrName>
                                        </p:attrNameLst>
                                      </p:cBhvr>
                                      <p:tavLst>
                                        <p:tav tm="0">
                                          <p:val>
                                            <p:fltVal val="0"/>
                                          </p:val>
                                        </p:tav>
                                        <p:tav tm="100000">
                                          <p:val>
                                            <p:strVal val="#ppt_w"/>
                                          </p:val>
                                        </p:tav>
                                      </p:tavLst>
                                    </p:anim>
                                    <p:anim calcmode="lin" valueType="num">
                                      <p:cBhvr>
                                        <p:cTn id="12" dur="500" fill="hold"/>
                                        <p:tgtEl>
                                          <p:spTgt spid="36"/>
                                        </p:tgtEl>
                                        <p:attrNameLst>
                                          <p:attrName>ppt_h</p:attrName>
                                        </p:attrNameLst>
                                      </p:cBhvr>
                                      <p:tavLst>
                                        <p:tav tm="0">
                                          <p:val>
                                            <p:fltVal val="0"/>
                                          </p:val>
                                        </p:tav>
                                        <p:tav tm="100000">
                                          <p:val>
                                            <p:strVal val="#ppt_h"/>
                                          </p:val>
                                        </p:tav>
                                      </p:tavLst>
                                    </p:anim>
                                    <p:animEffect transition="in" filter="fade">
                                      <p:cBhvr>
                                        <p:cTn id="13" dur="500"/>
                                        <p:tgtEl>
                                          <p:spTgt spid="36"/>
                                        </p:tgtEl>
                                      </p:cBhvr>
                                    </p:animEffect>
                                  </p:childTnLst>
                                </p:cTn>
                              </p:par>
                            </p:childTnLst>
                          </p:cTn>
                        </p:par>
                        <p:par>
                          <p:cTn id="14" fill="hold">
                            <p:stCondLst>
                              <p:cond delay="1000"/>
                            </p:stCondLst>
                            <p:childTnLst>
                              <p:par>
                                <p:cTn id="15" presetID="31" presetClass="entr" presetSubtype="0" fill="hold" grpId="0" nodeType="afterEffect">
                                  <p:stCondLst>
                                    <p:cond delay="0"/>
                                  </p:stCondLst>
                                  <p:childTnLst>
                                    <p:set>
                                      <p:cBhvr>
                                        <p:cTn id="16" dur="1" fill="hold">
                                          <p:stCondLst>
                                            <p:cond delay="0"/>
                                          </p:stCondLst>
                                        </p:cTn>
                                        <p:tgtEl>
                                          <p:spTgt spid="41"/>
                                        </p:tgtEl>
                                        <p:attrNameLst>
                                          <p:attrName>style.visibility</p:attrName>
                                        </p:attrNameLst>
                                      </p:cBhvr>
                                      <p:to>
                                        <p:strVal val="visible"/>
                                      </p:to>
                                    </p:set>
                                    <p:anim calcmode="lin" valueType="num">
                                      <p:cBhvr>
                                        <p:cTn id="17" dur="1000" fill="hold"/>
                                        <p:tgtEl>
                                          <p:spTgt spid="41"/>
                                        </p:tgtEl>
                                        <p:attrNameLst>
                                          <p:attrName>ppt_w</p:attrName>
                                        </p:attrNameLst>
                                      </p:cBhvr>
                                      <p:tavLst>
                                        <p:tav tm="0">
                                          <p:val>
                                            <p:fltVal val="0"/>
                                          </p:val>
                                        </p:tav>
                                        <p:tav tm="100000">
                                          <p:val>
                                            <p:strVal val="#ppt_w"/>
                                          </p:val>
                                        </p:tav>
                                      </p:tavLst>
                                    </p:anim>
                                    <p:anim calcmode="lin" valueType="num">
                                      <p:cBhvr>
                                        <p:cTn id="18" dur="1000" fill="hold"/>
                                        <p:tgtEl>
                                          <p:spTgt spid="41"/>
                                        </p:tgtEl>
                                        <p:attrNameLst>
                                          <p:attrName>ppt_h</p:attrName>
                                        </p:attrNameLst>
                                      </p:cBhvr>
                                      <p:tavLst>
                                        <p:tav tm="0">
                                          <p:val>
                                            <p:fltVal val="0"/>
                                          </p:val>
                                        </p:tav>
                                        <p:tav tm="100000">
                                          <p:val>
                                            <p:strVal val="#ppt_h"/>
                                          </p:val>
                                        </p:tav>
                                      </p:tavLst>
                                    </p:anim>
                                    <p:anim calcmode="lin" valueType="num">
                                      <p:cBhvr>
                                        <p:cTn id="19" dur="1000" fill="hold"/>
                                        <p:tgtEl>
                                          <p:spTgt spid="41"/>
                                        </p:tgtEl>
                                        <p:attrNameLst>
                                          <p:attrName>style.rotation</p:attrName>
                                        </p:attrNameLst>
                                      </p:cBhvr>
                                      <p:tavLst>
                                        <p:tav tm="0">
                                          <p:val>
                                            <p:fltVal val="90"/>
                                          </p:val>
                                        </p:tav>
                                        <p:tav tm="100000">
                                          <p:val>
                                            <p:fltVal val="0"/>
                                          </p:val>
                                        </p:tav>
                                      </p:tavLst>
                                    </p:anim>
                                    <p:animEffect transition="in" filter="fade">
                                      <p:cBhvr>
                                        <p:cTn id="20" dur="1000"/>
                                        <p:tgtEl>
                                          <p:spTgt spid="41"/>
                                        </p:tgtEl>
                                      </p:cBhvr>
                                    </p:animEffect>
                                  </p:childTnLst>
                                </p:cTn>
                              </p:par>
                            </p:childTnLst>
                          </p:cTn>
                        </p:par>
                        <p:par>
                          <p:cTn id="21" fill="hold">
                            <p:stCondLst>
                              <p:cond delay="2000"/>
                            </p:stCondLst>
                            <p:childTnLst>
                              <p:par>
                                <p:cTn id="22" presetID="10" presetClass="entr" presetSubtype="0" fill="hold" nodeType="afterEffect">
                                  <p:stCondLst>
                                    <p:cond delay="0"/>
                                  </p:stCondLst>
                                  <p:childTnLst>
                                    <p:set>
                                      <p:cBhvr>
                                        <p:cTn id="23" dur="1" fill="hold">
                                          <p:stCondLst>
                                            <p:cond delay="0"/>
                                          </p:stCondLst>
                                        </p:cTn>
                                        <p:tgtEl>
                                          <p:spTgt spid="8"/>
                                        </p:tgtEl>
                                        <p:attrNameLst>
                                          <p:attrName>style.visibility</p:attrName>
                                        </p:attrNameLst>
                                      </p:cBhvr>
                                      <p:to>
                                        <p:strVal val="visible"/>
                                      </p:to>
                                    </p:set>
                                    <p:anim calcmode="lin" valueType="num">
                                      <p:cBhvr>
                                        <p:cTn id="24" dur="500" fill="hold"/>
                                        <p:tgtEl>
                                          <p:spTgt spid="8"/>
                                        </p:tgtEl>
                                        <p:attrNameLst>
                                          <p:attrName>ppt_w</p:attrName>
                                        </p:attrNameLst>
                                      </p:cBhvr>
                                      <p:tavLst>
                                        <p:tav tm="0">
                                          <p:val>
                                            <p:fltVal val="0"/>
                                          </p:val>
                                        </p:tav>
                                        <p:tav tm="100000">
                                          <p:val>
                                            <p:strVal val="#ppt_w"/>
                                          </p:val>
                                        </p:tav>
                                      </p:tavLst>
                                    </p:anim>
                                    <p:anim calcmode="lin" valueType="num">
                                      <p:cBhvr>
                                        <p:cTn id="25" dur="500" fill="hold"/>
                                        <p:tgtEl>
                                          <p:spTgt spid="8"/>
                                        </p:tgtEl>
                                        <p:attrNameLst>
                                          <p:attrName>ppt_h</p:attrName>
                                        </p:attrNameLst>
                                      </p:cBhvr>
                                      <p:tavLst>
                                        <p:tav tm="0">
                                          <p:val>
                                            <p:fltVal val="0"/>
                                          </p:val>
                                        </p:tav>
                                        <p:tav tm="100000">
                                          <p:val>
                                            <p:strVal val="#ppt_h"/>
                                          </p:val>
                                        </p:tav>
                                      </p:tavLst>
                                    </p:anim>
                                    <p:animEffect transition="in" filter="fade">
                                      <p:cBhvr>
                                        <p:cTn id="26" dur="500"/>
                                        <p:tgtEl>
                                          <p:spTgt spid="8"/>
                                        </p:tgtEl>
                                      </p:cBhvr>
                                    </p:animEffect>
                                  </p:childTnLst>
                                </p:cTn>
                              </p:par>
                              <p:par>
                                <p:cTn id="27" presetID="10" presetClass="entr" presetSubtype="0" fill="hold" nodeType="withEffect">
                                  <p:stCondLst>
                                    <p:cond delay="0"/>
                                  </p:stCondLst>
                                  <p:childTnLst>
                                    <p:set>
                                      <p:cBhvr>
                                        <p:cTn id="28" dur="1" fill="hold">
                                          <p:stCondLst>
                                            <p:cond delay="0"/>
                                          </p:stCondLst>
                                        </p:cTn>
                                        <p:tgtEl>
                                          <p:spTgt spid="2"/>
                                        </p:tgtEl>
                                        <p:attrNameLst>
                                          <p:attrName>style.visibility</p:attrName>
                                        </p:attrNameLst>
                                      </p:cBhvr>
                                      <p:to>
                                        <p:strVal val="visible"/>
                                      </p:to>
                                    </p:set>
                                    <p:anim calcmode="lin" valueType="num">
                                      <p:cBhvr>
                                        <p:cTn id="29" dur="500" fill="hold"/>
                                        <p:tgtEl>
                                          <p:spTgt spid="2"/>
                                        </p:tgtEl>
                                        <p:attrNameLst>
                                          <p:attrName>ppt_w</p:attrName>
                                        </p:attrNameLst>
                                      </p:cBhvr>
                                      <p:tavLst>
                                        <p:tav tm="0">
                                          <p:val>
                                            <p:fltVal val="0"/>
                                          </p:val>
                                        </p:tav>
                                        <p:tav tm="100000">
                                          <p:val>
                                            <p:strVal val="#ppt_w"/>
                                          </p:val>
                                        </p:tav>
                                      </p:tavLst>
                                    </p:anim>
                                    <p:anim calcmode="lin" valueType="num">
                                      <p:cBhvr>
                                        <p:cTn id="30" dur="500" fill="hold"/>
                                        <p:tgtEl>
                                          <p:spTgt spid="2"/>
                                        </p:tgtEl>
                                        <p:attrNameLst>
                                          <p:attrName>ppt_h</p:attrName>
                                        </p:attrNameLst>
                                      </p:cBhvr>
                                      <p:tavLst>
                                        <p:tav tm="0">
                                          <p:val>
                                            <p:fltVal val="0"/>
                                          </p:val>
                                        </p:tav>
                                        <p:tav tm="100000">
                                          <p:val>
                                            <p:strVal val="#ppt_h"/>
                                          </p:val>
                                        </p:tav>
                                      </p:tavLst>
                                    </p:anim>
                                    <p:animEffect transition="in" filter="fade">
                                      <p:cBhvr>
                                        <p:cTn id="31" dur="500"/>
                                        <p:tgtEl>
                                          <p:spTgt spid="2"/>
                                        </p:tgtEl>
                                      </p:cBhvr>
                                    </p:animEffect>
                                  </p:childTnLst>
                                </p:cTn>
                              </p:par>
                              <p:par>
                                <p:cTn id="32" presetID="10" presetClass="entr" presetSubtype="0" fill="hold" nodeType="withEffect">
                                  <p:stCondLst>
                                    <p:cond delay="0"/>
                                  </p:stCondLst>
                                  <p:childTnLst>
                                    <p:set>
                                      <p:cBhvr>
                                        <p:cTn id="33" dur="1" fill="hold">
                                          <p:stCondLst>
                                            <p:cond delay="0"/>
                                          </p:stCondLst>
                                        </p:cTn>
                                        <p:tgtEl>
                                          <p:spTgt spid="20"/>
                                        </p:tgtEl>
                                        <p:attrNameLst>
                                          <p:attrName>style.visibility</p:attrName>
                                        </p:attrNameLst>
                                      </p:cBhvr>
                                      <p:to>
                                        <p:strVal val="visible"/>
                                      </p:to>
                                    </p:set>
                                    <p:anim calcmode="lin" valueType="num">
                                      <p:cBhvr>
                                        <p:cTn id="34" dur="500" fill="hold"/>
                                        <p:tgtEl>
                                          <p:spTgt spid="20"/>
                                        </p:tgtEl>
                                        <p:attrNameLst>
                                          <p:attrName>ppt_w</p:attrName>
                                        </p:attrNameLst>
                                      </p:cBhvr>
                                      <p:tavLst>
                                        <p:tav tm="0">
                                          <p:val>
                                            <p:fltVal val="0"/>
                                          </p:val>
                                        </p:tav>
                                        <p:tav tm="100000">
                                          <p:val>
                                            <p:strVal val="#ppt_w"/>
                                          </p:val>
                                        </p:tav>
                                      </p:tavLst>
                                    </p:anim>
                                    <p:anim calcmode="lin" valueType="num">
                                      <p:cBhvr>
                                        <p:cTn id="35" dur="500" fill="hold"/>
                                        <p:tgtEl>
                                          <p:spTgt spid="20"/>
                                        </p:tgtEl>
                                        <p:attrNameLst>
                                          <p:attrName>ppt_h</p:attrName>
                                        </p:attrNameLst>
                                      </p:cBhvr>
                                      <p:tavLst>
                                        <p:tav tm="0">
                                          <p:val>
                                            <p:fltVal val="0"/>
                                          </p:val>
                                        </p:tav>
                                        <p:tav tm="100000">
                                          <p:val>
                                            <p:strVal val="#ppt_h"/>
                                          </p:val>
                                        </p:tav>
                                      </p:tavLst>
                                    </p:anim>
                                    <p:animEffect transition="in" filter="fade">
                                      <p:cBhvr>
                                        <p:cTn id="36" dur="500"/>
                                        <p:tgtEl>
                                          <p:spTgt spid="20"/>
                                        </p:tgtEl>
                                      </p:cBhvr>
                                    </p:animEffect>
                                  </p:childTnLst>
                                </p:cTn>
                              </p:par>
                              <p:par>
                                <p:cTn id="37" presetID="10" presetClass="entr" presetSubtype="0" fill="hold" nodeType="withEffect">
                                  <p:stCondLst>
                                    <p:cond delay="0"/>
                                  </p:stCondLst>
                                  <p:childTnLst>
                                    <p:set>
                                      <p:cBhvr>
                                        <p:cTn id="38" dur="1" fill="hold">
                                          <p:stCondLst>
                                            <p:cond delay="0"/>
                                          </p:stCondLst>
                                        </p:cTn>
                                        <p:tgtEl>
                                          <p:spTgt spid="26"/>
                                        </p:tgtEl>
                                        <p:attrNameLst>
                                          <p:attrName>style.visibility</p:attrName>
                                        </p:attrNameLst>
                                      </p:cBhvr>
                                      <p:to>
                                        <p:strVal val="visible"/>
                                      </p:to>
                                    </p:set>
                                    <p:anim calcmode="lin" valueType="num">
                                      <p:cBhvr>
                                        <p:cTn id="39" dur="500" fill="hold"/>
                                        <p:tgtEl>
                                          <p:spTgt spid="26"/>
                                        </p:tgtEl>
                                        <p:attrNameLst>
                                          <p:attrName>ppt_w</p:attrName>
                                        </p:attrNameLst>
                                      </p:cBhvr>
                                      <p:tavLst>
                                        <p:tav tm="0">
                                          <p:val>
                                            <p:fltVal val="0"/>
                                          </p:val>
                                        </p:tav>
                                        <p:tav tm="100000">
                                          <p:val>
                                            <p:strVal val="#ppt_w"/>
                                          </p:val>
                                        </p:tav>
                                      </p:tavLst>
                                    </p:anim>
                                    <p:anim calcmode="lin" valueType="num">
                                      <p:cBhvr>
                                        <p:cTn id="40" dur="500" fill="hold"/>
                                        <p:tgtEl>
                                          <p:spTgt spid="26"/>
                                        </p:tgtEl>
                                        <p:attrNameLst>
                                          <p:attrName>ppt_h</p:attrName>
                                        </p:attrNameLst>
                                      </p:cBhvr>
                                      <p:tavLst>
                                        <p:tav tm="0">
                                          <p:val>
                                            <p:fltVal val="0"/>
                                          </p:val>
                                        </p:tav>
                                        <p:tav tm="100000">
                                          <p:val>
                                            <p:strVal val="#ppt_h"/>
                                          </p:val>
                                        </p:tav>
                                      </p:tavLst>
                                    </p:anim>
                                    <p:animEffect transition="in" filter="fade">
                                      <p:cBhvr>
                                        <p:cTn id="41" dur="500"/>
                                        <p:tgtEl>
                                          <p:spTgt spid="26"/>
                                        </p:tgtEl>
                                      </p:cBhvr>
                                    </p:animEffect>
                                  </p:childTnLst>
                                </p:cTn>
                              </p:par>
                              <p:par>
                                <p:cTn id="42" presetID="10" presetClass="entr" presetSubtype="0" fill="hold" nodeType="withEffect">
                                  <p:stCondLst>
                                    <p:cond delay="0"/>
                                  </p:stCondLst>
                                  <p:childTnLst>
                                    <p:set>
                                      <p:cBhvr>
                                        <p:cTn id="43" dur="1" fill="hold">
                                          <p:stCondLst>
                                            <p:cond delay="0"/>
                                          </p:stCondLst>
                                        </p:cTn>
                                        <p:tgtEl>
                                          <p:spTgt spid="14"/>
                                        </p:tgtEl>
                                        <p:attrNameLst>
                                          <p:attrName>style.visibility</p:attrName>
                                        </p:attrNameLst>
                                      </p:cBhvr>
                                      <p:to>
                                        <p:strVal val="visible"/>
                                      </p:to>
                                    </p:set>
                                    <p:anim calcmode="lin" valueType="num">
                                      <p:cBhvr>
                                        <p:cTn id="44" dur="500" fill="hold"/>
                                        <p:tgtEl>
                                          <p:spTgt spid="14"/>
                                        </p:tgtEl>
                                        <p:attrNameLst>
                                          <p:attrName>ppt_w</p:attrName>
                                        </p:attrNameLst>
                                      </p:cBhvr>
                                      <p:tavLst>
                                        <p:tav tm="0">
                                          <p:val>
                                            <p:fltVal val="0"/>
                                          </p:val>
                                        </p:tav>
                                        <p:tav tm="100000">
                                          <p:val>
                                            <p:strVal val="#ppt_w"/>
                                          </p:val>
                                        </p:tav>
                                      </p:tavLst>
                                    </p:anim>
                                    <p:anim calcmode="lin" valueType="num">
                                      <p:cBhvr>
                                        <p:cTn id="45" dur="500" fill="hold"/>
                                        <p:tgtEl>
                                          <p:spTgt spid="14"/>
                                        </p:tgtEl>
                                        <p:attrNameLst>
                                          <p:attrName>ppt_h</p:attrName>
                                        </p:attrNameLst>
                                      </p:cBhvr>
                                      <p:tavLst>
                                        <p:tav tm="0">
                                          <p:val>
                                            <p:fltVal val="0"/>
                                          </p:val>
                                        </p:tav>
                                        <p:tav tm="100000">
                                          <p:val>
                                            <p:strVal val="#ppt_h"/>
                                          </p:val>
                                        </p:tav>
                                      </p:tavLst>
                                    </p:anim>
                                    <p:animEffect transition="in" filter="fade">
                                      <p:cBhvr>
                                        <p:cTn id="46" dur="500"/>
                                        <p:tgtEl>
                                          <p:spTgt spid="14"/>
                                        </p:tgtEl>
                                      </p:cBhvr>
                                    </p:animEffect>
                                  </p:childTnLst>
                                </p:cTn>
                              </p:par>
                            </p:childTnLst>
                          </p:cTn>
                        </p:par>
                        <p:par>
                          <p:cTn id="47" fill="hold">
                            <p:stCondLst>
                              <p:cond delay="2500"/>
                            </p:stCondLst>
                            <p:childTnLst>
                              <p:par>
                                <p:cTn id="48" presetID="10" presetClass="entr" presetSubtype="0" fill="hold" grpId="0" nodeType="afterEffect">
                                  <p:stCondLst>
                                    <p:cond delay="0"/>
                                  </p:stCondLst>
                                  <p:childTnLst>
                                    <p:set>
                                      <p:cBhvr>
                                        <p:cTn id="49" dur="1" fill="hold">
                                          <p:stCondLst>
                                            <p:cond delay="0"/>
                                          </p:stCondLst>
                                        </p:cTn>
                                        <p:tgtEl>
                                          <p:spTgt spid="44"/>
                                        </p:tgtEl>
                                        <p:attrNameLst>
                                          <p:attrName>style.visibility</p:attrName>
                                        </p:attrNameLst>
                                      </p:cBhvr>
                                      <p:to>
                                        <p:strVal val="visible"/>
                                      </p:to>
                                    </p:set>
                                    <p:animEffect transition="in" filter="fade">
                                      <p:cBhvr>
                                        <p:cTn id="50" dur="500"/>
                                        <p:tgtEl>
                                          <p:spTgt spid="44"/>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45"/>
                                        </p:tgtEl>
                                        <p:attrNameLst>
                                          <p:attrName>style.visibility</p:attrName>
                                        </p:attrNameLst>
                                      </p:cBhvr>
                                      <p:to>
                                        <p:strVal val="visible"/>
                                      </p:to>
                                    </p:set>
                                    <p:animEffect transition="in" filter="fade">
                                      <p:cBhvr>
                                        <p:cTn id="53" dur="500"/>
                                        <p:tgtEl>
                                          <p:spTgt spid="45"/>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46"/>
                                        </p:tgtEl>
                                        <p:attrNameLst>
                                          <p:attrName>style.visibility</p:attrName>
                                        </p:attrNameLst>
                                      </p:cBhvr>
                                      <p:to>
                                        <p:strVal val="visible"/>
                                      </p:to>
                                    </p:set>
                                    <p:animEffect transition="in" filter="fade">
                                      <p:cBhvr>
                                        <p:cTn id="56" dur="500"/>
                                        <p:tgtEl>
                                          <p:spTgt spid="46"/>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42"/>
                                        </p:tgtEl>
                                        <p:attrNameLst>
                                          <p:attrName>style.visibility</p:attrName>
                                        </p:attrNameLst>
                                      </p:cBhvr>
                                      <p:to>
                                        <p:strVal val="visible"/>
                                      </p:to>
                                    </p:set>
                                    <p:animEffect transition="in" filter="fade">
                                      <p:cBhvr>
                                        <p:cTn id="59" dur="500"/>
                                        <p:tgtEl>
                                          <p:spTgt spid="42"/>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43"/>
                                        </p:tgtEl>
                                        <p:attrNameLst>
                                          <p:attrName>style.visibility</p:attrName>
                                        </p:attrNameLst>
                                      </p:cBhvr>
                                      <p:to>
                                        <p:strVal val="visible"/>
                                      </p:to>
                                    </p:set>
                                    <p:animEffect transition="in" filter="fade">
                                      <p:cBhvr>
                                        <p:cTn id="62" dur="500"/>
                                        <p:tgtEl>
                                          <p:spTgt spid="43"/>
                                        </p:tgtEl>
                                      </p:cBhvr>
                                    </p:animEffect>
                                  </p:childTnLst>
                                </p:cTn>
                              </p:par>
                              <p:par>
                                <p:cTn id="63" presetID="31" presetClass="entr" presetSubtype="0" fill="hold" grpId="0" nodeType="withEffect">
                                  <p:stCondLst>
                                    <p:cond delay="0"/>
                                  </p:stCondLst>
                                  <p:childTnLst>
                                    <p:set>
                                      <p:cBhvr>
                                        <p:cTn id="64" dur="1" fill="hold">
                                          <p:stCondLst>
                                            <p:cond delay="0"/>
                                          </p:stCondLst>
                                        </p:cTn>
                                        <p:tgtEl>
                                          <p:spTgt spid="50"/>
                                        </p:tgtEl>
                                        <p:attrNameLst>
                                          <p:attrName>style.visibility</p:attrName>
                                        </p:attrNameLst>
                                      </p:cBhvr>
                                      <p:to>
                                        <p:strVal val="visible"/>
                                      </p:to>
                                    </p:set>
                                    <p:anim calcmode="lin" valueType="num">
                                      <p:cBhvr>
                                        <p:cTn id="65" dur="1000" fill="hold"/>
                                        <p:tgtEl>
                                          <p:spTgt spid="50"/>
                                        </p:tgtEl>
                                        <p:attrNameLst>
                                          <p:attrName>ppt_w</p:attrName>
                                        </p:attrNameLst>
                                      </p:cBhvr>
                                      <p:tavLst>
                                        <p:tav tm="0">
                                          <p:val>
                                            <p:fltVal val="0"/>
                                          </p:val>
                                        </p:tav>
                                        <p:tav tm="100000">
                                          <p:val>
                                            <p:strVal val="#ppt_w"/>
                                          </p:val>
                                        </p:tav>
                                      </p:tavLst>
                                    </p:anim>
                                    <p:anim calcmode="lin" valueType="num">
                                      <p:cBhvr>
                                        <p:cTn id="66" dur="1000" fill="hold"/>
                                        <p:tgtEl>
                                          <p:spTgt spid="50"/>
                                        </p:tgtEl>
                                        <p:attrNameLst>
                                          <p:attrName>ppt_h</p:attrName>
                                        </p:attrNameLst>
                                      </p:cBhvr>
                                      <p:tavLst>
                                        <p:tav tm="0">
                                          <p:val>
                                            <p:fltVal val="0"/>
                                          </p:val>
                                        </p:tav>
                                        <p:tav tm="100000">
                                          <p:val>
                                            <p:strVal val="#ppt_h"/>
                                          </p:val>
                                        </p:tav>
                                      </p:tavLst>
                                    </p:anim>
                                    <p:anim calcmode="lin" valueType="num">
                                      <p:cBhvr>
                                        <p:cTn id="67" dur="1000" fill="hold"/>
                                        <p:tgtEl>
                                          <p:spTgt spid="50"/>
                                        </p:tgtEl>
                                        <p:attrNameLst>
                                          <p:attrName>style.rotation</p:attrName>
                                        </p:attrNameLst>
                                      </p:cBhvr>
                                      <p:tavLst>
                                        <p:tav tm="0">
                                          <p:val>
                                            <p:fltVal val="90"/>
                                          </p:val>
                                        </p:tav>
                                        <p:tav tm="100000">
                                          <p:val>
                                            <p:fltVal val="0"/>
                                          </p:val>
                                        </p:tav>
                                      </p:tavLst>
                                    </p:anim>
                                    <p:animEffect transition="in" filter="fade">
                                      <p:cBhvr>
                                        <p:cTn id="68" dur="1000"/>
                                        <p:tgtEl>
                                          <p:spTgt spid="50"/>
                                        </p:tgtEl>
                                      </p:cBhvr>
                                    </p:animEffect>
                                  </p:childTnLst>
                                </p:cTn>
                              </p:par>
                              <p:par>
                                <p:cTn id="69" presetID="31" presetClass="entr" presetSubtype="0" fill="hold" grpId="0" nodeType="withEffect">
                                  <p:stCondLst>
                                    <p:cond delay="0"/>
                                  </p:stCondLst>
                                  <p:childTnLst>
                                    <p:set>
                                      <p:cBhvr>
                                        <p:cTn id="70" dur="1" fill="hold">
                                          <p:stCondLst>
                                            <p:cond delay="0"/>
                                          </p:stCondLst>
                                        </p:cTn>
                                        <p:tgtEl>
                                          <p:spTgt spid="47"/>
                                        </p:tgtEl>
                                        <p:attrNameLst>
                                          <p:attrName>style.visibility</p:attrName>
                                        </p:attrNameLst>
                                      </p:cBhvr>
                                      <p:to>
                                        <p:strVal val="visible"/>
                                      </p:to>
                                    </p:set>
                                    <p:anim calcmode="lin" valueType="num">
                                      <p:cBhvr>
                                        <p:cTn id="71" dur="1000" fill="hold"/>
                                        <p:tgtEl>
                                          <p:spTgt spid="47"/>
                                        </p:tgtEl>
                                        <p:attrNameLst>
                                          <p:attrName>ppt_w</p:attrName>
                                        </p:attrNameLst>
                                      </p:cBhvr>
                                      <p:tavLst>
                                        <p:tav tm="0">
                                          <p:val>
                                            <p:fltVal val="0"/>
                                          </p:val>
                                        </p:tav>
                                        <p:tav tm="100000">
                                          <p:val>
                                            <p:strVal val="#ppt_w"/>
                                          </p:val>
                                        </p:tav>
                                      </p:tavLst>
                                    </p:anim>
                                    <p:anim calcmode="lin" valueType="num">
                                      <p:cBhvr>
                                        <p:cTn id="72" dur="1000" fill="hold"/>
                                        <p:tgtEl>
                                          <p:spTgt spid="47"/>
                                        </p:tgtEl>
                                        <p:attrNameLst>
                                          <p:attrName>ppt_h</p:attrName>
                                        </p:attrNameLst>
                                      </p:cBhvr>
                                      <p:tavLst>
                                        <p:tav tm="0">
                                          <p:val>
                                            <p:fltVal val="0"/>
                                          </p:val>
                                        </p:tav>
                                        <p:tav tm="100000">
                                          <p:val>
                                            <p:strVal val="#ppt_h"/>
                                          </p:val>
                                        </p:tav>
                                      </p:tavLst>
                                    </p:anim>
                                    <p:anim calcmode="lin" valueType="num">
                                      <p:cBhvr>
                                        <p:cTn id="73" dur="1000" fill="hold"/>
                                        <p:tgtEl>
                                          <p:spTgt spid="47"/>
                                        </p:tgtEl>
                                        <p:attrNameLst>
                                          <p:attrName>style.rotation</p:attrName>
                                        </p:attrNameLst>
                                      </p:cBhvr>
                                      <p:tavLst>
                                        <p:tav tm="0">
                                          <p:val>
                                            <p:fltVal val="90"/>
                                          </p:val>
                                        </p:tav>
                                        <p:tav tm="100000">
                                          <p:val>
                                            <p:fltVal val="0"/>
                                          </p:val>
                                        </p:tav>
                                      </p:tavLst>
                                    </p:anim>
                                    <p:animEffect transition="in" filter="fade">
                                      <p:cBhvr>
                                        <p:cTn id="74" dur="1000"/>
                                        <p:tgtEl>
                                          <p:spTgt spid="47"/>
                                        </p:tgtEl>
                                      </p:cBhvr>
                                    </p:animEffect>
                                  </p:childTnLst>
                                </p:cTn>
                              </p:par>
                              <p:par>
                                <p:cTn id="75" presetID="31" presetClass="entr" presetSubtype="0" fill="hold" grpId="0" nodeType="withEffect">
                                  <p:stCondLst>
                                    <p:cond delay="0"/>
                                  </p:stCondLst>
                                  <p:childTnLst>
                                    <p:set>
                                      <p:cBhvr>
                                        <p:cTn id="76" dur="1" fill="hold">
                                          <p:stCondLst>
                                            <p:cond delay="0"/>
                                          </p:stCondLst>
                                        </p:cTn>
                                        <p:tgtEl>
                                          <p:spTgt spid="48"/>
                                        </p:tgtEl>
                                        <p:attrNameLst>
                                          <p:attrName>style.visibility</p:attrName>
                                        </p:attrNameLst>
                                      </p:cBhvr>
                                      <p:to>
                                        <p:strVal val="visible"/>
                                      </p:to>
                                    </p:set>
                                    <p:anim calcmode="lin" valueType="num">
                                      <p:cBhvr>
                                        <p:cTn id="77" dur="1000" fill="hold"/>
                                        <p:tgtEl>
                                          <p:spTgt spid="48"/>
                                        </p:tgtEl>
                                        <p:attrNameLst>
                                          <p:attrName>ppt_w</p:attrName>
                                        </p:attrNameLst>
                                      </p:cBhvr>
                                      <p:tavLst>
                                        <p:tav tm="0">
                                          <p:val>
                                            <p:fltVal val="0"/>
                                          </p:val>
                                        </p:tav>
                                        <p:tav tm="100000">
                                          <p:val>
                                            <p:strVal val="#ppt_w"/>
                                          </p:val>
                                        </p:tav>
                                      </p:tavLst>
                                    </p:anim>
                                    <p:anim calcmode="lin" valueType="num">
                                      <p:cBhvr>
                                        <p:cTn id="78" dur="1000" fill="hold"/>
                                        <p:tgtEl>
                                          <p:spTgt spid="48"/>
                                        </p:tgtEl>
                                        <p:attrNameLst>
                                          <p:attrName>ppt_h</p:attrName>
                                        </p:attrNameLst>
                                      </p:cBhvr>
                                      <p:tavLst>
                                        <p:tav tm="0">
                                          <p:val>
                                            <p:fltVal val="0"/>
                                          </p:val>
                                        </p:tav>
                                        <p:tav tm="100000">
                                          <p:val>
                                            <p:strVal val="#ppt_h"/>
                                          </p:val>
                                        </p:tav>
                                      </p:tavLst>
                                    </p:anim>
                                    <p:anim calcmode="lin" valueType="num">
                                      <p:cBhvr>
                                        <p:cTn id="79" dur="1000" fill="hold"/>
                                        <p:tgtEl>
                                          <p:spTgt spid="48"/>
                                        </p:tgtEl>
                                        <p:attrNameLst>
                                          <p:attrName>style.rotation</p:attrName>
                                        </p:attrNameLst>
                                      </p:cBhvr>
                                      <p:tavLst>
                                        <p:tav tm="0">
                                          <p:val>
                                            <p:fltVal val="90"/>
                                          </p:val>
                                        </p:tav>
                                        <p:tav tm="100000">
                                          <p:val>
                                            <p:fltVal val="0"/>
                                          </p:val>
                                        </p:tav>
                                      </p:tavLst>
                                    </p:anim>
                                    <p:animEffect transition="in" filter="fade">
                                      <p:cBhvr>
                                        <p:cTn id="80" dur="1000"/>
                                        <p:tgtEl>
                                          <p:spTgt spid="48"/>
                                        </p:tgtEl>
                                      </p:cBhvr>
                                    </p:animEffect>
                                  </p:childTnLst>
                                </p:cTn>
                              </p:par>
                              <p:par>
                                <p:cTn id="81" presetID="31" presetClass="entr" presetSubtype="0" fill="hold" grpId="0" nodeType="withEffect">
                                  <p:stCondLst>
                                    <p:cond delay="0"/>
                                  </p:stCondLst>
                                  <p:childTnLst>
                                    <p:set>
                                      <p:cBhvr>
                                        <p:cTn id="82" dur="1" fill="hold">
                                          <p:stCondLst>
                                            <p:cond delay="0"/>
                                          </p:stCondLst>
                                        </p:cTn>
                                        <p:tgtEl>
                                          <p:spTgt spid="49"/>
                                        </p:tgtEl>
                                        <p:attrNameLst>
                                          <p:attrName>style.visibility</p:attrName>
                                        </p:attrNameLst>
                                      </p:cBhvr>
                                      <p:to>
                                        <p:strVal val="visible"/>
                                      </p:to>
                                    </p:set>
                                    <p:anim calcmode="lin" valueType="num">
                                      <p:cBhvr>
                                        <p:cTn id="83" dur="1000" fill="hold"/>
                                        <p:tgtEl>
                                          <p:spTgt spid="49"/>
                                        </p:tgtEl>
                                        <p:attrNameLst>
                                          <p:attrName>ppt_w</p:attrName>
                                        </p:attrNameLst>
                                      </p:cBhvr>
                                      <p:tavLst>
                                        <p:tav tm="0">
                                          <p:val>
                                            <p:fltVal val="0"/>
                                          </p:val>
                                        </p:tav>
                                        <p:tav tm="100000">
                                          <p:val>
                                            <p:strVal val="#ppt_w"/>
                                          </p:val>
                                        </p:tav>
                                      </p:tavLst>
                                    </p:anim>
                                    <p:anim calcmode="lin" valueType="num">
                                      <p:cBhvr>
                                        <p:cTn id="84" dur="1000" fill="hold"/>
                                        <p:tgtEl>
                                          <p:spTgt spid="49"/>
                                        </p:tgtEl>
                                        <p:attrNameLst>
                                          <p:attrName>ppt_h</p:attrName>
                                        </p:attrNameLst>
                                      </p:cBhvr>
                                      <p:tavLst>
                                        <p:tav tm="0">
                                          <p:val>
                                            <p:fltVal val="0"/>
                                          </p:val>
                                        </p:tav>
                                        <p:tav tm="100000">
                                          <p:val>
                                            <p:strVal val="#ppt_h"/>
                                          </p:val>
                                        </p:tav>
                                      </p:tavLst>
                                    </p:anim>
                                    <p:anim calcmode="lin" valueType="num">
                                      <p:cBhvr>
                                        <p:cTn id="85" dur="1000" fill="hold"/>
                                        <p:tgtEl>
                                          <p:spTgt spid="49"/>
                                        </p:tgtEl>
                                        <p:attrNameLst>
                                          <p:attrName>style.rotation</p:attrName>
                                        </p:attrNameLst>
                                      </p:cBhvr>
                                      <p:tavLst>
                                        <p:tav tm="0">
                                          <p:val>
                                            <p:fltVal val="90"/>
                                          </p:val>
                                        </p:tav>
                                        <p:tav tm="100000">
                                          <p:val>
                                            <p:fltVal val="0"/>
                                          </p:val>
                                        </p:tav>
                                      </p:tavLst>
                                    </p:anim>
                                    <p:animEffect transition="in" filter="fade">
                                      <p:cBhvr>
                                        <p:cTn id="86" dur="1000"/>
                                        <p:tgtEl>
                                          <p:spTgt spid="49"/>
                                        </p:tgtEl>
                                      </p:cBhvr>
                                    </p:animEffect>
                                  </p:childTnLst>
                                </p:cTn>
                              </p:par>
                              <p:par>
                                <p:cTn id="87" presetID="31" presetClass="entr" presetSubtype="0" fill="hold" grpId="0" nodeType="withEffect">
                                  <p:stCondLst>
                                    <p:cond delay="0"/>
                                  </p:stCondLst>
                                  <p:childTnLst>
                                    <p:set>
                                      <p:cBhvr>
                                        <p:cTn id="88" dur="1" fill="hold">
                                          <p:stCondLst>
                                            <p:cond delay="0"/>
                                          </p:stCondLst>
                                        </p:cTn>
                                        <p:tgtEl>
                                          <p:spTgt spid="35"/>
                                        </p:tgtEl>
                                        <p:attrNameLst>
                                          <p:attrName>style.visibility</p:attrName>
                                        </p:attrNameLst>
                                      </p:cBhvr>
                                      <p:to>
                                        <p:strVal val="visible"/>
                                      </p:to>
                                    </p:set>
                                    <p:anim calcmode="lin" valueType="num">
                                      <p:cBhvr>
                                        <p:cTn id="89" dur="1000" fill="hold"/>
                                        <p:tgtEl>
                                          <p:spTgt spid="35"/>
                                        </p:tgtEl>
                                        <p:attrNameLst>
                                          <p:attrName>ppt_w</p:attrName>
                                        </p:attrNameLst>
                                      </p:cBhvr>
                                      <p:tavLst>
                                        <p:tav tm="0">
                                          <p:val>
                                            <p:fltVal val="0"/>
                                          </p:val>
                                        </p:tav>
                                        <p:tav tm="100000">
                                          <p:val>
                                            <p:strVal val="#ppt_w"/>
                                          </p:val>
                                        </p:tav>
                                      </p:tavLst>
                                    </p:anim>
                                    <p:anim calcmode="lin" valueType="num">
                                      <p:cBhvr>
                                        <p:cTn id="90" dur="1000" fill="hold"/>
                                        <p:tgtEl>
                                          <p:spTgt spid="35"/>
                                        </p:tgtEl>
                                        <p:attrNameLst>
                                          <p:attrName>ppt_h</p:attrName>
                                        </p:attrNameLst>
                                      </p:cBhvr>
                                      <p:tavLst>
                                        <p:tav tm="0">
                                          <p:val>
                                            <p:fltVal val="0"/>
                                          </p:val>
                                        </p:tav>
                                        <p:tav tm="100000">
                                          <p:val>
                                            <p:strVal val="#ppt_h"/>
                                          </p:val>
                                        </p:tav>
                                      </p:tavLst>
                                    </p:anim>
                                    <p:anim calcmode="lin" valueType="num">
                                      <p:cBhvr>
                                        <p:cTn id="91" dur="1000" fill="hold"/>
                                        <p:tgtEl>
                                          <p:spTgt spid="35"/>
                                        </p:tgtEl>
                                        <p:attrNameLst>
                                          <p:attrName>style.rotation</p:attrName>
                                        </p:attrNameLst>
                                      </p:cBhvr>
                                      <p:tavLst>
                                        <p:tav tm="0">
                                          <p:val>
                                            <p:fltVal val="90"/>
                                          </p:val>
                                        </p:tav>
                                        <p:tav tm="100000">
                                          <p:val>
                                            <p:fltVal val="0"/>
                                          </p:val>
                                        </p:tav>
                                      </p:tavLst>
                                    </p:anim>
                                    <p:animEffect transition="in" filter="fade">
                                      <p:cBhvr>
                                        <p:cTn id="92" dur="10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autoUpdateAnimBg="0"/>
      <p:bldP spid="41" grpId="0" autoUpdateAnimBg="0"/>
      <p:bldP spid="42" grpId="0" animBg="1"/>
      <p:bldP spid="43" grpId="0" animBg="1"/>
      <p:bldP spid="44" grpId="0" animBg="1"/>
      <p:bldP spid="45" grpId="0" animBg="1"/>
      <p:bldP spid="46" grpId="0" animBg="1"/>
      <p:bldP spid="47" grpId="0" autoUpdateAnimBg="0"/>
      <p:bldP spid="48" grpId="0" autoUpdateAnimBg="0"/>
      <p:bldP spid="49" grpId="0" autoUpdateAnimBg="0"/>
      <p:bldP spid="50" grpId="0" autoUpdateAnimBg="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239963" y="1627188"/>
            <a:ext cx="1765300" cy="1860550"/>
            <a:chOff x="715963" y="1627188"/>
            <a:chExt cx="1765300" cy="1860550"/>
          </a:xfrm>
        </p:grpSpPr>
        <p:pic>
          <p:nvPicPr>
            <p:cNvPr id="29698" name="图片 2"/>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715963" y="1627188"/>
              <a:ext cx="1765300" cy="1860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702" name="TextBox 34"/>
            <p:cNvSpPr txBox="1">
              <a:spLocks noChangeArrowheads="1"/>
            </p:cNvSpPr>
            <p:nvPr/>
          </p:nvSpPr>
          <p:spPr bwMode="auto">
            <a:xfrm>
              <a:off x="1119188" y="2114550"/>
              <a:ext cx="960437"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r>
                <a:rPr lang="zh-CN" altLang="en-US" sz="1600" dirty="0">
                  <a:solidFill>
                    <a:srgbClr val="000000"/>
                  </a:solidFill>
                  <a:latin typeface="微软雅黑" pitchFamily="34" charset="-122"/>
                  <a:ea typeface="微软雅黑" pitchFamily="34" charset="-122"/>
                </a:rPr>
                <a:t>点击添加文本</a:t>
              </a:r>
            </a:p>
          </p:txBody>
        </p:sp>
      </p:grpSp>
      <p:grpSp>
        <p:nvGrpSpPr>
          <p:cNvPr id="3" name="组合 2"/>
          <p:cNvGrpSpPr/>
          <p:nvPr/>
        </p:nvGrpSpPr>
        <p:grpSpPr>
          <a:xfrm>
            <a:off x="3917950" y="1744664"/>
            <a:ext cx="1754188" cy="1912937"/>
            <a:chOff x="2393950" y="1744663"/>
            <a:chExt cx="1754188" cy="1912937"/>
          </a:xfrm>
        </p:grpSpPr>
        <p:pic>
          <p:nvPicPr>
            <p:cNvPr id="29699" name="图片 3"/>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2393950" y="1744663"/>
              <a:ext cx="1754188" cy="1912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703" name="TextBox 34"/>
            <p:cNvSpPr txBox="1">
              <a:spLocks noChangeArrowheads="1"/>
            </p:cNvSpPr>
            <p:nvPr/>
          </p:nvSpPr>
          <p:spPr bwMode="auto">
            <a:xfrm>
              <a:off x="2813050" y="2246313"/>
              <a:ext cx="960438" cy="58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r>
                <a:rPr lang="zh-CN" altLang="en-US" sz="1600">
                  <a:solidFill>
                    <a:schemeClr val="bg1"/>
                  </a:solidFill>
                  <a:latin typeface="微软雅黑" pitchFamily="34" charset="-122"/>
                  <a:ea typeface="微软雅黑" pitchFamily="34" charset="-122"/>
                </a:rPr>
                <a:t>点击添加文本</a:t>
              </a:r>
            </a:p>
          </p:txBody>
        </p:sp>
      </p:grpSp>
      <p:grpSp>
        <p:nvGrpSpPr>
          <p:cNvPr id="4" name="组合 3"/>
          <p:cNvGrpSpPr/>
          <p:nvPr/>
        </p:nvGrpSpPr>
        <p:grpSpPr>
          <a:xfrm>
            <a:off x="2239963" y="3432176"/>
            <a:ext cx="1727200" cy="1990725"/>
            <a:chOff x="715963" y="3432175"/>
            <a:chExt cx="1727200" cy="1990725"/>
          </a:xfrm>
        </p:grpSpPr>
        <p:pic>
          <p:nvPicPr>
            <p:cNvPr id="29700" name="图片 4"/>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715963" y="3432175"/>
              <a:ext cx="1727200" cy="199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704" name="TextBox 34"/>
            <p:cNvSpPr txBox="1">
              <a:spLocks noChangeArrowheads="1"/>
            </p:cNvSpPr>
            <p:nvPr/>
          </p:nvSpPr>
          <p:spPr bwMode="auto">
            <a:xfrm>
              <a:off x="1100138" y="3962400"/>
              <a:ext cx="960437"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r>
                <a:rPr lang="zh-CN" altLang="en-US" sz="1600" dirty="0">
                  <a:solidFill>
                    <a:srgbClr val="000000"/>
                  </a:solidFill>
                  <a:latin typeface="微软雅黑" pitchFamily="34" charset="-122"/>
                  <a:ea typeface="微软雅黑" pitchFamily="34" charset="-122"/>
                </a:rPr>
                <a:t>点击添加文本</a:t>
              </a:r>
            </a:p>
          </p:txBody>
        </p:sp>
      </p:grpSp>
      <p:grpSp>
        <p:nvGrpSpPr>
          <p:cNvPr id="5" name="组合 4"/>
          <p:cNvGrpSpPr/>
          <p:nvPr/>
        </p:nvGrpSpPr>
        <p:grpSpPr>
          <a:xfrm>
            <a:off x="3932239" y="3562350"/>
            <a:ext cx="1677987" cy="1860550"/>
            <a:chOff x="2408238" y="3562350"/>
            <a:chExt cx="1677987" cy="1860550"/>
          </a:xfrm>
        </p:grpSpPr>
        <p:pic>
          <p:nvPicPr>
            <p:cNvPr id="29701" name="图片 5"/>
            <p:cNvPicPr>
              <a:picLocks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a:off x="2408238" y="3562350"/>
              <a:ext cx="1677987" cy="1860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705" name="TextBox 34"/>
            <p:cNvSpPr txBox="1">
              <a:spLocks noChangeArrowheads="1"/>
            </p:cNvSpPr>
            <p:nvPr/>
          </p:nvSpPr>
          <p:spPr bwMode="auto">
            <a:xfrm>
              <a:off x="2767013" y="4135438"/>
              <a:ext cx="960437"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r>
                <a:rPr lang="zh-CN" altLang="en-US" sz="1600" dirty="0">
                  <a:solidFill>
                    <a:srgbClr val="000000"/>
                  </a:solidFill>
                  <a:latin typeface="微软雅黑" pitchFamily="34" charset="-122"/>
                  <a:ea typeface="微软雅黑" pitchFamily="34" charset="-122"/>
                </a:rPr>
                <a:t>点击添加文本</a:t>
              </a:r>
            </a:p>
          </p:txBody>
        </p:sp>
      </p:grpSp>
      <p:pic>
        <p:nvPicPr>
          <p:cNvPr id="29706" name="Picture 88" descr="5"/>
          <p:cNvPicPr>
            <a:picLocks noChangeAspect="1" noChangeArrowheads="1"/>
          </p:cNvPicPr>
          <p:nvPr/>
        </p:nvPicPr>
        <p:blipFill>
          <a:blip r:embed="rId8" cstate="screen">
            <a:extLst>
              <a:ext uri="{28A0092B-C50C-407E-A947-70E740481C1C}">
                <a14:useLocalDpi xmlns:a14="http://schemas.microsoft.com/office/drawing/2010/main"/>
              </a:ext>
            </a:extLst>
          </a:blip>
          <a:srcRect/>
          <a:stretch>
            <a:fillRect/>
          </a:stretch>
        </p:blipFill>
        <p:spPr bwMode="auto">
          <a:xfrm>
            <a:off x="5610226" y="895351"/>
            <a:ext cx="4448175" cy="5522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707" name="圆角矩形 39"/>
          <p:cNvPicPr>
            <a:picLocks noChangeArrowheads="1"/>
          </p:cNvPicPr>
          <p:nvPr/>
        </p:nvPicPr>
        <p:blipFill>
          <a:blip r:embed="rId9">
            <a:extLst>
              <a:ext uri="{28A0092B-C50C-407E-A947-70E740481C1C}">
                <a14:useLocalDpi xmlns:a14="http://schemas.microsoft.com/office/drawing/2010/main"/>
              </a:ext>
            </a:extLst>
          </a:blip>
          <a:srcRect/>
          <a:stretch>
            <a:fillRect/>
          </a:stretch>
        </p:blipFill>
        <p:spPr bwMode="auto">
          <a:xfrm>
            <a:off x="5748338" y="1371600"/>
            <a:ext cx="4786312" cy="1316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708" name="矩形 26"/>
          <p:cNvSpPr>
            <a:spLocks noChangeArrowheads="1"/>
          </p:cNvSpPr>
          <p:nvPr/>
        </p:nvSpPr>
        <p:spPr bwMode="auto">
          <a:xfrm>
            <a:off x="6440489" y="1668464"/>
            <a:ext cx="3398837" cy="739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dirty="0">
                <a:latin typeface="微软雅黑" pitchFamily="34" charset="-122"/>
                <a:ea typeface="微软雅黑" pitchFamily="34" charset="-122"/>
              </a:rPr>
              <a:t>点击添加文字点击添加文字点击添加文字点击添加文字点击添加文字点击添加文字点击添加文字点击添加文字点击添加文字</a:t>
            </a:r>
          </a:p>
        </p:txBody>
      </p:sp>
    </p:spTree>
    <p:custDataLst>
      <p:tags r:id="rId1"/>
    </p:custDataLst>
    <p:extLst>
      <p:ext uri="{BB962C8B-B14F-4D97-AF65-F5344CB8AC3E}">
        <p14:creationId xmlns:p14="http://schemas.microsoft.com/office/powerpoint/2010/main" val="42781366"/>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200"/>
                                  </p:stCondLst>
                                  <p:childTnLst>
                                    <p:set>
                                      <p:cBhvr>
                                        <p:cTn id="6" dur="1" fill="hold">
                                          <p:stCondLst>
                                            <p:cond delay="0"/>
                                          </p:stCondLst>
                                        </p:cTn>
                                        <p:tgtEl>
                                          <p:spTgt spid="29706"/>
                                        </p:tgtEl>
                                        <p:attrNameLst>
                                          <p:attrName>style.visibility</p:attrName>
                                        </p:attrNameLst>
                                      </p:cBhvr>
                                      <p:to>
                                        <p:strVal val="visible"/>
                                      </p:to>
                                    </p:set>
                                    <p:animEffect transition="in" filter="fade">
                                      <p:cBhvr>
                                        <p:cTn id="7" dur="1000"/>
                                        <p:tgtEl>
                                          <p:spTgt spid="29706"/>
                                        </p:tgtEl>
                                      </p:cBhvr>
                                    </p:animEffect>
                                    <p:anim calcmode="lin" valueType="num">
                                      <p:cBhvr>
                                        <p:cTn id="8" dur="1000" fill="hold"/>
                                        <p:tgtEl>
                                          <p:spTgt spid="29706"/>
                                        </p:tgtEl>
                                        <p:attrNameLst>
                                          <p:attrName>ppt_x</p:attrName>
                                        </p:attrNameLst>
                                      </p:cBhvr>
                                      <p:tavLst>
                                        <p:tav tm="0">
                                          <p:val>
                                            <p:strVal val="#ppt_x"/>
                                          </p:val>
                                        </p:tav>
                                        <p:tav tm="100000">
                                          <p:val>
                                            <p:strVal val="#ppt_x"/>
                                          </p:val>
                                        </p:tav>
                                      </p:tavLst>
                                    </p:anim>
                                    <p:anim calcmode="lin" valueType="num">
                                      <p:cBhvr>
                                        <p:cTn id="9" dur="1000" fill="hold"/>
                                        <p:tgtEl>
                                          <p:spTgt spid="29706"/>
                                        </p:tgtEl>
                                        <p:attrNameLst>
                                          <p:attrName>ppt_y</p:attrName>
                                        </p:attrNameLst>
                                      </p:cBhvr>
                                      <p:tavLst>
                                        <p:tav tm="0">
                                          <p:val>
                                            <p:strVal val="#ppt_y+.1"/>
                                          </p:val>
                                        </p:tav>
                                        <p:tav tm="100000">
                                          <p:val>
                                            <p:strVal val="#ppt_y"/>
                                          </p:val>
                                        </p:tav>
                                      </p:tavLst>
                                    </p:anim>
                                  </p:childTnLst>
                                </p:cTn>
                              </p:par>
                              <p:par>
                                <p:cTn id="10" presetID="53" presetClass="entr" presetSubtype="528" fill="hold" nodeType="withEffect">
                                  <p:stCondLst>
                                    <p:cond delay="1200"/>
                                  </p:stCondLst>
                                  <p:childTnLst>
                                    <p:set>
                                      <p:cBhvr>
                                        <p:cTn id="11" dur="1" fill="hold">
                                          <p:stCondLst>
                                            <p:cond delay="0"/>
                                          </p:stCondLst>
                                        </p:cTn>
                                        <p:tgtEl>
                                          <p:spTgt spid="2"/>
                                        </p:tgtEl>
                                        <p:attrNameLst>
                                          <p:attrName>style.visibility</p:attrName>
                                        </p:attrNameLst>
                                      </p:cBhvr>
                                      <p:to>
                                        <p:strVal val="visible"/>
                                      </p:to>
                                    </p:set>
                                    <p:anim calcmode="lin" valueType="num">
                                      <p:cBhvr>
                                        <p:cTn id="12" dur="500" fill="hold"/>
                                        <p:tgtEl>
                                          <p:spTgt spid="2"/>
                                        </p:tgtEl>
                                        <p:attrNameLst>
                                          <p:attrName>ppt_w</p:attrName>
                                        </p:attrNameLst>
                                      </p:cBhvr>
                                      <p:tavLst>
                                        <p:tav tm="0">
                                          <p:val>
                                            <p:fltVal val="0"/>
                                          </p:val>
                                        </p:tav>
                                        <p:tav tm="100000">
                                          <p:val>
                                            <p:strVal val="#ppt_w"/>
                                          </p:val>
                                        </p:tav>
                                      </p:tavLst>
                                    </p:anim>
                                    <p:anim calcmode="lin" valueType="num">
                                      <p:cBhvr>
                                        <p:cTn id="13" dur="500" fill="hold"/>
                                        <p:tgtEl>
                                          <p:spTgt spid="2"/>
                                        </p:tgtEl>
                                        <p:attrNameLst>
                                          <p:attrName>ppt_h</p:attrName>
                                        </p:attrNameLst>
                                      </p:cBhvr>
                                      <p:tavLst>
                                        <p:tav tm="0">
                                          <p:val>
                                            <p:fltVal val="0"/>
                                          </p:val>
                                        </p:tav>
                                        <p:tav tm="100000">
                                          <p:val>
                                            <p:strVal val="#ppt_h"/>
                                          </p:val>
                                        </p:tav>
                                      </p:tavLst>
                                    </p:anim>
                                    <p:animEffect transition="in" filter="fade">
                                      <p:cBhvr>
                                        <p:cTn id="14" dur="500"/>
                                        <p:tgtEl>
                                          <p:spTgt spid="2"/>
                                        </p:tgtEl>
                                      </p:cBhvr>
                                    </p:animEffect>
                                    <p:anim calcmode="lin" valueType="num">
                                      <p:cBhvr>
                                        <p:cTn id="15" dur="500" fill="hold"/>
                                        <p:tgtEl>
                                          <p:spTgt spid="2"/>
                                        </p:tgtEl>
                                        <p:attrNameLst>
                                          <p:attrName>ppt_x</p:attrName>
                                        </p:attrNameLst>
                                      </p:cBhvr>
                                      <p:tavLst>
                                        <p:tav tm="0">
                                          <p:val>
                                            <p:fltVal val="0.5"/>
                                          </p:val>
                                        </p:tav>
                                        <p:tav tm="100000">
                                          <p:val>
                                            <p:strVal val="#ppt_x"/>
                                          </p:val>
                                        </p:tav>
                                      </p:tavLst>
                                    </p:anim>
                                    <p:anim calcmode="lin" valueType="num">
                                      <p:cBhvr>
                                        <p:cTn id="16" dur="500" fill="hold"/>
                                        <p:tgtEl>
                                          <p:spTgt spid="2"/>
                                        </p:tgtEl>
                                        <p:attrNameLst>
                                          <p:attrName>ppt_y</p:attrName>
                                        </p:attrNameLst>
                                      </p:cBhvr>
                                      <p:tavLst>
                                        <p:tav tm="0">
                                          <p:val>
                                            <p:fltVal val="0.5"/>
                                          </p:val>
                                        </p:tav>
                                        <p:tav tm="100000">
                                          <p:val>
                                            <p:strVal val="#ppt_y"/>
                                          </p:val>
                                        </p:tav>
                                      </p:tavLst>
                                    </p:anim>
                                  </p:childTnLst>
                                </p:cTn>
                              </p:par>
                              <p:par>
                                <p:cTn id="17" presetID="53" presetClass="entr" presetSubtype="528" fill="hold" nodeType="withEffect">
                                  <p:stCondLst>
                                    <p:cond delay="1400"/>
                                  </p:stCondLst>
                                  <p:childTnLst>
                                    <p:set>
                                      <p:cBhvr>
                                        <p:cTn id="18" dur="1" fill="hold">
                                          <p:stCondLst>
                                            <p:cond delay="0"/>
                                          </p:stCondLst>
                                        </p:cTn>
                                        <p:tgtEl>
                                          <p:spTgt spid="3"/>
                                        </p:tgtEl>
                                        <p:attrNameLst>
                                          <p:attrName>style.visibility</p:attrName>
                                        </p:attrNameLst>
                                      </p:cBhvr>
                                      <p:to>
                                        <p:strVal val="visible"/>
                                      </p:to>
                                    </p:set>
                                    <p:anim calcmode="lin" valueType="num">
                                      <p:cBhvr>
                                        <p:cTn id="19" dur="500" fill="hold"/>
                                        <p:tgtEl>
                                          <p:spTgt spid="3"/>
                                        </p:tgtEl>
                                        <p:attrNameLst>
                                          <p:attrName>ppt_w</p:attrName>
                                        </p:attrNameLst>
                                      </p:cBhvr>
                                      <p:tavLst>
                                        <p:tav tm="0">
                                          <p:val>
                                            <p:fltVal val="0"/>
                                          </p:val>
                                        </p:tav>
                                        <p:tav tm="100000">
                                          <p:val>
                                            <p:strVal val="#ppt_w"/>
                                          </p:val>
                                        </p:tav>
                                      </p:tavLst>
                                    </p:anim>
                                    <p:anim calcmode="lin" valueType="num">
                                      <p:cBhvr>
                                        <p:cTn id="20" dur="500" fill="hold"/>
                                        <p:tgtEl>
                                          <p:spTgt spid="3"/>
                                        </p:tgtEl>
                                        <p:attrNameLst>
                                          <p:attrName>ppt_h</p:attrName>
                                        </p:attrNameLst>
                                      </p:cBhvr>
                                      <p:tavLst>
                                        <p:tav tm="0">
                                          <p:val>
                                            <p:fltVal val="0"/>
                                          </p:val>
                                        </p:tav>
                                        <p:tav tm="100000">
                                          <p:val>
                                            <p:strVal val="#ppt_h"/>
                                          </p:val>
                                        </p:tav>
                                      </p:tavLst>
                                    </p:anim>
                                    <p:animEffect transition="in" filter="fade">
                                      <p:cBhvr>
                                        <p:cTn id="21" dur="500"/>
                                        <p:tgtEl>
                                          <p:spTgt spid="3"/>
                                        </p:tgtEl>
                                      </p:cBhvr>
                                    </p:animEffect>
                                    <p:anim calcmode="lin" valueType="num">
                                      <p:cBhvr>
                                        <p:cTn id="22" dur="500" fill="hold"/>
                                        <p:tgtEl>
                                          <p:spTgt spid="3"/>
                                        </p:tgtEl>
                                        <p:attrNameLst>
                                          <p:attrName>ppt_x</p:attrName>
                                        </p:attrNameLst>
                                      </p:cBhvr>
                                      <p:tavLst>
                                        <p:tav tm="0">
                                          <p:val>
                                            <p:fltVal val="0.5"/>
                                          </p:val>
                                        </p:tav>
                                        <p:tav tm="100000">
                                          <p:val>
                                            <p:strVal val="#ppt_x"/>
                                          </p:val>
                                        </p:tav>
                                      </p:tavLst>
                                    </p:anim>
                                    <p:anim calcmode="lin" valueType="num">
                                      <p:cBhvr>
                                        <p:cTn id="23" dur="500" fill="hold"/>
                                        <p:tgtEl>
                                          <p:spTgt spid="3"/>
                                        </p:tgtEl>
                                        <p:attrNameLst>
                                          <p:attrName>ppt_y</p:attrName>
                                        </p:attrNameLst>
                                      </p:cBhvr>
                                      <p:tavLst>
                                        <p:tav tm="0">
                                          <p:val>
                                            <p:fltVal val="0.5"/>
                                          </p:val>
                                        </p:tav>
                                        <p:tav tm="100000">
                                          <p:val>
                                            <p:strVal val="#ppt_y"/>
                                          </p:val>
                                        </p:tav>
                                      </p:tavLst>
                                    </p:anim>
                                  </p:childTnLst>
                                </p:cTn>
                              </p:par>
                              <p:par>
                                <p:cTn id="24" presetID="53" presetClass="entr" presetSubtype="528" fill="hold" nodeType="withEffect">
                                  <p:stCondLst>
                                    <p:cond delay="1600"/>
                                  </p:stCondLst>
                                  <p:childTnLst>
                                    <p:set>
                                      <p:cBhvr>
                                        <p:cTn id="25" dur="1" fill="hold">
                                          <p:stCondLst>
                                            <p:cond delay="0"/>
                                          </p:stCondLst>
                                        </p:cTn>
                                        <p:tgtEl>
                                          <p:spTgt spid="5"/>
                                        </p:tgtEl>
                                        <p:attrNameLst>
                                          <p:attrName>style.visibility</p:attrName>
                                        </p:attrNameLst>
                                      </p:cBhvr>
                                      <p:to>
                                        <p:strVal val="visible"/>
                                      </p:to>
                                    </p:set>
                                    <p:anim calcmode="lin" valueType="num">
                                      <p:cBhvr>
                                        <p:cTn id="26" dur="500" fill="hold"/>
                                        <p:tgtEl>
                                          <p:spTgt spid="5"/>
                                        </p:tgtEl>
                                        <p:attrNameLst>
                                          <p:attrName>ppt_w</p:attrName>
                                        </p:attrNameLst>
                                      </p:cBhvr>
                                      <p:tavLst>
                                        <p:tav tm="0">
                                          <p:val>
                                            <p:fltVal val="0"/>
                                          </p:val>
                                        </p:tav>
                                        <p:tav tm="100000">
                                          <p:val>
                                            <p:strVal val="#ppt_w"/>
                                          </p:val>
                                        </p:tav>
                                      </p:tavLst>
                                    </p:anim>
                                    <p:anim calcmode="lin" valueType="num">
                                      <p:cBhvr>
                                        <p:cTn id="27" dur="500" fill="hold"/>
                                        <p:tgtEl>
                                          <p:spTgt spid="5"/>
                                        </p:tgtEl>
                                        <p:attrNameLst>
                                          <p:attrName>ppt_h</p:attrName>
                                        </p:attrNameLst>
                                      </p:cBhvr>
                                      <p:tavLst>
                                        <p:tav tm="0">
                                          <p:val>
                                            <p:fltVal val="0"/>
                                          </p:val>
                                        </p:tav>
                                        <p:tav tm="100000">
                                          <p:val>
                                            <p:strVal val="#ppt_h"/>
                                          </p:val>
                                        </p:tav>
                                      </p:tavLst>
                                    </p:anim>
                                    <p:animEffect transition="in" filter="fade">
                                      <p:cBhvr>
                                        <p:cTn id="28" dur="500"/>
                                        <p:tgtEl>
                                          <p:spTgt spid="5"/>
                                        </p:tgtEl>
                                      </p:cBhvr>
                                    </p:animEffect>
                                    <p:anim calcmode="lin" valueType="num">
                                      <p:cBhvr>
                                        <p:cTn id="29" dur="500" fill="hold"/>
                                        <p:tgtEl>
                                          <p:spTgt spid="5"/>
                                        </p:tgtEl>
                                        <p:attrNameLst>
                                          <p:attrName>ppt_x</p:attrName>
                                        </p:attrNameLst>
                                      </p:cBhvr>
                                      <p:tavLst>
                                        <p:tav tm="0">
                                          <p:val>
                                            <p:fltVal val="0.5"/>
                                          </p:val>
                                        </p:tav>
                                        <p:tav tm="100000">
                                          <p:val>
                                            <p:strVal val="#ppt_x"/>
                                          </p:val>
                                        </p:tav>
                                      </p:tavLst>
                                    </p:anim>
                                    <p:anim calcmode="lin" valueType="num">
                                      <p:cBhvr>
                                        <p:cTn id="30" dur="500" fill="hold"/>
                                        <p:tgtEl>
                                          <p:spTgt spid="5"/>
                                        </p:tgtEl>
                                        <p:attrNameLst>
                                          <p:attrName>ppt_y</p:attrName>
                                        </p:attrNameLst>
                                      </p:cBhvr>
                                      <p:tavLst>
                                        <p:tav tm="0">
                                          <p:val>
                                            <p:fltVal val="0.5"/>
                                          </p:val>
                                        </p:tav>
                                        <p:tav tm="100000">
                                          <p:val>
                                            <p:strVal val="#ppt_y"/>
                                          </p:val>
                                        </p:tav>
                                      </p:tavLst>
                                    </p:anim>
                                  </p:childTnLst>
                                </p:cTn>
                              </p:par>
                              <p:par>
                                <p:cTn id="31" presetID="53" presetClass="entr" presetSubtype="528" fill="hold" nodeType="withEffect">
                                  <p:stCondLst>
                                    <p:cond delay="1800"/>
                                  </p:stCondLst>
                                  <p:childTnLst>
                                    <p:set>
                                      <p:cBhvr>
                                        <p:cTn id="32" dur="1" fill="hold">
                                          <p:stCondLst>
                                            <p:cond delay="0"/>
                                          </p:stCondLst>
                                        </p:cTn>
                                        <p:tgtEl>
                                          <p:spTgt spid="4"/>
                                        </p:tgtEl>
                                        <p:attrNameLst>
                                          <p:attrName>style.visibility</p:attrName>
                                        </p:attrNameLst>
                                      </p:cBhvr>
                                      <p:to>
                                        <p:strVal val="visible"/>
                                      </p:to>
                                    </p:set>
                                    <p:anim calcmode="lin" valueType="num">
                                      <p:cBhvr>
                                        <p:cTn id="33" dur="500" fill="hold"/>
                                        <p:tgtEl>
                                          <p:spTgt spid="4"/>
                                        </p:tgtEl>
                                        <p:attrNameLst>
                                          <p:attrName>ppt_w</p:attrName>
                                        </p:attrNameLst>
                                      </p:cBhvr>
                                      <p:tavLst>
                                        <p:tav tm="0">
                                          <p:val>
                                            <p:fltVal val="0"/>
                                          </p:val>
                                        </p:tav>
                                        <p:tav tm="100000">
                                          <p:val>
                                            <p:strVal val="#ppt_w"/>
                                          </p:val>
                                        </p:tav>
                                      </p:tavLst>
                                    </p:anim>
                                    <p:anim calcmode="lin" valueType="num">
                                      <p:cBhvr>
                                        <p:cTn id="34" dur="500" fill="hold"/>
                                        <p:tgtEl>
                                          <p:spTgt spid="4"/>
                                        </p:tgtEl>
                                        <p:attrNameLst>
                                          <p:attrName>ppt_h</p:attrName>
                                        </p:attrNameLst>
                                      </p:cBhvr>
                                      <p:tavLst>
                                        <p:tav tm="0">
                                          <p:val>
                                            <p:fltVal val="0"/>
                                          </p:val>
                                        </p:tav>
                                        <p:tav tm="100000">
                                          <p:val>
                                            <p:strVal val="#ppt_h"/>
                                          </p:val>
                                        </p:tav>
                                      </p:tavLst>
                                    </p:anim>
                                    <p:animEffect transition="in" filter="fade">
                                      <p:cBhvr>
                                        <p:cTn id="35" dur="500"/>
                                        <p:tgtEl>
                                          <p:spTgt spid="4"/>
                                        </p:tgtEl>
                                      </p:cBhvr>
                                    </p:animEffect>
                                    <p:anim calcmode="lin" valueType="num">
                                      <p:cBhvr>
                                        <p:cTn id="36" dur="500" fill="hold"/>
                                        <p:tgtEl>
                                          <p:spTgt spid="4"/>
                                        </p:tgtEl>
                                        <p:attrNameLst>
                                          <p:attrName>ppt_x</p:attrName>
                                        </p:attrNameLst>
                                      </p:cBhvr>
                                      <p:tavLst>
                                        <p:tav tm="0">
                                          <p:val>
                                            <p:fltVal val="0.5"/>
                                          </p:val>
                                        </p:tav>
                                        <p:tav tm="100000">
                                          <p:val>
                                            <p:strVal val="#ppt_x"/>
                                          </p:val>
                                        </p:tav>
                                      </p:tavLst>
                                    </p:anim>
                                    <p:anim calcmode="lin" valueType="num">
                                      <p:cBhvr>
                                        <p:cTn id="37" dur="500" fill="hold"/>
                                        <p:tgtEl>
                                          <p:spTgt spid="4"/>
                                        </p:tgtEl>
                                        <p:attrNameLst>
                                          <p:attrName>ppt_y</p:attrName>
                                        </p:attrNameLst>
                                      </p:cBhvr>
                                      <p:tavLst>
                                        <p:tav tm="0">
                                          <p:val>
                                            <p:fltVal val="0.5"/>
                                          </p:val>
                                        </p:tav>
                                        <p:tav tm="100000">
                                          <p:val>
                                            <p:strVal val="#ppt_y"/>
                                          </p:val>
                                        </p:tav>
                                      </p:tavLst>
                                    </p:anim>
                                  </p:childTnLst>
                                </p:cTn>
                              </p:par>
                            </p:childTnLst>
                          </p:cTn>
                        </p:par>
                        <p:par>
                          <p:cTn id="38" fill="hold">
                            <p:stCondLst>
                              <p:cond delay="2300"/>
                            </p:stCondLst>
                            <p:childTnLst>
                              <p:par>
                                <p:cTn id="39" presetID="15" presetClass="entr" presetSubtype="0" fill="hold" nodeType="afterEffect">
                                  <p:stCondLst>
                                    <p:cond delay="0"/>
                                  </p:stCondLst>
                                  <p:childTnLst>
                                    <p:set>
                                      <p:cBhvr>
                                        <p:cTn id="40" dur="1" fill="hold">
                                          <p:stCondLst>
                                            <p:cond delay="0"/>
                                          </p:stCondLst>
                                        </p:cTn>
                                        <p:tgtEl>
                                          <p:spTgt spid="29707"/>
                                        </p:tgtEl>
                                        <p:attrNameLst>
                                          <p:attrName>style.visibility</p:attrName>
                                        </p:attrNameLst>
                                      </p:cBhvr>
                                      <p:to>
                                        <p:strVal val="visible"/>
                                      </p:to>
                                    </p:set>
                                    <p:anim calcmode="lin" valueType="num">
                                      <p:cBhvr>
                                        <p:cTn id="41" dur="1000" fill="hold"/>
                                        <p:tgtEl>
                                          <p:spTgt spid="29707"/>
                                        </p:tgtEl>
                                        <p:attrNameLst>
                                          <p:attrName>ppt_w</p:attrName>
                                        </p:attrNameLst>
                                      </p:cBhvr>
                                      <p:tavLst>
                                        <p:tav tm="0">
                                          <p:val>
                                            <p:fltVal val="0"/>
                                          </p:val>
                                        </p:tav>
                                        <p:tav tm="100000">
                                          <p:val>
                                            <p:strVal val="#ppt_w"/>
                                          </p:val>
                                        </p:tav>
                                      </p:tavLst>
                                    </p:anim>
                                    <p:anim calcmode="lin" valueType="num">
                                      <p:cBhvr>
                                        <p:cTn id="42" dur="1000" fill="hold"/>
                                        <p:tgtEl>
                                          <p:spTgt spid="29707"/>
                                        </p:tgtEl>
                                        <p:attrNameLst>
                                          <p:attrName>ppt_h</p:attrName>
                                        </p:attrNameLst>
                                      </p:cBhvr>
                                      <p:tavLst>
                                        <p:tav tm="0">
                                          <p:val>
                                            <p:fltVal val="0"/>
                                          </p:val>
                                        </p:tav>
                                        <p:tav tm="100000">
                                          <p:val>
                                            <p:strVal val="#ppt_h"/>
                                          </p:val>
                                        </p:tav>
                                      </p:tavLst>
                                    </p:anim>
                                    <p:anim calcmode="lin" valueType="num">
                                      <p:cBhvr>
                                        <p:cTn id="43" dur="1000" fill="hold"/>
                                        <p:tgtEl>
                                          <p:spTgt spid="29707"/>
                                        </p:tgtEl>
                                        <p:attrNameLst>
                                          <p:attrName>ppt_x</p:attrName>
                                        </p:attrNameLst>
                                      </p:cBhvr>
                                      <p:tavLst>
                                        <p:tav tm="0" fmla="#ppt_x+(cos(-2*pi*(1-$))*-#ppt_x-sin(-2*pi*(1-$))*(1-#ppt_y))*(1-$)">
                                          <p:val>
                                            <p:fltVal val="0"/>
                                          </p:val>
                                        </p:tav>
                                        <p:tav tm="100000">
                                          <p:val>
                                            <p:fltVal val="1"/>
                                          </p:val>
                                        </p:tav>
                                      </p:tavLst>
                                    </p:anim>
                                    <p:anim calcmode="lin" valueType="num">
                                      <p:cBhvr>
                                        <p:cTn id="44" dur="1000" fill="hold"/>
                                        <p:tgtEl>
                                          <p:spTgt spid="29707"/>
                                        </p:tgtEl>
                                        <p:attrNameLst>
                                          <p:attrName>ppt_y</p:attrName>
                                        </p:attrNameLst>
                                      </p:cBhvr>
                                      <p:tavLst>
                                        <p:tav tm="0" fmla="#ppt_y+(sin(-2*pi*(1-$))*-#ppt_x+cos(-2*pi*(1-$))*(1-#ppt_y))*(1-$)">
                                          <p:val>
                                            <p:fltVal val="0"/>
                                          </p:val>
                                        </p:tav>
                                        <p:tav tm="100000">
                                          <p:val>
                                            <p:fltVal val="1"/>
                                          </p:val>
                                        </p:tav>
                                      </p:tavLst>
                                    </p:anim>
                                  </p:childTnLst>
                                </p:cTn>
                              </p:par>
                            </p:childTnLst>
                          </p:cTn>
                        </p:par>
                        <p:par>
                          <p:cTn id="45" fill="hold">
                            <p:stCondLst>
                              <p:cond delay="3300"/>
                            </p:stCondLst>
                            <p:childTnLst>
                              <p:par>
                                <p:cTn id="46" presetID="23" presetClass="entr" presetSubtype="36" fill="hold" grpId="0" nodeType="afterEffect">
                                  <p:stCondLst>
                                    <p:cond delay="0"/>
                                  </p:stCondLst>
                                  <p:iterate type="wd">
                                    <p:tmPct val="10000"/>
                                  </p:iterate>
                                  <p:childTnLst>
                                    <p:set>
                                      <p:cBhvr>
                                        <p:cTn id="47" dur="1" fill="hold">
                                          <p:stCondLst>
                                            <p:cond delay="0"/>
                                          </p:stCondLst>
                                        </p:cTn>
                                        <p:tgtEl>
                                          <p:spTgt spid="29708"/>
                                        </p:tgtEl>
                                        <p:attrNameLst>
                                          <p:attrName>style.visibility</p:attrName>
                                        </p:attrNameLst>
                                      </p:cBhvr>
                                      <p:to>
                                        <p:strVal val="visible"/>
                                      </p:to>
                                    </p:set>
                                    <p:anim calcmode="lin" valueType="num">
                                      <p:cBhvr>
                                        <p:cTn id="48" dur="500" fill="hold"/>
                                        <p:tgtEl>
                                          <p:spTgt spid="29708"/>
                                        </p:tgtEl>
                                        <p:attrNameLst>
                                          <p:attrName>ppt_w</p:attrName>
                                        </p:attrNameLst>
                                      </p:cBhvr>
                                      <p:tavLst>
                                        <p:tav tm="0">
                                          <p:val>
                                            <p:strVal val="(6*min(max(#ppt_w*#ppt_h,.3),1)-7.4)/-.7*#ppt_w"/>
                                          </p:val>
                                        </p:tav>
                                        <p:tav tm="100000">
                                          <p:val>
                                            <p:strVal val="#ppt_w"/>
                                          </p:val>
                                        </p:tav>
                                      </p:tavLst>
                                    </p:anim>
                                    <p:anim calcmode="lin" valueType="num">
                                      <p:cBhvr>
                                        <p:cTn id="49" dur="500" fill="hold"/>
                                        <p:tgtEl>
                                          <p:spTgt spid="29708"/>
                                        </p:tgtEl>
                                        <p:attrNameLst>
                                          <p:attrName>ppt_h</p:attrName>
                                        </p:attrNameLst>
                                      </p:cBhvr>
                                      <p:tavLst>
                                        <p:tav tm="0">
                                          <p:val>
                                            <p:strVal val="(6*min(max(#ppt_w*#ppt_h,.3),1)-7.4)/-.7*#ppt_h"/>
                                          </p:val>
                                        </p:tav>
                                        <p:tav tm="100000">
                                          <p:val>
                                            <p:strVal val="#ppt_h"/>
                                          </p:val>
                                        </p:tav>
                                      </p:tavLst>
                                    </p:anim>
                                    <p:anim calcmode="lin" valueType="num">
                                      <p:cBhvr>
                                        <p:cTn id="50" dur="500" fill="hold"/>
                                        <p:tgtEl>
                                          <p:spTgt spid="29708"/>
                                        </p:tgtEl>
                                        <p:attrNameLst>
                                          <p:attrName>ppt_x</p:attrName>
                                        </p:attrNameLst>
                                      </p:cBhvr>
                                      <p:tavLst>
                                        <p:tav tm="0">
                                          <p:val>
                                            <p:fltVal val="0.5"/>
                                          </p:val>
                                        </p:tav>
                                        <p:tav tm="100000">
                                          <p:val>
                                            <p:strVal val="#ppt_x"/>
                                          </p:val>
                                        </p:tav>
                                      </p:tavLst>
                                    </p:anim>
                                    <p:anim calcmode="lin" valueType="num">
                                      <p:cBhvr>
                                        <p:cTn id="51" dur="500" fill="hold"/>
                                        <p:tgtEl>
                                          <p:spTgt spid="29708"/>
                                        </p:tgtEl>
                                        <p:attrNameLst>
                                          <p:attrName>ppt_y</p:attrName>
                                        </p:attrNameLst>
                                      </p:cBhvr>
                                      <p:tavLst>
                                        <p:tav tm="0">
                                          <p:val>
                                            <p:strVal val="1+(6*min(max(#ppt_w*#ppt_h,.3),1)-7.4)/-.7*#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708"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734" name="Freeform 2"/>
          <p:cNvSpPr>
            <a:spLocks/>
          </p:cNvSpPr>
          <p:nvPr/>
        </p:nvSpPr>
        <p:spPr bwMode="gray">
          <a:xfrm>
            <a:off x="4914900" y="3646489"/>
            <a:ext cx="1265238" cy="803275"/>
          </a:xfrm>
          <a:custGeom>
            <a:avLst/>
            <a:gdLst>
              <a:gd name="T0" fmla="*/ 2147483647 w 797"/>
              <a:gd name="T1" fmla="*/ 0 h 506"/>
              <a:gd name="T2" fmla="*/ 2147483647 w 797"/>
              <a:gd name="T3" fmla="*/ 2147483647 h 506"/>
              <a:gd name="T4" fmla="*/ 2147483647 w 797"/>
              <a:gd name="T5" fmla="*/ 2147483647 h 506"/>
              <a:gd name="T6" fmla="*/ 2147483647 w 797"/>
              <a:gd name="T7" fmla="*/ 2147483647 h 506"/>
              <a:gd name="T8" fmla="*/ 0 w 797"/>
              <a:gd name="T9" fmla="*/ 2147483647 h 506"/>
              <a:gd name="T10" fmla="*/ 2147483647 w 797"/>
              <a:gd name="T11" fmla="*/ 0 h 506"/>
              <a:gd name="T12" fmla="*/ 0 60000 65536"/>
              <a:gd name="T13" fmla="*/ 0 60000 65536"/>
              <a:gd name="T14" fmla="*/ 0 60000 65536"/>
              <a:gd name="T15" fmla="*/ 0 60000 65536"/>
              <a:gd name="T16" fmla="*/ 0 60000 65536"/>
              <a:gd name="T17" fmla="*/ 0 60000 65536"/>
              <a:gd name="T18" fmla="*/ 0 w 797"/>
              <a:gd name="T19" fmla="*/ 0 h 506"/>
              <a:gd name="T20" fmla="*/ 797 w 797"/>
              <a:gd name="T21" fmla="*/ 506 h 506"/>
            </a:gdLst>
            <a:ahLst/>
            <a:cxnLst>
              <a:cxn ang="T12">
                <a:pos x="T0" y="T1"/>
              </a:cxn>
              <a:cxn ang="T13">
                <a:pos x="T2" y="T3"/>
              </a:cxn>
              <a:cxn ang="T14">
                <a:pos x="T4" y="T5"/>
              </a:cxn>
              <a:cxn ang="T15">
                <a:pos x="T6" y="T7"/>
              </a:cxn>
              <a:cxn ang="T16">
                <a:pos x="T8" y="T9"/>
              </a:cxn>
              <a:cxn ang="T17">
                <a:pos x="T10" y="T11"/>
              </a:cxn>
            </a:cxnLst>
            <a:rect l="T18" t="T19" r="T20" b="T21"/>
            <a:pathLst>
              <a:path w="797" h="506">
                <a:moveTo>
                  <a:pt x="390" y="0"/>
                </a:moveTo>
                <a:lnTo>
                  <a:pt x="448" y="64"/>
                </a:lnTo>
                <a:lnTo>
                  <a:pt x="797" y="495"/>
                </a:lnTo>
                <a:lnTo>
                  <a:pt x="390" y="355"/>
                </a:lnTo>
                <a:lnTo>
                  <a:pt x="0" y="506"/>
                </a:lnTo>
                <a:lnTo>
                  <a:pt x="390" y="0"/>
                </a:lnTo>
                <a:close/>
              </a:path>
            </a:pathLst>
          </a:custGeom>
          <a:gradFill rotWithShape="1">
            <a:gsLst>
              <a:gs pos="0">
                <a:srgbClr val="9999FF"/>
              </a:gs>
              <a:gs pos="100000">
                <a:srgbClr val="FFFFFF">
                  <a:alpha val="0"/>
                </a:srgb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zh-CN" altLang="en-US">
              <a:ea typeface="宋体" panose="02010600030101010101" pitchFamily="2" charset="-122"/>
            </a:endParaRPr>
          </a:p>
        </p:txBody>
      </p:sp>
      <p:sp>
        <p:nvSpPr>
          <p:cNvPr id="25735" name="Freeform 3"/>
          <p:cNvSpPr>
            <a:spLocks/>
          </p:cNvSpPr>
          <p:nvPr/>
        </p:nvSpPr>
        <p:spPr bwMode="gray">
          <a:xfrm>
            <a:off x="5553075" y="2668588"/>
            <a:ext cx="1735138" cy="1117600"/>
          </a:xfrm>
          <a:custGeom>
            <a:avLst/>
            <a:gdLst>
              <a:gd name="T0" fmla="*/ 2147483647 w 1093"/>
              <a:gd name="T1" fmla="*/ 2147483647 h 704"/>
              <a:gd name="T2" fmla="*/ 0 w 1093"/>
              <a:gd name="T3" fmla="*/ 2147483647 h 704"/>
              <a:gd name="T4" fmla="*/ 2147483647 w 1093"/>
              <a:gd name="T5" fmla="*/ 0 h 704"/>
              <a:gd name="T6" fmla="*/ 2147483647 w 1093"/>
              <a:gd name="T7" fmla="*/ 2147483647 h 704"/>
              <a:gd name="T8" fmla="*/ 2147483647 w 1093"/>
              <a:gd name="T9" fmla="*/ 2147483647 h 704"/>
              <a:gd name="T10" fmla="*/ 0 60000 65536"/>
              <a:gd name="T11" fmla="*/ 0 60000 65536"/>
              <a:gd name="T12" fmla="*/ 0 60000 65536"/>
              <a:gd name="T13" fmla="*/ 0 60000 65536"/>
              <a:gd name="T14" fmla="*/ 0 60000 65536"/>
              <a:gd name="T15" fmla="*/ 0 w 1093"/>
              <a:gd name="T16" fmla="*/ 0 h 704"/>
              <a:gd name="T17" fmla="*/ 1093 w 1093"/>
              <a:gd name="T18" fmla="*/ 704 h 704"/>
            </a:gdLst>
            <a:ahLst/>
            <a:cxnLst>
              <a:cxn ang="T10">
                <a:pos x="T0" y="T1"/>
              </a:cxn>
              <a:cxn ang="T11">
                <a:pos x="T2" y="T3"/>
              </a:cxn>
              <a:cxn ang="T12">
                <a:pos x="T4" y="T5"/>
              </a:cxn>
              <a:cxn ang="T13">
                <a:pos x="T6" y="T7"/>
              </a:cxn>
              <a:cxn ang="T14">
                <a:pos x="T8" y="T9"/>
              </a:cxn>
            </a:cxnLst>
            <a:rect l="T15" t="T16" r="T17" b="T18"/>
            <a:pathLst>
              <a:path w="1093" h="704">
                <a:moveTo>
                  <a:pt x="64" y="704"/>
                </a:moveTo>
                <a:lnTo>
                  <a:pt x="0" y="622"/>
                </a:lnTo>
                <a:lnTo>
                  <a:pt x="820" y="0"/>
                </a:lnTo>
                <a:lnTo>
                  <a:pt x="1093" y="453"/>
                </a:lnTo>
                <a:lnTo>
                  <a:pt x="64" y="704"/>
                </a:lnTo>
                <a:close/>
              </a:path>
            </a:pathLst>
          </a:custGeom>
          <a:gradFill rotWithShape="1">
            <a:gsLst>
              <a:gs pos="0">
                <a:srgbClr val="DAB720"/>
              </a:gs>
              <a:gs pos="100000">
                <a:srgbClr val="FFFFFF">
                  <a:alpha val="0"/>
                </a:srgbClr>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zh-CN" altLang="en-US">
              <a:ea typeface="宋体" panose="02010600030101010101" pitchFamily="2" charset="-122"/>
            </a:endParaRPr>
          </a:p>
        </p:txBody>
      </p:sp>
      <p:sp>
        <p:nvSpPr>
          <p:cNvPr id="25736" name="Freeform 4"/>
          <p:cNvSpPr>
            <a:spLocks/>
          </p:cNvSpPr>
          <p:nvPr/>
        </p:nvSpPr>
        <p:spPr bwMode="gray">
          <a:xfrm>
            <a:off x="4083051" y="2695575"/>
            <a:ext cx="1470025" cy="1117600"/>
          </a:xfrm>
          <a:custGeom>
            <a:avLst/>
            <a:gdLst>
              <a:gd name="T0" fmla="*/ 2147483647 w 926"/>
              <a:gd name="T1" fmla="*/ 2147483647 h 704"/>
              <a:gd name="T2" fmla="*/ 2147483647 w 926"/>
              <a:gd name="T3" fmla="*/ 2147483647 h 704"/>
              <a:gd name="T4" fmla="*/ 0 w 926"/>
              <a:gd name="T5" fmla="*/ 2147483647 h 704"/>
              <a:gd name="T6" fmla="*/ 2147483647 w 926"/>
              <a:gd name="T7" fmla="*/ 0 h 704"/>
              <a:gd name="T8" fmla="*/ 2147483647 w 926"/>
              <a:gd name="T9" fmla="*/ 2147483647 h 704"/>
              <a:gd name="T10" fmla="*/ 0 60000 65536"/>
              <a:gd name="T11" fmla="*/ 0 60000 65536"/>
              <a:gd name="T12" fmla="*/ 0 60000 65536"/>
              <a:gd name="T13" fmla="*/ 0 60000 65536"/>
              <a:gd name="T14" fmla="*/ 0 60000 65536"/>
              <a:gd name="T15" fmla="*/ 0 w 926"/>
              <a:gd name="T16" fmla="*/ 0 h 704"/>
              <a:gd name="T17" fmla="*/ 926 w 926"/>
              <a:gd name="T18" fmla="*/ 704 h 704"/>
            </a:gdLst>
            <a:ahLst/>
            <a:cxnLst>
              <a:cxn ang="T10">
                <a:pos x="T0" y="T1"/>
              </a:cxn>
              <a:cxn ang="T11">
                <a:pos x="T2" y="T3"/>
              </a:cxn>
              <a:cxn ang="T12">
                <a:pos x="T4" y="T5"/>
              </a:cxn>
              <a:cxn ang="T13">
                <a:pos x="T6" y="T7"/>
              </a:cxn>
              <a:cxn ang="T14">
                <a:pos x="T8" y="T9"/>
              </a:cxn>
            </a:cxnLst>
            <a:rect l="T15" t="T16" r="T17" b="T18"/>
            <a:pathLst>
              <a:path w="926" h="704">
                <a:moveTo>
                  <a:pt x="926" y="611"/>
                </a:moveTo>
                <a:lnTo>
                  <a:pt x="844" y="704"/>
                </a:lnTo>
                <a:lnTo>
                  <a:pt x="0" y="489"/>
                </a:lnTo>
                <a:lnTo>
                  <a:pt x="315" y="0"/>
                </a:lnTo>
                <a:lnTo>
                  <a:pt x="926" y="611"/>
                </a:lnTo>
                <a:close/>
              </a:path>
            </a:pathLst>
          </a:custGeom>
          <a:gradFill rotWithShape="1">
            <a:gsLst>
              <a:gs pos="0">
                <a:srgbClr val="FFFFFF">
                  <a:alpha val="0"/>
                </a:srgbClr>
              </a:gs>
              <a:gs pos="100000">
                <a:srgbClr val="A3C975"/>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zh-CN" altLang="en-US">
              <a:ea typeface="宋体" panose="02010600030101010101" pitchFamily="2" charset="-122"/>
            </a:endParaRPr>
          </a:p>
        </p:txBody>
      </p:sp>
      <p:grpSp>
        <p:nvGrpSpPr>
          <p:cNvPr id="25737" name="Group 6"/>
          <p:cNvGrpSpPr>
            <a:grpSpLocks/>
          </p:cNvGrpSpPr>
          <p:nvPr/>
        </p:nvGrpSpPr>
        <p:grpSpPr bwMode="auto">
          <a:xfrm>
            <a:off x="2319339" y="1409701"/>
            <a:ext cx="2257425" cy="2257425"/>
            <a:chOff x="867" y="738"/>
            <a:chExt cx="1422" cy="1422"/>
          </a:xfrm>
        </p:grpSpPr>
        <p:sp>
          <p:nvSpPr>
            <p:cNvPr id="25738" name="Oval 7"/>
            <p:cNvSpPr>
              <a:spLocks noChangeArrowheads="1"/>
            </p:cNvSpPr>
            <p:nvPr/>
          </p:nvSpPr>
          <p:spPr bwMode="gray">
            <a:xfrm>
              <a:off x="867" y="738"/>
              <a:ext cx="1422" cy="1422"/>
            </a:xfrm>
            <a:prstGeom prst="ellipse">
              <a:avLst/>
            </a:prstGeom>
            <a:gradFill rotWithShape="1">
              <a:gsLst>
                <a:gs pos="0">
                  <a:srgbClr val="7C9959"/>
                </a:gs>
                <a:gs pos="100000">
                  <a:srgbClr val="A3C975"/>
                </a:gs>
              </a:gsLst>
              <a:lin ang="2700000" scaled="1"/>
            </a:gradFill>
            <a:ln w="38100" algn="ctr">
              <a:solidFill>
                <a:srgbClr val="DDDDDD"/>
              </a:solidFill>
              <a:round/>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zh-CN" altLang="en-US">
                <a:ea typeface="宋体" panose="02010600030101010101" pitchFamily="2" charset="-122"/>
              </a:endParaRPr>
            </a:p>
          </p:txBody>
        </p:sp>
        <p:sp>
          <p:nvSpPr>
            <p:cNvPr id="25739" name="Oval 8"/>
            <p:cNvSpPr>
              <a:spLocks noChangeArrowheads="1"/>
            </p:cNvSpPr>
            <p:nvPr/>
          </p:nvSpPr>
          <p:spPr bwMode="gray">
            <a:xfrm>
              <a:off x="909" y="774"/>
              <a:ext cx="1337" cy="1348"/>
            </a:xfrm>
            <a:prstGeom prst="ellipse">
              <a:avLst/>
            </a:prstGeom>
            <a:gradFill rotWithShape="1">
              <a:gsLst>
                <a:gs pos="0">
                  <a:srgbClr val="A3C975"/>
                </a:gs>
                <a:gs pos="100000">
                  <a:srgbClr val="7C9959"/>
                </a:gs>
              </a:gsLst>
              <a:lin ang="2700000" scaled="1"/>
            </a:gradFill>
            <a:ln>
              <a:noFill/>
            </a:ln>
            <a:extLst>
              <a:ext uri="{91240B29-F687-4F45-9708-019B960494DF}">
                <a14:hiddenLine xmlns:a14="http://schemas.microsoft.com/office/drawing/2010/main" w="38100" algn="ctr">
                  <a:solidFill>
                    <a:srgbClr val="000000"/>
                  </a:solidFill>
                  <a:round/>
                  <a:headEnd/>
                  <a:tailEnd/>
                </a14:hiddenLine>
              </a:ext>
            </a:ex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zh-CN" altLang="en-US">
                <a:ea typeface="宋体" panose="02010600030101010101" pitchFamily="2" charset="-122"/>
              </a:endParaRPr>
            </a:p>
          </p:txBody>
        </p:sp>
      </p:grpSp>
      <p:grpSp>
        <p:nvGrpSpPr>
          <p:cNvPr id="25741" name="Group 10"/>
          <p:cNvGrpSpPr>
            <a:grpSpLocks/>
          </p:cNvGrpSpPr>
          <p:nvPr/>
        </p:nvGrpSpPr>
        <p:grpSpPr bwMode="auto">
          <a:xfrm>
            <a:off x="6810376" y="1409701"/>
            <a:ext cx="2257425" cy="2257425"/>
            <a:chOff x="867" y="738"/>
            <a:chExt cx="1422" cy="1422"/>
          </a:xfrm>
        </p:grpSpPr>
        <p:sp>
          <p:nvSpPr>
            <p:cNvPr id="25742" name="Oval 11"/>
            <p:cNvSpPr>
              <a:spLocks noChangeArrowheads="1"/>
            </p:cNvSpPr>
            <p:nvPr/>
          </p:nvSpPr>
          <p:spPr bwMode="gray">
            <a:xfrm>
              <a:off x="867" y="738"/>
              <a:ext cx="1422" cy="1422"/>
            </a:xfrm>
            <a:prstGeom prst="ellipse">
              <a:avLst/>
            </a:prstGeom>
            <a:gradFill rotWithShape="1">
              <a:gsLst>
                <a:gs pos="0">
                  <a:srgbClr val="A19D57"/>
                </a:gs>
                <a:gs pos="100000">
                  <a:srgbClr val="D3CE73"/>
                </a:gs>
              </a:gsLst>
              <a:lin ang="2700000" scaled="1"/>
            </a:gradFill>
            <a:ln w="38100" algn="ctr">
              <a:solidFill>
                <a:srgbClr val="DDDDDD"/>
              </a:solidFill>
              <a:round/>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zh-CN" altLang="en-US">
                <a:ea typeface="宋体" panose="02010600030101010101" pitchFamily="2" charset="-122"/>
              </a:endParaRPr>
            </a:p>
          </p:txBody>
        </p:sp>
        <p:sp>
          <p:nvSpPr>
            <p:cNvPr id="25743" name="Oval 12"/>
            <p:cNvSpPr>
              <a:spLocks noChangeArrowheads="1"/>
            </p:cNvSpPr>
            <p:nvPr/>
          </p:nvSpPr>
          <p:spPr bwMode="gray">
            <a:xfrm>
              <a:off x="909" y="774"/>
              <a:ext cx="1337" cy="1348"/>
            </a:xfrm>
            <a:prstGeom prst="ellipse">
              <a:avLst/>
            </a:prstGeom>
            <a:gradFill rotWithShape="1">
              <a:gsLst>
                <a:gs pos="0">
                  <a:srgbClr val="D3CE73"/>
                </a:gs>
                <a:gs pos="100000">
                  <a:srgbClr val="A19D57"/>
                </a:gs>
              </a:gsLst>
              <a:lin ang="2700000" scaled="1"/>
            </a:gradFill>
            <a:ln>
              <a:noFill/>
            </a:ln>
            <a:extLst>
              <a:ext uri="{91240B29-F687-4F45-9708-019B960494DF}">
                <a14:hiddenLine xmlns:a14="http://schemas.microsoft.com/office/drawing/2010/main" w="38100" algn="ctr">
                  <a:solidFill>
                    <a:srgbClr val="000000"/>
                  </a:solidFill>
                  <a:round/>
                  <a:headEnd/>
                  <a:tailEnd/>
                </a14:hiddenLine>
              </a:ext>
            </a:ex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zh-CN" altLang="en-US">
                <a:ea typeface="宋体" panose="02010600030101010101" pitchFamily="2" charset="-122"/>
              </a:endParaRPr>
            </a:p>
          </p:txBody>
        </p:sp>
      </p:grpSp>
      <p:grpSp>
        <p:nvGrpSpPr>
          <p:cNvPr id="25745" name="Group 14"/>
          <p:cNvGrpSpPr>
            <a:grpSpLocks/>
          </p:cNvGrpSpPr>
          <p:nvPr/>
        </p:nvGrpSpPr>
        <p:grpSpPr bwMode="auto">
          <a:xfrm>
            <a:off x="4446589" y="4181476"/>
            <a:ext cx="2257425" cy="2257425"/>
            <a:chOff x="867" y="738"/>
            <a:chExt cx="1422" cy="1422"/>
          </a:xfrm>
        </p:grpSpPr>
        <p:sp>
          <p:nvSpPr>
            <p:cNvPr id="25746" name="Oval 15"/>
            <p:cNvSpPr>
              <a:spLocks noChangeArrowheads="1"/>
            </p:cNvSpPr>
            <p:nvPr/>
          </p:nvSpPr>
          <p:spPr bwMode="gray">
            <a:xfrm>
              <a:off x="867" y="738"/>
              <a:ext cx="1422" cy="1422"/>
            </a:xfrm>
            <a:prstGeom prst="ellipse">
              <a:avLst/>
            </a:prstGeom>
            <a:gradFill rotWithShape="1">
              <a:gsLst>
                <a:gs pos="0">
                  <a:srgbClr val="7474C2"/>
                </a:gs>
                <a:gs pos="100000">
                  <a:srgbClr val="9999FF"/>
                </a:gs>
              </a:gsLst>
              <a:lin ang="2700000" scaled="1"/>
            </a:gradFill>
            <a:ln w="38100" algn="ctr">
              <a:solidFill>
                <a:srgbClr val="DDDDDD"/>
              </a:solidFill>
              <a:round/>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zh-CN" altLang="en-US">
                <a:ea typeface="宋体" panose="02010600030101010101" pitchFamily="2" charset="-122"/>
              </a:endParaRPr>
            </a:p>
          </p:txBody>
        </p:sp>
        <p:sp>
          <p:nvSpPr>
            <p:cNvPr id="25747" name="Oval 16"/>
            <p:cNvSpPr>
              <a:spLocks noChangeArrowheads="1"/>
            </p:cNvSpPr>
            <p:nvPr/>
          </p:nvSpPr>
          <p:spPr bwMode="gray">
            <a:xfrm>
              <a:off x="909" y="774"/>
              <a:ext cx="1337" cy="1348"/>
            </a:xfrm>
            <a:prstGeom prst="ellipse">
              <a:avLst/>
            </a:prstGeom>
            <a:gradFill rotWithShape="1">
              <a:gsLst>
                <a:gs pos="0">
                  <a:srgbClr val="9999FF"/>
                </a:gs>
                <a:gs pos="100000">
                  <a:srgbClr val="7474C2"/>
                </a:gs>
              </a:gsLst>
              <a:lin ang="2700000" scaled="1"/>
            </a:gradFill>
            <a:ln>
              <a:noFill/>
            </a:ln>
            <a:extLst>
              <a:ext uri="{91240B29-F687-4F45-9708-019B960494DF}">
                <a14:hiddenLine xmlns:a14="http://schemas.microsoft.com/office/drawing/2010/main" w="38100" algn="ctr">
                  <a:solidFill>
                    <a:srgbClr val="000000"/>
                  </a:solidFill>
                  <a:round/>
                  <a:headEnd/>
                  <a:tailEnd/>
                </a14:hiddenLine>
              </a:ext>
            </a:ex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zh-CN" altLang="en-US">
                <a:ea typeface="宋体" panose="02010600030101010101" pitchFamily="2" charset="-122"/>
              </a:endParaRPr>
            </a:p>
          </p:txBody>
        </p:sp>
      </p:grpSp>
      <p:sp>
        <p:nvSpPr>
          <p:cNvPr id="25749" name="Text Box 18"/>
          <p:cNvSpPr txBox="1">
            <a:spLocks noChangeArrowheads="1"/>
          </p:cNvSpPr>
          <p:nvPr/>
        </p:nvSpPr>
        <p:spPr bwMode="gray">
          <a:xfrm>
            <a:off x="4660900" y="1371601"/>
            <a:ext cx="1993900"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en-US" altLang="zh-CN" sz="2000" b="1">
                <a:solidFill>
                  <a:srgbClr val="1C1C1C"/>
                </a:solidFill>
                <a:ea typeface="宋体" panose="02010600030101010101" pitchFamily="2" charset="-122"/>
              </a:rPr>
              <a:t>Description of the contents</a:t>
            </a:r>
          </a:p>
        </p:txBody>
      </p:sp>
      <p:sp>
        <p:nvSpPr>
          <p:cNvPr id="25750" name="Freeform 19"/>
          <p:cNvSpPr>
            <a:spLocks/>
          </p:cNvSpPr>
          <p:nvPr/>
        </p:nvSpPr>
        <p:spPr bwMode="gray">
          <a:xfrm>
            <a:off x="4557713" y="4246563"/>
            <a:ext cx="2024062" cy="785812"/>
          </a:xfrm>
          <a:custGeom>
            <a:avLst/>
            <a:gdLst>
              <a:gd name="T0" fmla="*/ 0 w 1291"/>
              <a:gd name="T1" fmla="*/ 2147483647 h 495"/>
              <a:gd name="T2" fmla="*/ 2147483647 w 1291"/>
              <a:gd name="T3" fmla="*/ 2147483647 h 495"/>
              <a:gd name="T4" fmla="*/ 2147483647 w 1291"/>
              <a:gd name="T5" fmla="*/ 2147483647 h 495"/>
              <a:gd name="T6" fmla="*/ 2147483647 w 1291"/>
              <a:gd name="T7" fmla="*/ 0 h 495"/>
              <a:gd name="T8" fmla="*/ 2147483647 w 1291"/>
              <a:gd name="T9" fmla="*/ 2147483647 h 495"/>
              <a:gd name="T10" fmla="*/ 0 w 1291"/>
              <a:gd name="T11" fmla="*/ 2147483647 h 495"/>
              <a:gd name="T12" fmla="*/ 0 60000 65536"/>
              <a:gd name="T13" fmla="*/ 0 60000 65536"/>
              <a:gd name="T14" fmla="*/ 0 60000 65536"/>
              <a:gd name="T15" fmla="*/ 0 60000 65536"/>
              <a:gd name="T16" fmla="*/ 0 60000 65536"/>
              <a:gd name="T17" fmla="*/ 0 60000 65536"/>
              <a:gd name="T18" fmla="*/ 0 w 1291"/>
              <a:gd name="T19" fmla="*/ 0 h 495"/>
              <a:gd name="T20" fmla="*/ 1291 w 1291"/>
              <a:gd name="T21" fmla="*/ 495 h 495"/>
            </a:gdLst>
            <a:ahLst/>
            <a:cxnLst>
              <a:cxn ang="T12">
                <a:pos x="T0" y="T1"/>
              </a:cxn>
              <a:cxn ang="T13">
                <a:pos x="T2" y="T3"/>
              </a:cxn>
              <a:cxn ang="T14">
                <a:pos x="T4" y="T5"/>
              </a:cxn>
              <a:cxn ang="T15">
                <a:pos x="T6" y="T7"/>
              </a:cxn>
              <a:cxn ang="T16">
                <a:pos x="T8" y="T9"/>
              </a:cxn>
              <a:cxn ang="T17">
                <a:pos x="T10" y="T11"/>
              </a:cxn>
            </a:cxnLst>
            <a:rect l="T18" t="T19" r="T20" b="T21"/>
            <a:pathLst>
              <a:path w="1291" h="495">
                <a:moveTo>
                  <a:pt x="0" y="495"/>
                </a:moveTo>
                <a:lnTo>
                  <a:pt x="1291" y="488"/>
                </a:lnTo>
                <a:cubicBezTo>
                  <a:pt x="1255" y="336"/>
                  <a:pt x="1163" y="231"/>
                  <a:pt x="1079" y="156"/>
                </a:cubicBezTo>
                <a:cubicBezTo>
                  <a:pt x="995" y="81"/>
                  <a:pt x="854" y="0"/>
                  <a:pt x="635" y="0"/>
                </a:cubicBezTo>
                <a:cubicBezTo>
                  <a:pt x="416" y="0"/>
                  <a:pt x="340" y="63"/>
                  <a:pt x="230" y="143"/>
                </a:cubicBezTo>
                <a:cubicBezTo>
                  <a:pt x="120" y="223"/>
                  <a:pt x="6" y="413"/>
                  <a:pt x="0" y="495"/>
                </a:cubicBezTo>
                <a:close/>
              </a:path>
            </a:pathLst>
          </a:custGeom>
          <a:solidFill>
            <a:srgbClr val="9999FF"/>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zh-CN" altLang="en-US">
              <a:ea typeface="宋体" panose="02010600030101010101" pitchFamily="2" charset="-122"/>
            </a:endParaRPr>
          </a:p>
        </p:txBody>
      </p:sp>
      <p:sp>
        <p:nvSpPr>
          <p:cNvPr id="40976" name="Rectangle 20"/>
          <p:cNvSpPr>
            <a:spLocks noChangeArrowheads="1"/>
          </p:cNvSpPr>
          <p:nvPr/>
        </p:nvSpPr>
        <p:spPr bwMode="black">
          <a:xfrm>
            <a:off x="4695825" y="4559301"/>
            <a:ext cx="1836738" cy="396875"/>
          </a:xfrm>
          <a:prstGeom prst="rect">
            <a:avLst/>
          </a:prstGeom>
          <a:noFill/>
          <a:ln w="9525" algn="ctr">
            <a:noFill/>
            <a:miter lim="800000"/>
            <a:headEnd/>
            <a:tailEnd/>
          </a:ln>
          <a:effectLst>
            <a:outerShdw dist="35921" dir="2700000" algn="ctr" rotWithShape="0">
              <a:srgbClr val="003300"/>
            </a:outerShdw>
          </a:effectLst>
        </p:spPr>
        <p:txBody>
          <a:bodyPr>
            <a:spAutoFit/>
          </a:bodyPr>
          <a:lstStyle/>
          <a:p>
            <a:pPr eaLnBrk="0" hangingPunct="0">
              <a:defRPr/>
            </a:pPr>
            <a:r>
              <a:rPr lang="en-US" altLang="zh-CN" sz="2000" b="1">
                <a:solidFill>
                  <a:srgbClr val="FFFFFF"/>
                </a:solidFill>
                <a:latin typeface="Arial" charset="0"/>
                <a:ea typeface="宋体" pitchFamily="2" charset="-122"/>
              </a:rPr>
              <a:t>Title in here</a:t>
            </a:r>
          </a:p>
        </p:txBody>
      </p:sp>
      <p:sp>
        <p:nvSpPr>
          <p:cNvPr id="25752" name="Freeform 21"/>
          <p:cNvSpPr>
            <a:spLocks/>
          </p:cNvSpPr>
          <p:nvPr/>
        </p:nvSpPr>
        <p:spPr bwMode="gray">
          <a:xfrm>
            <a:off x="6919914" y="1465263"/>
            <a:ext cx="2033587" cy="781050"/>
          </a:xfrm>
          <a:custGeom>
            <a:avLst/>
            <a:gdLst>
              <a:gd name="T0" fmla="*/ 0 w 1293"/>
              <a:gd name="T1" fmla="*/ 2147483647 h 492"/>
              <a:gd name="T2" fmla="*/ 2147483647 w 1293"/>
              <a:gd name="T3" fmla="*/ 2147483647 h 492"/>
              <a:gd name="T4" fmla="*/ 2147483647 w 1293"/>
              <a:gd name="T5" fmla="*/ 2147483647 h 492"/>
              <a:gd name="T6" fmla="*/ 2147483647 w 1293"/>
              <a:gd name="T7" fmla="*/ 0 h 492"/>
              <a:gd name="T8" fmla="*/ 2147483647 w 1293"/>
              <a:gd name="T9" fmla="*/ 2147483647 h 492"/>
              <a:gd name="T10" fmla="*/ 0 w 1293"/>
              <a:gd name="T11" fmla="*/ 2147483647 h 492"/>
              <a:gd name="T12" fmla="*/ 0 60000 65536"/>
              <a:gd name="T13" fmla="*/ 0 60000 65536"/>
              <a:gd name="T14" fmla="*/ 0 60000 65536"/>
              <a:gd name="T15" fmla="*/ 0 60000 65536"/>
              <a:gd name="T16" fmla="*/ 0 60000 65536"/>
              <a:gd name="T17" fmla="*/ 0 60000 65536"/>
              <a:gd name="T18" fmla="*/ 0 w 1293"/>
              <a:gd name="T19" fmla="*/ 0 h 492"/>
              <a:gd name="T20" fmla="*/ 1293 w 1293"/>
              <a:gd name="T21" fmla="*/ 492 h 492"/>
            </a:gdLst>
            <a:ahLst/>
            <a:cxnLst>
              <a:cxn ang="T12">
                <a:pos x="T0" y="T1"/>
              </a:cxn>
              <a:cxn ang="T13">
                <a:pos x="T2" y="T3"/>
              </a:cxn>
              <a:cxn ang="T14">
                <a:pos x="T4" y="T5"/>
              </a:cxn>
              <a:cxn ang="T15">
                <a:pos x="T6" y="T7"/>
              </a:cxn>
              <a:cxn ang="T16">
                <a:pos x="T8" y="T9"/>
              </a:cxn>
              <a:cxn ang="T17">
                <a:pos x="T10" y="T11"/>
              </a:cxn>
            </a:cxnLst>
            <a:rect l="T18" t="T19" r="T20" b="T21"/>
            <a:pathLst>
              <a:path w="1293" h="492">
                <a:moveTo>
                  <a:pt x="0" y="490"/>
                </a:moveTo>
                <a:lnTo>
                  <a:pt x="1293" y="492"/>
                </a:lnTo>
                <a:cubicBezTo>
                  <a:pt x="1257" y="340"/>
                  <a:pt x="1165" y="235"/>
                  <a:pt x="1081" y="160"/>
                </a:cubicBezTo>
                <a:cubicBezTo>
                  <a:pt x="997" y="85"/>
                  <a:pt x="867" y="0"/>
                  <a:pt x="648" y="0"/>
                </a:cubicBezTo>
                <a:cubicBezTo>
                  <a:pt x="429" y="0"/>
                  <a:pt x="342" y="67"/>
                  <a:pt x="232" y="147"/>
                </a:cubicBezTo>
                <a:cubicBezTo>
                  <a:pt x="122" y="227"/>
                  <a:pt x="18" y="421"/>
                  <a:pt x="0" y="490"/>
                </a:cubicBezTo>
                <a:close/>
              </a:path>
            </a:pathLst>
          </a:custGeom>
          <a:solidFill>
            <a:srgbClr val="D3CE73"/>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zh-CN" altLang="en-US">
              <a:ea typeface="宋体" panose="02010600030101010101" pitchFamily="2" charset="-122"/>
            </a:endParaRPr>
          </a:p>
        </p:txBody>
      </p:sp>
      <p:sp>
        <p:nvSpPr>
          <p:cNvPr id="25753" name="Freeform 22"/>
          <p:cNvSpPr>
            <a:spLocks/>
          </p:cNvSpPr>
          <p:nvPr/>
        </p:nvSpPr>
        <p:spPr bwMode="gray">
          <a:xfrm>
            <a:off x="2420938" y="1466851"/>
            <a:ext cx="2038350" cy="785813"/>
          </a:xfrm>
          <a:custGeom>
            <a:avLst/>
            <a:gdLst>
              <a:gd name="T0" fmla="*/ 0 w 1284"/>
              <a:gd name="T1" fmla="*/ 2147483647 h 495"/>
              <a:gd name="T2" fmla="*/ 2147483647 w 1284"/>
              <a:gd name="T3" fmla="*/ 2147483647 h 495"/>
              <a:gd name="T4" fmla="*/ 2147483647 w 1284"/>
              <a:gd name="T5" fmla="*/ 2147483647 h 495"/>
              <a:gd name="T6" fmla="*/ 2147483647 w 1284"/>
              <a:gd name="T7" fmla="*/ 0 h 495"/>
              <a:gd name="T8" fmla="*/ 2147483647 w 1284"/>
              <a:gd name="T9" fmla="*/ 2147483647 h 495"/>
              <a:gd name="T10" fmla="*/ 0 w 1284"/>
              <a:gd name="T11" fmla="*/ 2147483647 h 495"/>
              <a:gd name="T12" fmla="*/ 0 60000 65536"/>
              <a:gd name="T13" fmla="*/ 0 60000 65536"/>
              <a:gd name="T14" fmla="*/ 0 60000 65536"/>
              <a:gd name="T15" fmla="*/ 0 60000 65536"/>
              <a:gd name="T16" fmla="*/ 0 60000 65536"/>
              <a:gd name="T17" fmla="*/ 0 60000 65536"/>
              <a:gd name="T18" fmla="*/ 0 w 1284"/>
              <a:gd name="T19" fmla="*/ 0 h 495"/>
              <a:gd name="T20" fmla="*/ 1284 w 1284"/>
              <a:gd name="T21" fmla="*/ 495 h 495"/>
            </a:gdLst>
            <a:ahLst/>
            <a:cxnLst>
              <a:cxn ang="T12">
                <a:pos x="T0" y="T1"/>
              </a:cxn>
              <a:cxn ang="T13">
                <a:pos x="T2" y="T3"/>
              </a:cxn>
              <a:cxn ang="T14">
                <a:pos x="T4" y="T5"/>
              </a:cxn>
              <a:cxn ang="T15">
                <a:pos x="T6" y="T7"/>
              </a:cxn>
              <a:cxn ang="T16">
                <a:pos x="T8" y="T9"/>
              </a:cxn>
              <a:cxn ang="T17">
                <a:pos x="T10" y="T11"/>
              </a:cxn>
            </a:cxnLst>
            <a:rect l="T18" t="T19" r="T20" b="T21"/>
            <a:pathLst>
              <a:path w="1284" h="495">
                <a:moveTo>
                  <a:pt x="0" y="495"/>
                </a:moveTo>
                <a:lnTo>
                  <a:pt x="1284" y="492"/>
                </a:lnTo>
                <a:cubicBezTo>
                  <a:pt x="1248" y="340"/>
                  <a:pt x="1156" y="235"/>
                  <a:pt x="1072" y="160"/>
                </a:cubicBezTo>
                <a:cubicBezTo>
                  <a:pt x="988" y="85"/>
                  <a:pt x="858" y="0"/>
                  <a:pt x="639" y="0"/>
                </a:cubicBezTo>
                <a:cubicBezTo>
                  <a:pt x="420" y="0"/>
                  <a:pt x="333" y="67"/>
                  <a:pt x="223" y="147"/>
                </a:cubicBezTo>
                <a:cubicBezTo>
                  <a:pt x="113" y="227"/>
                  <a:pt x="18" y="426"/>
                  <a:pt x="0" y="495"/>
                </a:cubicBezTo>
                <a:close/>
              </a:path>
            </a:pathLst>
          </a:custGeom>
          <a:solidFill>
            <a:srgbClr val="A3C975"/>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zh-CN" altLang="en-US">
              <a:ea typeface="宋体" panose="02010600030101010101" pitchFamily="2" charset="-122"/>
            </a:endParaRPr>
          </a:p>
        </p:txBody>
      </p:sp>
      <p:sp>
        <p:nvSpPr>
          <p:cNvPr id="40979" name="Rectangle 23"/>
          <p:cNvSpPr>
            <a:spLocks noChangeArrowheads="1"/>
          </p:cNvSpPr>
          <p:nvPr/>
        </p:nvSpPr>
        <p:spPr bwMode="black">
          <a:xfrm>
            <a:off x="7031039" y="1778001"/>
            <a:ext cx="1836737" cy="396875"/>
          </a:xfrm>
          <a:prstGeom prst="rect">
            <a:avLst/>
          </a:prstGeom>
          <a:noFill/>
          <a:ln w="9525" algn="ctr">
            <a:noFill/>
            <a:miter lim="800000"/>
            <a:headEnd/>
            <a:tailEnd/>
          </a:ln>
          <a:effectLst>
            <a:outerShdw dist="35921" dir="2700000" algn="ctr" rotWithShape="0">
              <a:srgbClr val="003300"/>
            </a:outerShdw>
          </a:effectLst>
        </p:spPr>
        <p:txBody>
          <a:bodyPr>
            <a:spAutoFit/>
          </a:bodyPr>
          <a:lstStyle/>
          <a:p>
            <a:pPr eaLnBrk="0" hangingPunct="0">
              <a:defRPr/>
            </a:pPr>
            <a:r>
              <a:rPr lang="en-US" altLang="zh-CN" sz="2000" b="1">
                <a:solidFill>
                  <a:srgbClr val="FFFFFF"/>
                </a:solidFill>
                <a:latin typeface="Arial" charset="0"/>
                <a:ea typeface="宋体" pitchFamily="2" charset="-122"/>
              </a:rPr>
              <a:t>Title in here</a:t>
            </a:r>
          </a:p>
        </p:txBody>
      </p:sp>
      <p:sp>
        <p:nvSpPr>
          <p:cNvPr id="40980" name="Rectangle 24"/>
          <p:cNvSpPr>
            <a:spLocks noChangeArrowheads="1"/>
          </p:cNvSpPr>
          <p:nvPr/>
        </p:nvSpPr>
        <p:spPr bwMode="black">
          <a:xfrm>
            <a:off x="2549525" y="1787526"/>
            <a:ext cx="1836738" cy="396875"/>
          </a:xfrm>
          <a:prstGeom prst="rect">
            <a:avLst/>
          </a:prstGeom>
          <a:noFill/>
          <a:ln w="9525" algn="ctr">
            <a:noFill/>
            <a:miter lim="800000"/>
            <a:headEnd/>
            <a:tailEnd/>
          </a:ln>
          <a:effectLst>
            <a:outerShdw dist="35921" dir="2700000" algn="ctr" rotWithShape="0">
              <a:srgbClr val="003300"/>
            </a:outerShdw>
          </a:effectLst>
        </p:spPr>
        <p:txBody>
          <a:bodyPr>
            <a:spAutoFit/>
          </a:bodyPr>
          <a:lstStyle/>
          <a:p>
            <a:pPr eaLnBrk="0" hangingPunct="0">
              <a:defRPr/>
            </a:pPr>
            <a:r>
              <a:rPr lang="en-US" altLang="zh-CN" sz="2000" b="1">
                <a:solidFill>
                  <a:srgbClr val="FFFFFF"/>
                </a:solidFill>
                <a:latin typeface="Arial" charset="0"/>
                <a:ea typeface="宋体" pitchFamily="2" charset="-122"/>
              </a:rPr>
              <a:t>Title in here</a:t>
            </a:r>
          </a:p>
        </p:txBody>
      </p:sp>
      <p:sp>
        <p:nvSpPr>
          <p:cNvPr id="279577" name="Freeform 25"/>
          <p:cNvSpPr>
            <a:spLocks/>
          </p:cNvSpPr>
          <p:nvPr/>
        </p:nvSpPr>
        <p:spPr bwMode="gray">
          <a:xfrm>
            <a:off x="5302250" y="2141539"/>
            <a:ext cx="679450" cy="1857375"/>
          </a:xfrm>
          <a:custGeom>
            <a:avLst/>
            <a:gdLst>
              <a:gd name="T0" fmla="*/ 166 w 1243"/>
              <a:gd name="T1" fmla="*/ 611 h 3407"/>
              <a:gd name="T2" fmla="*/ 92 w 1243"/>
              <a:gd name="T3" fmla="*/ 813 h 3407"/>
              <a:gd name="T4" fmla="*/ 112 w 1243"/>
              <a:gd name="T5" fmla="*/ 1008 h 3407"/>
              <a:gd name="T6" fmla="*/ 104 w 1243"/>
              <a:gd name="T7" fmla="*/ 1192 h 3407"/>
              <a:gd name="T8" fmla="*/ 124 w 1243"/>
              <a:gd name="T9" fmla="*/ 1383 h 3407"/>
              <a:gd name="T10" fmla="*/ 104 w 1243"/>
              <a:gd name="T11" fmla="*/ 1555 h 3407"/>
              <a:gd name="T12" fmla="*/ 88 w 1243"/>
              <a:gd name="T13" fmla="*/ 1674 h 3407"/>
              <a:gd name="T14" fmla="*/ 10 w 1243"/>
              <a:gd name="T15" fmla="*/ 1800 h 3407"/>
              <a:gd name="T16" fmla="*/ 64 w 1243"/>
              <a:gd name="T17" fmla="*/ 1982 h 3407"/>
              <a:gd name="T18" fmla="*/ 173 w 1243"/>
              <a:gd name="T19" fmla="*/ 2259 h 3407"/>
              <a:gd name="T20" fmla="*/ 301 w 1243"/>
              <a:gd name="T21" fmla="*/ 2490 h 3407"/>
              <a:gd name="T22" fmla="*/ 391 w 1243"/>
              <a:gd name="T23" fmla="*/ 2676 h 3407"/>
              <a:gd name="T24" fmla="*/ 346 w 1243"/>
              <a:gd name="T25" fmla="*/ 2816 h 3407"/>
              <a:gd name="T26" fmla="*/ 260 w 1243"/>
              <a:gd name="T27" fmla="*/ 2919 h 3407"/>
              <a:gd name="T28" fmla="*/ 367 w 1243"/>
              <a:gd name="T29" fmla="*/ 2961 h 3407"/>
              <a:gd name="T30" fmla="*/ 298 w 1243"/>
              <a:gd name="T31" fmla="*/ 3273 h 3407"/>
              <a:gd name="T32" fmla="*/ 361 w 1243"/>
              <a:gd name="T33" fmla="*/ 3396 h 3407"/>
              <a:gd name="T34" fmla="*/ 515 w 1243"/>
              <a:gd name="T35" fmla="*/ 3140 h 3407"/>
              <a:gd name="T36" fmla="*/ 631 w 1243"/>
              <a:gd name="T37" fmla="*/ 2934 h 3407"/>
              <a:gd name="T38" fmla="*/ 667 w 1243"/>
              <a:gd name="T39" fmla="*/ 2771 h 3407"/>
              <a:gd name="T40" fmla="*/ 679 w 1243"/>
              <a:gd name="T41" fmla="*/ 2640 h 3407"/>
              <a:gd name="T42" fmla="*/ 703 w 1243"/>
              <a:gd name="T43" fmla="*/ 2448 h 3407"/>
              <a:gd name="T44" fmla="*/ 733 w 1243"/>
              <a:gd name="T45" fmla="*/ 2257 h 3407"/>
              <a:gd name="T46" fmla="*/ 796 w 1243"/>
              <a:gd name="T47" fmla="*/ 2021 h 3407"/>
              <a:gd name="T48" fmla="*/ 757 w 1243"/>
              <a:gd name="T49" fmla="*/ 1725 h 3407"/>
              <a:gd name="T50" fmla="*/ 740 w 1243"/>
              <a:gd name="T51" fmla="*/ 1476 h 3407"/>
              <a:gd name="T52" fmla="*/ 787 w 1243"/>
              <a:gd name="T53" fmla="*/ 1280 h 3407"/>
              <a:gd name="T54" fmla="*/ 842 w 1243"/>
              <a:gd name="T55" fmla="*/ 1223 h 3407"/>
              <a:gd name="T56" fmla="*/ 1093 w 1243"/>
              <a:gd name="T57" fmla="*/ 1083 h 3407"/>
              <a:gd name="T58" fmla="*/ 1241 w 1243"/>
              <a:gd name="T59" fmla="*/ 902 h 3407"/>
              <a:gd name="T60" fmla="*/ 1201 w 1243"/>
              <a:gd name="T61" fmla="*/ 720 h 3407"/>
              <a:gd name="T62" fmla="*/ 1055 w 1243"/>
              <a:gd name="T63" fmla="*/ 569 h 3407"/>
              <a:gd name="T64" fmla="*/ 1081 w 1243"/>
              <a:gd name="T65" fmla="*/ 345 h 3407"/>
              <a:gd name="T66" fmla="*/ 999 w 1243"/>
              <a:gd name="T67" fmla="*/ 249 h 3407"/>
              <a:gd name="T68" fmla="*/ 927 w 1243"/>
              <a:gd name="T69" fmla="*/ 515 h 3407"/>
              <a:gd name="T70" fmla="*/ 866 w 1243"/>
              <a:gd name="T71" fmla="*/ 690 h 3407"/>
              <a:gd name="T72" fmla="*/ 832 w 1243"/>
              <a:gd name="T73" fmla="*/ 699 h 3407"/>
              <a:gd name="T74" fmla="*/ 656 w 1243"/>
              <a:gd name="T75" fmla="*/ 641 h 3407"/>
              <a:gd name="T76" fmla="*/ 533 w 1243"/>
              <a:gd name="T77" fmla="*/ 545 h 3407"/>
              <a:gd name="T78" fmla="*/ 595 w 1243"/>
              <a:gd name="T79" fmla="*/ 434 h 3407"/>
              <a:gd name="T80" fmla="*/ 592 w 1243"/>
              <a:gd name="T81" fmla="*/ 374 h 3407"/>
              <a:gd name="T82" fmla="*/ 613 w 1243"/>
              <a:gd name="T83" fmla="*/ 345 h 3407"/>
              <a:gd name="T84" fmla="*/ 599 w 1243"/>
              <a:gd name="T85" fmla="*/ 270 h 3407"/>
              <a:gd name="T86" fmla="*/ 617 w 1243"/>
              <a:gd name="T87" fmla="*/ 231 h 3407"/>
              <a:gd name="T88" fmla="*/ 575 w 1243"/>
              <a:gd name="T89" fmla="*/ 146 h 3407"/>
              <a:gd name="T90" fmla="*/ 550 w 1243"/>
              <a:gd name="T91" fmla="*/ 98 h 3407"/>
              <a:gd name="T92" fmla="*/ 416 w 1243"/>
              <a:gd name="T93" fmla="*/ 11 h 3407"/>
              <a:gd name="T94" fmla="*/ 256 w 1243"/>
              <a:gd name="T95" fmla="*/ 12 h 3407"/>
              <a:gd name="T96" fmla="*/ 134 w 1243"/>
              <a:gd name="T97" fmla="*/ 75 h 3407"/>
              <a:gd name="T98" fmla="*/ 112 w 1243"/>
              <a:gd name="T99" fmla="*/ 126 h 3407"/>
              <a:gd name="T100" fmla="*/ 85 w 1243"/>
              <a:gd name="T101" fmla="*/ 200 h 3407"/>
              <a:gd name="T102" fmla="*/ 58 w 1243"/>
              <a:gd name="T103" fmla="*/ 269 h 3407"/>
              <a:gd name="T104" fmla="*/ 85 w 1243"/>
              <a:gd name="T105" fmla="*/ 318 h 3407"/>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243"/>
              <a:gd name="T160" fmla="*/ 0 h 3407"/>
              <a:gd name="T161" fmla="*/ 1243 w 1243"/>
              <a:gd name="T162" fmla="*/ 3407 h 3407"/>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243" h="3407">
                <a:moveTo>
                  <a:pt x="109" y="377"/>
                </a:moveTo>
                <a:lnTo>
                  <a:pt x="128" y="466"/>
                </a:lnTo>
                <a:cubicBezTo>
                  <a:pt x="137" y="505"/>
                  <a:pt x="151" y="571"/>
                  <a:pt x="166" y="611"/>
                </a:cubicBezTo>
                <a:cubicBezTo>
                  <a:pt x="181" y="651"/>
                  <a:pt x="222" y="678"/>
                  <a:pt x="217" y="704"/>
                </a:cubicBezTo>
                <a:lnTo>
                  <a:pt x="133" y="770"/>
                </a:lnTo>
                <a:cubicBezTo>
                  <a:pt x="112" y="788"/>
                  <a:pt x="98" y="794"/>
                  <a:pt x="92" y="813"/>
                </a:cubicBezTo>
                <a:cubicBezTo>
                  <a:pt x="85" y="829"/>
                  <a:pt x="95" y="865"/>
                  <a:pt x="95" y="884"/>
                </a:cubicBezTo>
                <a:cubicBezTo>
                  <a:pt x="95" y="903"/>
                  <a:pt x="88" y="905"/>
                  <a:pt x="91" y="926"/>
                </a:cubicBezTo>
                <a:lnTo>
                  <a:pt x="112" y="1008"/>
                </a:lnTo>
                <a:lnTo>
                  <a:pt x="128" y="1079"/>
                </a:lnTo>
                <a:lnTo>
                  <a:pt x="113" y="1112"/>
                </a:lnTo>
                <a:lnTo>
                  <a:pt x="104" y="1192"/>
                </a:lnTo>
                <a:lnTo>
                  <a:pt x="113" y="1274"/>
                </a:lnTo>
                <a:cubicBezTo>
                  <a:pt x="115" y="1297"/>
                  <a:pt x="111" y="1314"/>
                  <a:pt x="113" y="1332"/>
                </a:cubicBezTo>
                <a:cubicBezTo>
                  <a:pt x="115" y="1351"/>
                  <a:pt x="122" y="1366"/>
                  <a:pt x="124" y="1383"/>
                </a:cubicBezTo>
                <a:cubicBezTo>
                  <a:pt x="126" y="1400"/>
                  <a:pt x="125" y="1418"/>
                  <a:pt x="128" y="1434"/>
                </a:cubicBezTo>
                <a:cubicBezTo>
                  <a:pt x="123" y="1450"/>
                  <a:pt x="99" y="1467"/>
                  <a:pt x="95" y="1487"/>
                </a:cubicBezTo>
                <a:cubicBezTo>
                  <a:pt x="91" y="1507"/>
                  <a:pt x="103" y="1535"/>
                  <a:pt x="104" y="1555"/>
                </a:cubicBezTo>
                <a:lnTo>
                  <a:pt x="95" y="1595"/>
                </a:lnTo>
                <a:lnTo>
                  <a:pt x="85" y="1629"/>
                </a:lnTo>
                <a:lnTo>
                  <a:pt x="88" y="1674"/>
                </a:lnTo>
                <a:cubicBezTo>
                  <a:pt x="86" y="1687"/>
                  <a:pt x="74" y="1696"/>
                  <a:pt x="71" y="1707"/>
                </a:cubicBezTo>
                <a:cubicBezTo>
                  <a:pt x="68" y="1718"/>
                  <a:pt x="79" y="1728"/>
                  <a:pt x="68" y="1743"/>
                </a:cubicBezTo>
                <a:cubicBezTo>
                  <a:pt x="58" y="1758"/>
                  <a:pt x="18" y="1782"/>
                  <a:pt x="10" y="1800"/>
                </a:cubicBezTo>
                <a:cubicBezTo>
                  <a:pt x="0" y="1817"/>
                  <a:pt x="11" y="1822"/>
                  <a:pt x="19" y="1854"/>
                </a:cubicBezTo>
                <a:lnTo>
                  <a:pt x="28" y="1916"/>
                </a:lnTo>
                <a:lnTo>
                  <a:pt x="64" y="1982"/>
                </a:lnTo>
                <a:lnTo>
                  <a:pt x="71" y="2037"/>
                </a:lnTo>
                <a:lnTo>
                  <a:pt x="85" y="2090"/>
                </a:lnTo>
                <a:lnTo>
                  <a:pt x="173" y="2259"/>
                </a:lnTo>
                <a:lnTo>
                  <a:pt x="223" y="2352"/>
                </a:lnTo>
                <a:lnTo>
                  <a:pt x="249" y="2402"/>
                </a:lnTo>
                <a:lnTo>
                  <a:pt x="301" y="2490"/>
                </a:lnTo>
                <a:lnTo>
                  <a:pt x="335" y="2559"/>
                </a:lnTo>
                <a:lnTo>
                  <a:pt x="362" y="2615"/>
                </a:lnTo>
                <a:cubicBezTo>
                  <a:pt x="371" y="2634"/>
                  <a:pt x="385" y="2659"/>
                  <a:pt x="391" y="2676"/>
                </a:cubicBezTo>
                <a:cubicBezTo>
                  <a:pt x="397" y="2693"/>
                  <a:pt x="392" y="2702"/>
                  <a:pt x="401" y="2717"/>
                </a:cubicBezTo>
                <a:lnTo>
                  <a:pt x="443" y="2765"/>
                </a:lnTo>
                <a:lnTo>
                  <a:pt x="346" y="2816"/>
                </a:lnTo>
                <a:lnTo>
                  <a:pt x="262" y="2874"/>
                </a:lnTo>
                <a:cubicBezTo>
                  <a:pt x="248" y="2892"/>
                  <a:pt x="263" y="2915"/>
                  <a:pt x="263" y="2922"/>
                </a:cubicBezTo>
                <a:cubicBezTo>
                  <a:pt x="263" y="2929"/>
                  <a:pt x="254" y="2913"/>
                  <a:pt x="260" y="2919"/>
                </a:cubicBezTo>
                <a:cubicBezTo>
                  <a:pt x="266" y="2932"/>
                  <a:pt x="276" y="2956"/>
                  <a:pt x="298" y="2958"/>
                </a:cubicBezTo>
                <a:lnTo>
                  <a:pt x="386" y="2942"/>
                </a:lnTo>
                <a:lnTo>
                  <a:pt x="367" y="2961"/>
                </a:lnTo>
                <a:lnTo>
                  <a:pt x="341" y="3069"/>
                </a:lnTo>
                <a:lnTo>
                  <a:pt x="370" y="3103"/>
                </a:lnTo>
                <a:lnTo>
                  <a:pt x="298" y="3273"/>
                </a:lnTo>
                <a:lnTo>
                  <a:pt x="268" y="3344"/>
                </a:lnTo>
                <a:cubicBezTo>
                  <a:pt x="266" y="3363"/>
                  <a:pt x="269" y="3380"/>
                  <a:pt x="284" y="3389"/>
                </a:cubicBezTo>
                <a:cubicBezTo>
                  <a:pt x="296" y="3397"/>
                  <a:pt x="335" y="3407"/>
                  <a:pt x="361" y="3396"/>
                </a:cubicBezTo>
                <a:lnTo>
                  <a:pt x="443" y="3321"/>
                </a:lnTo>
                <a:lnTo>
                  <a:pt x="491" y="3249"/>
                </a:lnTo>
                <a:lnTo>
                  <a:pt x="515" y="3140"/>
                </a:lnTo>
                <a:lnTo>
                  <a:pt x="564" y="3103"/>
                </a:lnTo>
                <a:lnTo>
                  <a:pt x="588" y="3055"/>
                </a:lnTo>
                <a:lnTo>
                  <a:pt x="631" y="2934"/>
                </a:lnTo>
                <a:lnTo>
                  <a:pt x="647" y="2831"/>
                </a:lnTo>
                <a:lnTo>
                  <a:pt x="668" y="2811"/>
                </a:lnTo>
                <a:cubicBezTo>
                  <a:pt x="671" y="2801"/>
                  <a:pt x="665" y="2789"/>
                  <a:pt x="667" y="2771"/>
                </a:cubicBezTo>
                <a:cubicBezTo>
                  <a:pt x="669" y="2753"/>
                  <a:pt x="679" y="2716"/>
                  <a:pt x="680" y="2702"/>
                </a:cubicBezTo>
                <a:cubicBezTo>
                  <a:pt x="678" y="2685"/>
                  <a:pt x="670" y="2695"/>
                  <a:pt x="670" y="2685"/>
                </a:cubicBezTo>
                <a:lnTo>
                  <a:pt x="679" y="2640"/>
                </a:lnTo>
                <a:lnTo>
                  <a:pt x="676" y="2589"/>
                </a:lnTo>
                <a:lnTo>
                  <a:pt x="685" y="2499"/>
                </a:lnTo>
                <a:lnTo>
                  <a:pt x="703" y="2448"/>
                </a:lnTo>
                <a:lnTo>
                  <a:pt x="712" y="2400"/>
                </a:lnTo>
                <a:lnTo>
                  <a:pt x="718" y="2331"/>
                </a:lnTo>
                <a:lnTo>
                  <a:pt x="733" y="2257"/>
                </a:lnTo>
                <a:lnTo>
                  <a:pt x="760" y="2133"/>
                </a:lnTo>
                <a:cubicBezTo>
                  <a:pt x="771" y="2106"/>
                  <a:pt x="793" y="2115"/>
                  <a:pt x="799" y="2096"/>
                </a:cubicBezTo>
                <a:cubicBezTo>
                  <a:pt x="805" y="2077"/>
                  <a:pt x="802" y="2051"/>
                  <a:pt x="796" y="2021"/>
                </a:cubicBezTo>
                <a:lnTo>
                  <a:pt x="764" y="1916"/>
                </a:lnTo>
                <a:lnTo>
                  <a:pt x="769" y="1788"/>
                </a:lnTo>
                <a:lnTo>
                  <a:pt x="757" y="1725"/>
                </a:lnTo>
                <a:lnTo>
                  <a:pt x="758" y="1676"/>
                </a:lnTo>
                <a:lnTo>
                  <a:pt x="745" y="1625"/>
                </a:lnTo>
                <a:lnTo>
                  <a:pt x="740" y="1476"/>
                </a:lnTo>
                <a:lnTo>
                  <a:pt x="757" y="1418"/>
                </a:lnTo>
                <a:lnTo>
                  <a:pt x="767" y="1338"/>
                </a:lnTo>
                <a:lnTo>
                  <a:pt x="787" y="1280"/>
                </a:lnTo>
                <a:lnTo>
                  <a:pt x="797" y="1223"/>
                </a:lnTo>
                <a:lnTo>
                  <a:pt x="806" y="1218"/>
                </a:lnTo>
                <a:lnTo>
                  <a:pt x="842" y="1223"/>
                </a:lnTo>
                <a:lnTo>
                  <a:pt x="997" y="1176"/>
                </a:lnTo>
                <a:lnTo>
                  <a:pt x="1070" y="1137"/>
                </a:lnTo>
                <a:lnTo>
                  <a:pt x="1093" y="1083"/>
                </a:lnTo>
                <a:cubicBezTo>
                  <a:pt x="1116" y="1063"/>
                  <a:pt x="1187" y="1039"/>
                  <a:pt x="1207" y="1017"/>
                </a:cubicBezTo>
                <a:cubicBezTo>
                  <a:pt x="1226" y="993"/>
                  <a:pt x="1204" y="970"/>
                  <a:pt x="1210" y="951"/>
                </a:cubicBezTo>
                <a:cubicBezTo>
                  <a:pt x="1216" y="932"/>
                  <a:pt x="1238" y="919"/>
                  <a:pt x="1241" y="902"/>
                </a:cubicBezTo>
                <a:cubicBezTo>
                  <a:pt x="1243" y="881"/>
                  <a:pt x="1230" y="867"/>
                  <a:pt x="1229" y="848"/>
                </a:cubicBezTo>
                <a:cubicBezTo>
                  <a:pt x="1228" y="829"/>
                  <a:pt x="1242" y="810"/>
                  <a:pt x="1237" y="789"/>
                </a:cubicBezTo>
                <a:cubicBezTo>
                  <a:pt x="1234" y="763"/>
                  <a:pt x="1208" y="745"/>
                  <a:pt x="1201" y="720"/>
                </a:cubicBezTo>
                <a:cubicBezTo>
                  <a:pt x="1195" y="689"/>
                  <a:pt x="1208" y="660"/>
                  <a:pt x="1195" y="641"/>
                </a:cubicBezTo>
                <a:cubicBezTo>
                  <a:pt x="1179" y="620"/>
                  <a:pt x="1144" y="620"/>
                  <a:pt x="1121" y="608"/>
                </a:cubicBezTo>
                <a:cubicBezTo>
                  <a:pt x="1098" y="596"/>
                  <a:pt x="1069" y="583"/>
                  <a:pt x="1055" y="569"/>
                </a:cubicBezTo>
                <a:cubicBezTo>
                  <a:pt x="1037" y="556"/>
                  <a:pt x="1038" y="541"/>
                  <a:pt x="1037" y="522"/>
                </a:cubicBezTo>
                <a:cubicBezTo>
                  <a:pt x="1036" y="503"/>
                  <a:pt x="1044" y="481"/>
                  <a:pt x="1051" y="452"/>
                </a:cubicBezTo>
                <a:cubicBezTo>
                  <a:pt x="1058" y="423"/>
                  <a:pt x="1076" y="374"/>
                  <a:pt x="1081" y="345"/>
                </a:cubicBezTo>
                <a:cubicBezTo>
                  <a:pt x="1088" y="304"/>
                  <a:pt x="1087" y="297"/>
                  <a:pt x="1082" y="281"/>
                </a:cubicBezTo>
                <a:cubicBezTo>
                  <a:pt x="1077" y="265"/>
                  <a:pt x="1066" y="251"/>
                  <a:pt x="1052" y="246"/>
                </a:cubicBezTo>
                <a:cubicBezTo>
                  <a:pt x="1040" y="242"/>
                  <a:pt x="1016" y="232"/>
                  <a:pt x="999" y="249"/>
                </a:cubicBezTo>
                <a:cubicBezTo>
                  <a:pt x="983" y="265"/>
                  <a:pt x="963" y="309"/>
                  <a:pt x="953" y="344"/>
                </a:cubicBezTo>
                <a:cubicBezTo>
                  <a:pt x="945" y="376"/>
                  <a:pt x="945" y="434"/>
                  <a:pt x="941" y="462"/>
                </a:cubicBezTo>
                <a:lnTo>
                  <a:pt x="927" y="515"/>
                </a:lnTo>
                <a:lnTo>
                  <a:pt x="907" y="545"/>
                </a:lnTo>
                <a:lnTo>
                  <a:pt x="883" y="626"/>
                </a:lnTo>
                <a:lnTo>
                  <a:pt x="866" y="690"/>
                </a:lnTo>
                <a:lnTo>
                  <a:pt x="869" y="780"/>
                </a:lnTo>
                <a:lnTo>
                  <a:pt x="860" y="782"/>
                </a:lnTo>
                <a:lnTo>
                  <a:pt x="832" y="699"/>
                </a:lnTo>
                <a:lnTo>
                  <a:pt x="794" y="659"/>
                </a:lnTo>
                <a:cubicBezTo>
                  <a:pt x="777" y="648"/>
                  <a:pt x="750" y="636"/>
                  <a:pt x="727" y="633"/>
                </a:cubicBezTo>
                <a:cubicBezTo>
                  <a:pt x="706" y="630"/>
                  <a:pt x="677" y="642"/>
                  <a:pt x="656" y="641"/>
                </a:cubicBezTo>
                <a:cubicBezTo>
                  <a:pt x="634" y="640"/>
                  <a:pt x="610" y="632"/>
                  <a:pt x="602" y="627"/>
                </a:cubicBezTo>
                <a:lnTo>
                  <a:pt x="605" y="609"/>
                </a:lnTo>
                <a:lnTo>
                  <a:pt x="533" y="545"/>
                </a:lnTo>
                <a:cubicBezTo>
                  <a:pt x="524" y="530"/>
                  <a:pt x="544" y="530"/>
                  <a:pt x="550" y="521"/>
                </a:cubicBezTo>
                <a:cubicBezTo>
                  <a:pt x="556" y="512"/>
                  <a:pt x="565" y="503"/>
                  <a:pt x="572" y="489"/>
                </a:cubicBezTo>
                <a:cubicBezTo>
                  <a:pt x="582" y="469"/>
                  <a:pt x="591" y="455"/>
                  <a:pt x="595" y="434"/>
                </a:cubicBezTo>
                <a:cubicBezTo>
                  <a:pt x="597" y="419"/>
                  <a:pt x="596" y="402"/>
                  <a:pt x="593" y="399"/>
                </a:cubicBezTo>
                <a:cubicBezTo>
                  <a:pt x="590" y="396"/>
                  <a:pt x="578" y="393"/>
                  <a:pt x="578" y="389"/>
                </a:cubicBezTo>
                <a:cubicBezTo>
                  <a:pt x="578" y="385"/>
                  <a:pt x="588" y="378"/>
                  <a:pt x="592" y="374"/>
                </a:cubicBezTo>
                <a:lnTo>
                  <a:pt x="604" y="365"/>
                </a:lnTo>
                <a:lnTo>
                  <a:pt x="599" y="342"/>
                </a:lnTo>
                <a:lnTo>
                  <a:pt x="613" y="345"/>
                </a:lnTo>
                <a:lnTo>
                  <a:pt x="602" y="306"/>
                </a:lnTo>
                <a:cubicBezTo>
                  <a:pt x="603" y="298"/>
                  <a:pt x="617" y="300"/>
                  <a:pt x="617" y="294"/>
                </a:cubicBezTo>
                <a:cubicBezTo>
                  <a:pt x="618" y="290"/>
                  <a:pt x="600" y="277"/>
                  <a:pt x="599" y="270"/>
                </a:cubicBezTo>
                <a:lnTo>
                  <a:pt x="622" y="261"/>
                </a:lnTo>
                <a:cubicBezTo>
                  <a:pt x="621" y="252"/>
                  <a:pt x="594" y="221"/>
                  <a:pt x="593" y="216"/>
                </a:cubicBezTo>
                <a:cubicBezTo>
                  <a:pt x="594" y="211"/>
                  <a:pt x="623" y="249"/>
                  <a:pt x="617" y="231"/>
                </a:cubicBezTo>
                <a:cubicBezTo>
                  <a:pt x="611" y="213"/>
                  <a:pt x="599" y="197"/>
                  <a:pt x="595" y="189"/>
                </a:cubicBezTo>
                <a:cubicBezTo>
                  <a:pt x="591" y="182"/>
                  <a:pt x="575" y="164"/>
                  <a:pt x="604" y="177"/>
                </a:cubicBezTo>
                <a:cubicBezTo>
                  <a:pt x="633" y="190"/>
                  <a:pt x="581" y="155"/>
                  <a:pt x="575" y="146"/>
                </a:cubicBezTo>
                <a:cubicBezTo>
                  <a:pt x="569" y="137"/>
                  <a:pt x="565" y="127"/>
                  <a:pt x="566" y="122"/>
                </a:cubicBezTo>
                <a:cubicBezTo>
                  <a:pt x="567" y="117"/>
                  <a:pt x="584" y="121"/>
                  <a:pt x="581" y="117"/>
                </a:cubicBezTo>
                <a:cubicBezTo>
                  <a:pt x="578" y="113"/>
                  <a:pt x="560" y="107"/>
                  <a:pt x="550" y="98"/>
                </a:cubicBezTo>
                <a:cubicBezTo>
                  <a:pt x="540" y="89"/>
                  <a:pt x="537" y="74"/>
                  <a:pt x="523" y="63"/>
                </a:cubicBezTo>
                <a:cubicBezTo>
                  <a:pt x="507" y="48"/>
                  <a:pt x="485" y="40"/>
                  <a:pt x="467" y="31"/>
                </a:cubicBezTo>
                <a:cubicBezTo>
                  <a:pt x="449" y="22"/>
                  <a:pt x="434" y="16"/>
                  <a:pt x="416" y="11"/>
                </a:cubicBezTo>
                <a:cubicBezTo>
                  <a:pt x="398" y="6"/>
                  <a:pt x="378" y="0"/>
                  <a:pt x="359" y="2"/>
                </a:cubicBezTo>
                <a:cubicBezTo>
                  <a:pt x="339" y="5"/>
                  <a:pt x="321" y="19"/>
                  <a:pt x="304" y="21"/>
                </a:cubicBezTo>
                <a:cubicBezTo>
                  <a:pt x="287" y="23"/>
                  <a:pt x="275" y="8"/>
                  <a:pt x="256" y="12"/>
                </a:cubicBezTo>
                <a:cubicBezTo>
                  <a:pt x="239" y="15"/>
                  <a:pt x="208" y="31"/>
                  <a:pt x="190" y="44"/>
                </a:cubicBezTo>
                <a:lnTo>
                  <a:pt x="136" y="87"/>
                </a:lnTo>
                <a:cubicBezTo>
                  <a:pt x="127" y="92"/>
                  <a:pt x="137" y="72"/>
                  <a:pt x="134" y="75"/>
                </a:cubicBezTo>
                <a:cubicBezTo>
                  <a:pt x="132" y="77"/>
                  <a:pt x="125" y="96"/>
                  <a:pt x="121" y="104"/>
                </a:cubicBezTo>
                <a:cubicBezTo>
                  <a:pt x="118" y="105"/>
                  <a:pt x="117" y="80"/>
                  <a:pt x="115" y="84"/>
                </a:cubicBezTo>
                <a:cubicBezTo>
                  <a:pt x="113" y="88"/>
                  <a:pt x="115" y="111"/>
                  <a:pt x="112" y="126"/>
                </a:cubicBezTo>
                <a:cubicBezTo>
                  <a:pt x="109" y="141"/>
                  <a:pt x="100" y="170"/>
                  <a:pt x="94" y="174"/>
                </a:cubicBezTo>
                <a:cubicBezTo>
                  <a:pt x="90" y="187"/>
                  <a:pt x="72" y="133"/>
                  <a:pt x="77" y="152"/>
                </a:cubicBezTo>
                <a:cubicBezTo>
                  <a:pt x="82" y="171"/>
                  <a:pt x="86" y="196"/>
                  <a:pt x="85" y="200"/>
                </a:cubicBezTo>
                <a:cubicBezTo>
                  <a:pt x="84" y="204"/>
                  <a:pt x="73" y="170"/>
                  <a:pt x="70" y="176"/>
                </a:cubicBezTo>
                <a:cubicBezTo>
                  <a:pt x="87" y="212"/>
                  <a:pt x="67" y="215"/>
                  <a:pt x="68" y="237"/>
                </a:cubicBezTo>
                <a:cubicBezTo>
                  <a:pt x="66" y="252"/>
                  <a:pt x="77" y="263"/>
                  <a:pt x="58" y="269"/>
                </a:cubicBezTo>
                <a:cubicBezTo>
                  <a:pt x="39" y="275"/>
                  <a:pt x="77" y="275"/>
                  <a:pt x="77" y="279"/>
                </a:cubicBezTo>
                <a:cubicBezTo>
                  <a:pt x="77" y="283"/>
                  <a:pt x="74" y="297"/>
                  <a:pt x="58" y="294"/>
                </a:cubicBezTo>
                <a:cubicBezTo>
                  <a:pt x="42" y="291"/>
                  <a:pt x="80" y="310"/>
                  <a:pt x="85" y="318"/>
                </a:cubicBezTo>
                <a:cubicBezTo>
                  <a:pt x="90" y="326"/>
                  <a:pt x="85" y="334"/>
                  <a:pt x="89" y="344"/>
                </a:cubicBezTo>
                <a:lnTo>
                  <a:pt x="109" y="377"/>
                </a:lnTo>
                <a:close/>
              </a:path>
            </a:pathLst>
          </a:custGeom>
          <a:gradFill rotWithShape="1">
            <a:gsLst>
              <a:gs pos="0">
                <a:srgbClr val="438ACB"/>
              </a:gs>
              <a:gs pos="100000">
                <a:srgbClr val="000000"/>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defRPr/>
            </a:pPr>
            <a:endParaRPr lang="zh-CN" altLang="en-US">
              <a:latin typeface="Arial" charset="0"/>
              <a:ea typeface="宋体" pitchFamily="2" charset="-122"/>
            </a:endParaRPr>
          </a:p>
        </p:txBody>
      </p:sp>
      <p:pic>
        <p:nvPicPr>
          <p:cNvPr id="25757" name="Picture 157" descr="sdfwe"/>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7239001" y="4541839"/>
            <a:ext cx="3160713" cy="1824037"/>
          </a:xfrm>
          <a:prstGeom prst="rect">
            <a:avLst/>
          </a:prstGeom>
          <a:noFill/>
          <a:extLst>
            <a:ext uri="{909E8E84-426E-40DD-AFC4-6F175D3DCCD1}">
              <a14:hiddenFill xmlns:a14="http://schemas.microsoft.com/office/drawing/2010/main">
                <a:solidFill>
                  <a:srgbClr val="FFFFFF"/>
                </a:solidFill>
              </a14:hiddenFill>
            </a:ext>
          </a:extLst>
        </p:spPr>
      </p:pic>
      <p:sp>
        <p:nvSpPr>
          <p:cNvPr id="25758" name="Rectangle 158" descr="2"/>
          <p:cNvSpPr>
            <a:spLocks noChangeArrowheads="1"/>
          </p:cNvSpPr>
          <p:nvPr/>
        </p:nvSpPr>
        <p:spPr bwMode="gray">
          <a:xfrm>
            <a:off x="2286000" y="2438401"/>
            <a:ext cx="2362200" cy="646331"/>
          </a:xfrm>
          <a:prstGeom prst="rect">
            <a:avLst/>
          </a:prstGeom>
          <a:noFill/>
          <a:ln>
            <a:noFill/>
          </a:ln>
          <a:effectLst>
            <a:prstShdw prst="shdw17" dist="17961" dir="2700000">
              <a:srgbClr val="FFFFFF">
                <a:gamma/>
                <a:shade val="60000"/>
                <a:invGamma/>
              </a:srgbClr>
            </a:prstShdw>
          </a:effectLst>
          <a:extLst>
            <a:ext uri="{909E8E84-426E-40DD-AFC4-6F175D3DCCD1}">
              <a14:hiddenFill xmlns:a14="http://schemas.microsoft.com/office/drawing/2010/main">
                <a:blipFill dpi="0" rotWithShape="1">
                  <a:blip/>
                  <a:srcRect/>
                  <a:stretch>
                    <a:fillRect/>
                  </a:stretch>
                </a:blipFill>
              </a14:hiddenFill>
            </a:ext>
            <a:ext uri="{91240B29-F687-4F45-9708-019B960494DF}">
              <a14:hiddenLine xmlns:a14="http://schemas.microsoft.com/office/drawing/2010/main" w="9525" algn="ctr">
                <a:solidFill>
                  <a:schemeClr val="tx1"/>
                </a:solidFill>
                <a:miter lim="800000"/>
                <a:headEnd/>
                <a:tailEnd/>
              </a14:hiddenLine>
            </a:ext>
          </a:extLst>
        </p:spPr>
        <p:txBody>
          <a:bodyPr>
            <a:spAutoFit/>
          </a:bodyPr>
          <a:lstStyle/>
          <a:p>
            <a:r>
              <a:rPr lang="en-US" altLang="zh-CN" sz="1200">
                <a:solidFill>
                  <a:srgbClr val="000000"/>
                </a:solidFill>
                <a:ea typeface="宋体" panose="02010600030101010101" pitchFamily="2" charset="-122"/>
              </a:rPr>
              <a:t>Description of the contents Description of the contents Description of the contents</a:t>
            </a:r>
            <a:endParaRPr lang="zh-CN" altLang="en-US" sz="1200">
              <a:solidFill>
                <a:srgbClr val="000000"/>
              </a:solidFill>
              <a:ea typeface="宋体" panose="02010600030101010101" pitchFamily="2" charset="-122"/>
            </a:endParaRPr>
          </a:p>
        </p:txBody>
      </p:sp>
      <p:sp>
        <p:nvSpPr>
          <p:cNvPr id="25759" name="Rectangle 159" descr="2"/>
          <p:cNvSpPr>
            <a:spLocks noChangeArrowheads="1"/>
          </p:cNvSpPr>
          <p:nvPr/>
        </p:nvSpPr>
        <p:spPr bwMode="gray">
          <a:xfrm>
            <a:off x="6705600" y="2438401"/>
            <a:ext cx="2362200" cy="646331"/>
          </a:xfrm>
          <a:prstGeom prst="rect">
            <a:avLst/>
          </a:prstGeom>
          <a:noFill/>
          <a:ln>
            <a:noFill/>
          </a:ln>
          <a:effectLst>
            <a:prstShdw prst="shdw17" dist="17961" dir="2700000">
              <a:srgbClr val="FFFFFF">
                <a:gamma/>
                <a:shade val="60000"/>
                <a:invGamma/>
              </a:srgbClr>
            </a:prstShdw>
          </a:effectLst>
          <a:extLst>
            <a:ext uri="{909E8E84-426E-40DD-AFC4-6F175D3DCCD1}">
              <a14:hiddenFill xmlns:a14="http://schemas.microsoft.com/office/drawing/2010/main">
                <a:blipFill dpi="0" rotWithShape="1">
                  <a:blip/>
                  <a:srcRect/>
                  <a:stretch>
                    <a:fillRect/>
                  </a:stretch>
                </a:blipFill>
              </a14:hiddenFill>
            </a:ext>
            <a:ext uri="{91240B29-F687-4F45-9708-019B960494DF}">
              <a14:hiddenLine xmlns:a14="http://schemas.microsoft.com/office/drawing/2010/main" w="9525" algn="ctr">
                <a:solidFill>
                  <a:schemeClr val="tx1"/>
                </a:solidFill>
                <a:miter lim="800000"/>
                <a:headEnd/>
                <a:tailEnd/>
              </a14:hiddenLine>
            </a:ext>
          </a:extLst>
        </p:spPr>
        <p:txBody>
          <a:bodyPr>
            <a:spAutoFit/>
          </a:bodyPr>
          <a:lstStyle/>
          <a:p>
            <a:r>
              <a:rPr lang="en-US" altLang="zh-CN" sz="1200">
                <a:solidFill>
                  <a:srgbClr val="000000"/>
                </a:solidFill>
                <a:ea typeface="宋体" panose="02010600030101010101" pitchFamily="2" charset="-122"/>
              </a:rPr>
              <a:t>Description of the contents Description of the contents Description of the contents</a:t>
            </a:r>
            <a:endParaRPr lang="zh-CN" altLang="en-US" sz="1200">
              <a:solidFill>
                <a:srgbClr val="000000"/>
              </a:solidFill>
              <a:ea typeface="宋体" panose="02010600030101010101" pitchFamily="2" charset="-122"/>
            </a:endParaRPr>
          </a:p>
        </p:txBody>
      </p:sp>
      <p:sp>
        <p:nvSpPr>
          <p:cNvPr id="25760" name="Rectangle 160" descr="2"/>
          <p:cNvSpPr>
            <a:spLocks noChangeArrowheads="1"/>
          </p:cNvSpPr>
          <p:nvPr/>
        </p:nvSpPr>
        <p:spPr bwMode="gray">
          <a:xfrm>
            <a:off x="4419600" y="5257801"/>
            <a:ext cx="2362200" cy="646331"/>
          </a:xfrm>
          <a:prstGeom prst="rect">
            <a:avLst/>
          </a:prstGeom>
          <a:noFill/>
          <a:ln>
            <a:noFill/>
          </a:ln>
          <a:effectLst>
            <a:prstShdw prst="shdw17" dist="17961" dir="2700000">
              <a:srgbClr val="FFFFFF">
                <a:gamma/>
                <a:shade val="60000"/>
                <a:invGamma/>
              </a:srgbClr>
            </a:prstShdw>
          </a:effectLst>
          <a:extLst>
            <a:ext uri="{909E8E84-426E-40DD-AFC4-6F175D3DCCD1}">
              <a14:hiddenFill xmlns:a14="http://schemas.microsoft.com/office/drawing/2010/main">
                <a:blipFill dpi="0" rotWithShape="1">
                  <a:blip/>
                  <a:srcRect/>
                  <a:stretch>
                    <a:fillRect/>
                  </a:stretch>
                </a:blipFill>
              </a14:hiddenFill>
            </a:ext>
            <a:ext uri="{91240B29-F687-4F45-9708-019B960494DF}">
              <a14:hiddenLine xmlns:a14="http://schemas.microsoft.com/office/drawing/2010/main" w="9525" algn="ctr">
                <a:solidFill>
                  <a:schemeClr val="tx1"/>
                </a:solidFill>
                <a:miter lim="800000"/>
                <a:headEnd/>
                <a:tailEnd/>
              </a14:hiddenLine>
            </a:ext>
          </a:extLst>
        </p:spPr>
        <p:txBody>
          <a:bodyPr>
            <a:spAutoFit/>
          </a:bodyPr>
          <a:lstStyle/>
          <a:p>
            <a:r>
              <a:rPr lang="en-US" altLang="zh-CN" sz="1200">
                <a:solidFill>
                  <a:srgbClr val="000000"/>
                </a:solidFill>
                <a:ea typeface="宋体" panose="02010600030101010101" pitchFamily="2" charset="-122"/>
              </a:rPr>
              <a:t>Description of the contents Description of the contents Description of the contents</a:t>
            </a:r>
            <a:endParaRPr lang="zh-CN" altLang="en-US" sz="1200">
              <a:solidFill>
                <a:srgbClr val="000000"/>
              </a:solidFill>
              <a:ea typeface="宋体" panose="02010600030101010101" pitchFamily="2" charset="-122"/>
            </a:endParaRPr>
          </a:p>
        </p:txBody>
      </p:sp>
    </p:spTree>
    <p:extLst>
      <p:ext uri="{BB962C8B-B14F-4D97-AF65-F5344CB8AC3E}">
        <p14:creationId xmlns:p14="http://schemas.microsoft.com/office/powerpoint/2010/main" val="2382015573"/>
      </p:ext>
    </p:extLst>
  </p:cSld>
  <p:clrMapOvr>
    <a:masterClrMapping/>
  </p:clrMapOvr>
  <p:transition spd="slow" advClick="0" advTm="0">
    <p:cove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2063552" y="1248139"/>
            <a:ext cx="2244291" cy="5349213"/>
          </a:xfrm>
          <a:prstGeom prst="rect">
            <a:avLst/>
          </a:prstGeom>
        </p:spPr>
      </p:pic>
      <p:pic>
        <p:nvPicPr>
          <p:cNvPr id="11" name="图片 10"/>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811816" y="1248139"/>
            <a:ext cx="2244291" cy="5349213"/>
          </a:xfrm>
          <a:prstGeom prst="rect">
            <a:avLst/>
          </a:prstGeom>
        </p:spPr>
      </p:pic>
      <p:pic>
        <p:nvPicPr>
          <p:cNvPr id="12" name="图片 11"/>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7536162" y="1248139"/>
            <a:ext cx="2244292" cy="5349213"/>
          </a:xfrm>
          <a:prstGeom prst="rect">
            <a:avLst/>
          </a:prstGeom>
        </p:spPr>
      </p:pic>
      <p:pic>
        <p:nvPicPr>
          <p:cNvPr id="13" name="图片 12"/>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9959197" y="2795741"/>
            <a:ext cx="957073" cy="3840488"/>
          </a:xfrm>
          <a:prstGeom prst="rect">
            <a:avLst/>
          </a:prstGeom>
        </p:spPr>
      </p:pic>
      <p:pic>
        <p:nvPicPr>
          <p:cNvPr id="14" name="图片 13"/>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936540" y="2948948"/>
            <a:ext cx="918893" cy="3687281"/>
          </a:xfrm>
          <a:prstGeom prst="rect">
            <a:avLst/>
          </a:prstGeom>
        </p:spPr>
      </p:pic>
      <p:sp>
        <p:nvSpPr>
          <p:cNvPr id="15" name="Text Box 18"/>
          <p:cNvSpPr txBox="1">
            <a:spLocks noChangeArrowheads="1"/>
          </p:cNvSpPr>
          <p:nvPr/>
        </p:nvSpPr>
        <p:spPr bwMode="auto">
          <a:xfrm>
            <a:off x="2228946" y="2948948"/>
            <a:ext cx="1905013" cy="2363710"/>
          </a:xfrm>
          <a:prstGeom prst="rect">
            <a:avLst/>
          </a:prstGeom>
          <a:noFill/>
          <a:ln w="9525">
            <a:noFill/>
            <a:miter lim="800000"/>
            <a:headEnd/>
            <a:tailEnd/>
          </a:ln>
        </p:spPr>
        <p:txBody>
          <a:bodyPr wrap="square" lIns="121905" tIns="60953" rIns="121905" bIns="60953">
            <a:spAutoFit/>
          </a:bodyPr>
          <a:lstStyle/>
          <a:p>
            <a:pPr algn="just">
              <a:lnSpc>
                <a:spcPct val="130000"/>
              </a:lnSpc>
              <a:defRPr/>
            </a:pPr>
            <a:r>
              <a:rPr lang="zh-CN" altLang="en-US" sz="1600" kern="0" dirty="0">
                <a:solidFill>
                  <a:schemeClr val="tx1">
                    <a:lumMod val="75000"/>
                    <a:lumOff val="25000"/>
                  </a:schemeClr>
                </a:solidFill>
                <a:latin typeface="微软雅黑" pitchFamily="34" charset="-122"/>
                <a:ea typeface="微软雅黑" pitchFamily="34" charset="-122"/>
              </a:rPr>
              <a:t>您的内容打在这里</a:t>
            </a:r>
            <a:endParaRPr lang="en-US" altLang="zh-CN" sz="1600" kern="0" dirty="0">
              <a:solidFill>
                <a:schemeClr val="tx1">
                  <a:lumMod val="75000"/>
                  <a:lumOff val="25000"/>
                </a:schemeClr>
              </a:solidFill>
              <a:latin typeface="微软雅黑" pitchFamily="34" charset="-122"/>
              <a:ea typeface="微软雅黑" pitchFamily="34" charset="-122"/>
            </a:endParaRPr>
          </a:p>
          <a:p>
            <a:pPr algn="just">
              <a:lnSpc>
                <a:spcPct val="130000"/>
              </a:lnSpc>
              <a:defRPr/>
            </a:pPr>
            <a:r>
              <a:rPr lang="zh-CN" altLang="en-US" sz="1600" kern="0" dirty="0">
                <a:solidFill>
                  <a:schemeClr val="tx1">
                    <a:lumMod val="75000"/>
                    <a:lumOff val="25000"/>
                  </a:schemeClr>
                </a:solidFill>
                <a:latin typeface="微软雅黑" pitchFamily="34" charset="-122"/>
                <a:ea typeface="微软雅黑" pitchFamily="34" charset="-122"/>
              </a:rPr>
              <a:t>或者通过复制您的</a:t>
            </a:r>
            <a:endParaRPr lang="en-US" altLang="zh-CN" sz="1600" kern="0" dirty="0">
              <a:solidFill>
                <a:schemeClr val="tx1">
                  <a:lumMod val="75000"/>
                  <a:lumOff val="25000"/>
                </a:schemeClr>
              </a:solidFill>
              <a:latin typeface="微软雅黑" pitchFamily="34" charset="-122"/>
              <a:ea typeface="微软雅黑" pitchFamily="34" charset="-122"/>
            </a:endParaRPr>
          </a:p>
          <a:p>
            <a:pPr algn="just">
              <a:lnSpc>
                <a:spcPct val="130000"/>
              </a:lnSpc>
              <a:defRPr/>
            </a:pPr>
            <a:r>
              <a:rPr lang="zh-CN" altLang="en-US" sz="1600" kern="0" dirty="0">
                <a:solidFill>
                  <a:schemeClr val="tx1">
                    <a:lumMod val="75000"/>
                    <a:lumOff val="25000"/>
                  </a:schemeClr>
                </a:solidFill>
                <a:latin typeface="微软雅黑" pitchFamily="34" charset="-122"/>
                <a:ea typeface="微软雅黑" pitchFamily="34" charset="-122"/>
              </a:rPr>
              <a:t>文本后在此框中选</a:t>
            </a:r>
            <a:endParaRPr lang="en-US" altLang="zh-CN" sz="1600" kern="0" dirty="0">
              <a:solidFill>
                <a:schemeClr val="tx1">
                  <a:lumMod val="75000"/>
                  <a:lumOff val="25000"/>
                </a:schemeClr>
              </a:solidFill>
              <a:latin typeface="微软雅黑" pitchFamily="34" charset="-122"/>
              <a:ea typeface="微软雅黑" pitchFamily="34" charset="-122"/>
            </a:endParaRPr>
          </a:p>
          <a:p>
            <a:pPr algn="just">
              <a:lnSpc>
                <a:spcPct val="130000"/>
              </a:lnSpc>
              <a:defRPr/>
            </a:pPr>
            <a:r>
              <a:rPr lang="zh-CN" altLang="en-US" sz="1600" kern="0" dirty="0">
                <a:solidFill>
                  <a:schemeClr val="tx1">
                    <a:lumMod val="75000"/>
                    <a:lumOff val="25000"/>
                  </a:schemeClr>
                </a:solidFill>
                <a:latin typeface="微软雅黑" pitchFamily="34" charset="-122"/>
                <a:ea typeface="微软雅黑" pitchFamily="34" charset="-122"/>
              </a:rPr>
              <a:t>择粘贴您的内容打</a:t>
            </a:r>
            <a:endParaRPr lang="en-US" altLang="zh-CN" sz="1600" kern="0" dirty="0">
              <a:solidFill>
                <a:schemeClr val="tx1">
                  <a:lumMod val="75000"/>
                  <a:lumOff val="25000"/>
                </a:schemeClr>
              </a:solidFill>
              <a:latin typeface="微软雅黑" pitchFamily="34" charset="-122"/>
              <a:ea typeface="微软雅黑" pitchFamily="34" charset="-122"/>
            </a:endParaRPr>
          </a:p>
          <a:p>
            <a:pPr algn="just">
              <a:lnSpc>
                <a:spcPct val="130000"/>
              </a:lnSpc>
              <a:defRPr/>
            </a:pPr>
            <a:r>
              <a:rPr lang="zh-CN" altLang="en-US" sz="1600" kern="0" dirty="0">
                <a:solidFill>
                  <a:schemeClr val="tx1">
                    <a:lumMod val="75000"/>
                    <a:lumOff val="25000"/>
                  </a:schemeClr>
                </a:solidFill>
                <a:latin typeface="微软雅黑" pitchFamily="34" charset="-122"/>
                <a:ea typeface="微软雅黑" pitchFamily="34" charset="-122"/>
              </a:rPr>
              <a:t>在这里或者通过复</a:t>
            </a:r>
            <a:endParaRPr lang="en-US" altLang="zh-CN" sz="1600" kern="0" dirty="0">
              <a:solidFill>
                <a:schemeClr val="tx1">
                  <a:lumMod val="75000"/>
                  <a:lumOff val="25000"/>
                </a:schemeClr>
              </a:solidFill>
              <a:latin typeface="微软雅黑" pitchFamily="34" charset="-122"/>
              <a:ea typeface="微软雅黑" pitchFamily="34" charset="-122"/>
            </a:endParaRPr>
          </a:p>
          <a:p>
            <a:pPr algn="just">
              <a:lnSpc>
                <a:spcPct val="130000"/>
              </a:lnSpc>
              <a:defRPr/>
            </a:pPr>
            <a:r>
              <a:rPr lang="zh-CN" altLang="en-US" sz="1600" kern="0" dirty="0">
                <a:solidFill>
                  <a:schemeClr val="tx1">
                    <a:lumMod val="75000"/>
                    <a:lumOff val="25000"/>
                  </a:schemeClr>
                </a:solidFill>
                <a:latin typeface="微软雅黑" pitchFamily="34" charset="-122"/>
                <a:ea typeface="微软雅黑" pitchFamily="34" charset="-122"/>
              </a:rPr>
              <a:t>制您的文本后在此</a:t>
            </a:r>
            <a:endParaRPr lang="en-US" altLang="zh-CN" sz="1600" kern="0" dirty="0">
              <a:solidFill>
                <a:schemeClr val="tx1">
                  <a:lumMod val="75000"/>
                  <a:lumOff val="25000"/>
                </a:schemeClr>
              </a:solidFill>
              <a:latin typeface="微软雅黑" pitchFamily="34" charset="-122"/>
              <a:ea typeface="微软雅黑" pitchFamily="34" charset="-122"/>
            </a:endParaRPr>
          </a:p>
          <a:p>
            <a:pPr algn="just">
              <a:lnSpc>
                <a:spcPct val="130000"/>
              </a:lnSpc>
              <a:defRPr/>
            </a:pPr>
            <a:r>
              <a:rPr lang="zh-CN" altLang="en-US" sz="1600" kern="0" dirty="0">
                <a:solidFill>
                  <a:schemeClr val="tx1">
                    <a:lumMod val="75000"/>
                    <a:lumOff val="25000"/>
                  </a:schemeClr>
                </a:solidFill>
                <a:latin typeface="微软雅黑" pitchFamily="34" charset="-122"/>
                <a:ea typeface="微软雅黑" pitchFamily="34" charset="-122"/>
              </a:rPr>
              <a:t>框中</a:t>
            </a:r>
            <a:endParaRPr lang="en-US" altLang="zh-CN" sz="1600" kern="0" dirty="0">
              <a:solidFill>
                <a:schemeClr val="tx1">
                  <a:lumMod val="75000"/>
                  <a:lumOff val="25000"/>
                </a:schemeClr>
              </a:solidFill>
              <a:latin typeface="微软雅黑" pitchFamily="34" charset="-122"/>
              <a:ea typeface="微软雅黑" pitchFamily="34" charset="-122"/>
            </a:endParaRPr>
          </a:p>
        </p:txBody>
      </p:sp>
      <p:sp>
        <p:nvSpPr>
          <p:cNvPr id="16" name="Text Box 18"/>
          <p:cNvSpPr txBox="1">
            <a:spLocks noChangeArrowheads="1"/>
          </p:cNvSpPr>
          <p:nvPr/>
        </p:nvSpPr>
        <p:spPr bwMode="auto">
          <a:xfrm>
            <a:off x="4988126" y="2948948"/>
            <a:ext cx="1905013" cy="2363710"/>
          </a:xfrm>
          <a:prstGeom prst="rect">
            <a:avLst/>
          </a:prstGeom>
          <a:noFill/>
          <a:ln w="9525">
            <a:noFill/>
            <a:miter lim="800000"/>
            <a:headEnd/>
            <a:tailEnd/>
          </a:ln>
        </p:spPr>
        <p:txBody>
          <a:bodyPr wrap="square" lIns="121905" tIns="60953" rIns="121905" bIns="60953">
            <a:spAutoFit/>
          </a:bodyPr>
          <a:lstStyle/>
          <a:p>
            <a:pPr algn="just">
              <a:lnSpc>
                <a:spcPct val="130000"/>
              </a:lnSpc>
              <a:defRPr/>
            </a:pPr>
            <a:r>
              <a:rPr lang="zh-CN" altLang="en-US" sz="1600" kern="0" dirty="0">
                <a:solidFill>
                  <a:schemeClr val="tx1">
                    <a:lumMod val="75000"/>
                    <a:lumOff val="25000"/>
                  </a:schemeClr>
                </a:solidFill>
                <a:latin typeface="微软雅黑" pitchFamily="34" charset="-122"/>
                <a:ea typeface="微软雅黑" pitchFamily="34" charset="-122"/>
              </a:rPr>
              <a:t>您的内容打在这里</a:t>
            </a:r>
            <a:endParaRPr lang="en-US" altLang="zh-CN" sz="1600" kern="0" dirty="0">
              <a:solidFill>
                <a:schemeClr val="tx1">
                  <a:lumMod val="75000"/>
                  <a:lumOff val="25000"/>
                </a:schemeClr>
              </a:solidFill>
              <a:latin typeface="微软雅黑" pitchFamily="34" charset="-122"/>
              <a:ea typeface="微软雅黑" pitchFamily="34" charset="-122"/>
            </a:endParaRPr>
          </a:p>
          <a:p>
            <a:pPr algn="just">
              <a:lnSpc>
                <a:spcPct val="130000"/>
              </a:lnSpc>
              <a:defRPr/>
            </a:pPr>
            <a:r>
              <a:rPr lang="zh-CN" altLang="en-US" sz="1600" kern="0" dirty="0">
                <a:solidFill>
                  <a:schemeClr val="tx1">
                    <a:lumMod val="75000"/>
                    <a:lumOff val="25000"/>
                  </a:schemeClr>
                </a:solidFill>
                <a:latin typeface="微软雅黑" pitchFamily="34" charset="-122"/>
                <a:ea typeface="微软雅黑" pitchFamily="34" charset="-122"/>
              </a:rPr>
              <a:t>或者通过复制您的</a:t>
            </a:r>
            <a:endParaRPr lang="en-US" altLang="zh-CN" sz="1600" kern="0" dirty="0">
              <a:solidFill>
                <a:schemeClr val="tx1">
                  <a:lumMod val="75000"/>
                  <a:lumOff val="25000"/>
                </a:schemeClr>
              </a:solidFill>
              <a:latin typeface="微软雅黑" pitchFamily="34" charset="-122"/>
              <a:ea typeface="微软雅黑" pitchFamily="34" charset="-122"/>
            </a:endParaRPr>
          </a:p>
          <a:p>
            <a:pPr algn="just">
              <a:lnSpc>
                <a:spcPct val="130000"/>
              </a:lnSpc>
              <a:defRPr/>
            </a:pPr>
            <a:r>
              <a:rPr lang="zh-CN" altLang="en-US" sz="1600" kern="0" dirty="0">
                <a:solidFill>
                  <a:schemeClr val="tx1">
                    <a:lumMod val="75000"/>
                    <a:lumOff val="25000"/>
                  </a:schemeClr>
                </a:solidFill>
                <a:latin typeface="微软雅黑" pitchFamily="34" charset="-122"/>
                <a:ea typeface="微软雅黑" pitchFamily="34" charset="-122"/>
              </a:rPr>
              <a:t>文本后在此框中选</a:t>
            </a:r>
            <a:endParaRPr lang="en-US" altLang="zh-CN" sz="1600" kern="0" dirty="0">
              <a:solidFill>
                <a:schemeClr val="tx1">
                  <a:lumMod val="75000"/>
                  <a:lumOff val="25000"/>
                </a:schemeClr>
              </a:solidFill>
              <a:latin typeface="微软雅黑" pitchFamily="34" charset="-122"/>
              <a:ea typeface="微软雅黑" pitchFamily="34" charset="-122"/>
            </a:endParaRPr>
          </a:p>
          <a:p>
            <a:pPr algn="just">
              <a:lnSpc>
                <a:spcPct val="130000"/>
              </a:lnSpc>
              <a:defRPr/>
            </a:pPr>
            <a:r>
              <a:rPr lang="zh-CN" altLang="en-US" sz="1600" kern="0" dirty="0">
                <a:solidFill>
                  <a:schemeClr val="tx1">
                    <a:lumMod val="75000"/>
                    <a:lumOff val="25000"/>
                  </a:schemeClr>
                </a:solidFill>
                <a:latin typeface="微软雅黑" pitchFamily="34" charset="-122"/>
                <a:ea typeface="微软雅黑" pitchFamily="34" charset="-122"/>
              </a:rPr>
              <a:t>择粘贴您的内容打</a:t>
            </a:r>
            <a:endParaRPr lang="en-US" altLang="zh-CN" sz="1600" kern="0" dirty="0">
              <a:solidFill>
                <a:schemeClr val="tx1">
                  <a:lumMod val="75000"/>
                  <a:lumOff val="25000"/>
                </a:schemeClr>
              </a:solidFill>
              <a:latin typeface="微软雅黑" pitchFamily="34" charset="-122"/>
              <a:ea typeface="微软雅黑" pitchFamily="34" charset="-122"/>
            </a:endParaRPr>
          </a:p>
          <a:p>
            <a:pPr algn="just">
              <a:lnSpc>
                <a:spcPct val="130000"/>
              </a:lnSpc>
              <a:defRPr/>
            </a:pPr>
            <a:r>
              <a:rPr lang="zh-CN" altLang="en-US" sz="1600" kern="0" dirty="0">
                <a:solidFill>
                  <a:schemeClr val="tx1">
                    <a:lumMod val="75000"/>
                    <a:lumOff val="25000"/>
                  </a:schemeClr>
                </a:solidFill>
                <a:latin typeface="微软雅黑" pitchFamily="34" charset="-122"/>
                <a:ea typeface="微软雅黑" pitchFamily="34" charset="-122"/>
              </a:rPr>
              <a:t>在这里或者通过复</a:t>
            </a:r>
            <a:endParaRPr lang="en-US" altLang="zh-CN" sz="1600" kern="0" dirty="0">
              <a:solidFill>
                <a:schemeClr val="tx1">
                  <a:lumMod val="75000"/>
                  <a:lumOff val="25000"/>
                </a:schemeClr>
              </a:solidFill>
              <a:latin typeface="微软雅黑" pitchFamily="34" charset="-122"/>
              <a:ea typeface="微软雅黑" pitchFamily="34" charset="-122"/>
            </a:endParaRPr>
          </a:p>
          <a:p>
            <a:pPr algn="just">
              <a:lnSpc>
                <a:spcPct val="130000"/>
              </a:lnSpc>
              <a:defRPr/>
            </a:pPr>
            <a:r>
              <a:rPr lang="zh-CN" altLang="en-US" sz="1600" kern="0" dirty="0">
                <a:solidFill>
                  <a:schemeClr val="tx1">
                    <a:lumMod val="75000"/>
                    <a:lumOff val="25000"/>
                  </a:schemeClr>
                </a:solidFill>
                <a:latin typeface="微软雅黑" pitchFamily="34" charset="-122"/>
                <a:ea typeface="微软雅黑" pitchFamily="34" charset="-122"/>
              </a:rPr>
              <a:t>制您的文本后在此</a:t>
            </a:r>
            <a:endParaRPr lang="en-US" altLang="zh-CN" sz="1600" kern="0" dirty="0">
              <a:solidFill>
                <a:schemeClr val="tx1">
                  <a:lumMod val="75000"/>
                  <a:lumOff val="25000"/>
                </a:schemeClr>
              </a:solidFill>
              <a:latin typeface="微软雅黑" pitchFamily="34" charset="-122"/>
              <a:ea typeface="微软雅黑" pitchFamily="34" charset="-122"/>
            </a:endParaRPr>
          </a:p>
          <a:p>
            <a:pPr algn="just">
              <a:lnSpc>
                <a:spcPct val="130000"/>
              </a:lnSpc>
              <a:defRPr/>
            </a:pPr>
            <a:r>
              <a:rPr lang="zh-CN" altLang="en-US" sz="1600" kern="0" dirty="0">
                <a:solidFill>
                  <a:schemeClr val="tx1">
                    <a:lumMod val="75000"/>
                    <a:lumOff val="25000"/>
                  </a:schemeClr>
                </a:solidFill>
                <a:latin typeface="微软雅黑" pitchFamily="34" charset="-122"/>
                <a:ea typeface="微软雅黑" pitchFamily="34" charset="-122"/>
              </a:rPr>
              <a:t>框中</a:t>
            </a:r>
            <a:endParaRPr lang="en-US" altLang="zh-CN" sz="1600" kern="0" dirty="0">
              <a:solidFill>
                <a:schemeClr val="tx1">
                  <a:lumMod val="75000"/>
                  <a:lumOff val="25000"/>
                </a:schemeClr>
              </a:solidFill>
              <a:latin typeface="微软雅黑" pitchFamily="34" charset="-122"/>
              <a:ea typeface="微软雅黑" pitchFamily="34" charset="-122"/>
            </a:endParaRPr>
          </a:p>
        </p:txBody>
      </p:sp>
      <p:sp>
        <p:nvSpPr>
          <p:cNvPr id="17" name="Text Box 18"/>
          <p:cNvSpPr txBox="1">
            <a:spLocks noChangeArrowheads="1"/>
          </p:cNvSpPr>
          <p:nvPr/>
        </p:nvSpPr>
        <p:spPr bwMode="auto">
          <a:xfrm>
            <a:off x="7705799" y="2948948"/>
            <a:ext cx="1905013" cy="2363710"/>
          </a:xfrm>
          <a:prstGeom prst="rect">
            <a:avLst/>
          </a:prstGeom>
          <a:noFill/>
          <a:ln w="9525">
            <a:noFill/>
            <a:miter lim="800000"/>
            <a:headEnd/>
            <a:tailEnd/>
          </a:ln>
        </p:spPr>
        <p:txBody>
          <a:bodyPr wrap="square" lIns="121905" tIns="60953" rIns="121905" bIns="60953">
            <a:spAutoFit/>
          </a:bodyPr>
          <a:lstStyle/>
          <a:p>
            <a:pPr algn="just">
              <a:lnSpc>
                <a:spcPct val="130000"/>
              </a:lnSpc>
              <a:defRPr/>
            </a:pPr>
            <a:r>
              <a:rPr lang="zh-CN" altLang="en-US" sz="1600" kern="0" dirty="0">
                <a:solidFill>
                  <a:schemeClr val="tx1">
                    <a:lumMod val="75000"/>
                    <a:lumOff val="25000"/>
                  </a:schemeClr>
                </a:solidFill>
                <a:latin typeface="微软雅黑" pitchFamily="34" charset="-122"/>
                <a:ea typeface="微软雅黑" pitchFamily="34" charset="-122"/>
              </a:rPr>
              <a:t>您的内容打在这里</a:t>
            </a:r>
            <a:endParaRPr lang="en-US" altLang="zh-CN" sz="1600" kern="0" dirty="0">
              <a:solidFill>
                <a:schemeClr val="tx1">
                  <a:lumMod val="75000"/>
                  <a:lumOff val="25000"/>
                </a:schemeClr>
              </a:solidFill>
              <a:latin typeface="微软雅黑" pitchFamily="34" charset="-122"/>
              <a:ea typeface="微软雅黑" pitchFamily="34" charset="-122"/>
            </a:endParaRPr>
          </a:p>
          <a:p>
            <a:pPr algn="just">
              <a:lnSpc>
                <a:spcPct val="130000"/>
              </a:lnSpc>
              <a:defRPr/>
            </a:pPr>
            <a:r>
              <a:rPr lang="zh-CN" altLang="en-US" sz="1600" kern="0" dirty="0">
                <a:solidFill>
                  <a:schemeClr val="tx1">
                    <a:lumMod val="75000"/>
                    <a:lumOff val="25000"/>
                  </a:schemeClr>
                </a:solidFill>
                <a:latin typeface="微软雅黑" pitchFamily="34" charset="-122"/>
                <a:ea typeface="微软雅黑" pitchFamily="34" charset="-122"/>
              </a:rPr>
              <a:t>或者通过复制您的</a:t>
            </a:r>
            <a:endParaRPr lang="en-US" altLang="zh-CN" sz="1600" kern="0" dirty="0">
              <a:solidFill>
                <a:schemeClr val="tx1">
                  <a:lumMod val="75000"/>
                  <a:lumOff val="25000"/>
                </a:schemeClr>
              </a:solidFill>
              <a:latin typeface="微软雅黑" pitchFamily="34" charset="-122"/>
              <a:ea typeface="微软雅黑" pitchFamily="34" charset="-122"/>
            </a:endParaRPr>
          </a:p>
          <a:p>
            <a:pPr algn="just">
              <a:lnSpc>
                <a:spcPct val="130000"/>
              </a:lnSpc>
              <a:defRPr/>
            </a:pPr>
            <a:r>
              <a:rPr lang="zh-CN" altLang="en-US" sz="1600" kern="0" dirty="0">
                <a:solidFill>
                  <a:schemeClr val="tx1">
                    <a:lumMod val="75000"/>
                    <a:lumOff val="25000"/>
                  </a:schemeClr>
                </a:solidFill>
                <a:latin typeface="微软雅黑" pitchFamily="34" charset="-122"/>
                <a:ea typeface="微软雅黑" pitchFamily="34" charset="-122"/>
              </a:rPr>
              <a:t>文本后在此框中选</a:t>
            </a:r>
            <a:endParaRPr lang="en-US" altLang="zh-CN" sz="1600" kern="0" dirty="0">
              <a:solidFill>
                <a:schemeClr val="tx1">
                  <a:lumMod val="75000"/>
                  <a:lumOff val="25000"/>
                </a:schemeClr>
              </a:solidFill>
              <a:latin typeface="微软雅黑" pitchFamily="34" charset="-122"/>
              <a:ea typeface="微软雅黑" pitchFamily="34" charset="-122"/>
            </a:endParaRPr>
          </a:p>
          <a:p>
            <a:pPr algn="just">
              <a:lnSpc>
                <a:spcPct val="130000"/>
              </a:lnSpc>
              <a:defRPr/>
            </a:pPr>
            <a:r>
              <a:rPr lang="zh-CN" altLang="en-US" sz="1600" kern="0" dirty="0">
                <a:solidFill>
                  <a:schemeClr val="tx1">
                    <a:lumMod val="75000"/>
                    <a:lumOff val="25000"/>
                  </a:schemeClr>
                </a:solidFill>
                <a:latin typeface="微软雅黑" pitchFamily="34" charset="-122"/>
                <a:ea typeface="微软雅黑" pitchFamily="34" charset="-122"/>
              </a:rPr>
              <a:t>择粘贴您的内容打</a:t>
            </a:r>
            <a:endParaRPr lang="en-US" altLang="zh-CN" sz="1600" kern="0" dirty="0">
              <a:solidFill>
                <a:schemeClr val="tx1">
                  <a:lumMod val="75000"/>
                  <a:lumOff val="25000"/>
                </a:schemeClr>
              </a:solidFill>
              <a:latin typeface="微软雅黑" pitchFamily="34" charset="-122"/>
              <a:ea typeface="微软雅黑" pitchFamily="34" charset="-122"/>
            </a:endParaRPr>
          </a:p>
          <a:p>
            <a:pPr algn="just">
              <a:lnSpc>
                <a:spcPct val="130000"/>
              </a:lnSpc>
              <a:defRPr/>
            </a:pPr>
            <a:r>
              <a:rPr lang="zh-CN" altLang="en-US" sz="1600" kern="0" dirty="0">
                <a:solidFill>
                  <a:schemeClr val="tx1">
                    <a:lumMod val="75000"/>
                    <a:lumOff val="25000"/>
                  </a:schemeClr>
                </a:solidFill>
                <a:latin typeface="微软雅黑" pitchFamily="34" charset="-122"/>
                <a:ea typeface="微软雅黑" pitchFamily="34" charset="-122"/>
              </a:rPr>
              <a:t>在这里或者通过复</a:t>
            </a:r>
            <a:endParaRPr lang="en-US" altLang="zh-CN" sz="1600" kern="0" dirty="0">
              <a:solidFill>
                <a:schemeClr val="tx1">
                  <a:lumMod val="75000"/>
                  <a:lumOff val="25000"/>
                </a:schemeClr>
              </a:solidFill>
              <a:latin typeface="微软雅黑" pitchFamily="34" charset="-122"/>
              <a:ea typeface="微软雅黑" pitchFamily="34" charset="-122"/>
            </a:endParaRPr>
          </a:p>
          <a:p>
            <a:pPr algn="just">
              <a:lnSpc>
                <a:spcPct val="130000"/>
              </a:lnSpc>
              <a:defRPr/>
            </a:pPr>
            <a:r>
              <a:rPr lang="zh-CN" altLang="en-US" sz="1600" kern="0" dirty="0">
                <a:solidFill>
                  <a:schemeClr val="tx1">
                    <a:lumMod val="75000"/>
                    <a:lumOff val="25000"/>
                  </a:schemeClr>
                </a:solidFill>
                <a:latin typeface="微软雅黑" pitchFamily="34" charset="-122"/>
                <a:ea typeface="微软雅黑" pitchFamily="34" charset="-122"/>
              </a:rPr>
              <a:t>制您的文本后在此</a:t>
            </a:r>
            <a:endParaRPr lang="en-US" altLang="zh-CN" sz="1600" kern="0" dirty="0">
              <a:solidFill>
                <a:schemeClr val="tx1">
                  <a:lumMod val="75000"/>
                  <a:lumOff val="25000"/>
                </a:schemeClr>
              </a:solidFill>
              <a:latin typeface="微软雅黑" pitchFamily="34" charset="-122"/>
              <a:ea typeface="微软雅黑" pitchFamily="34" charset="-122"/>
            </a:endParaRPr>
          </a:p>
          <a:p>
            <a:pPr algn="just">
              <a:lnSpc>
                <a:spcPct val="130000"/>
              </a:lnSpc>
              <a:defRPr/>
            </a:pPr>
            <a:r>
              <a:rPr lang="zh-CN" altLang="en-US" sz="1600" kern="0" dirty="0">
                <a:solidFill>
                  <a:schemeClr val="tx1">
                    <a:lumMod val="75000"/>
                    <a:lumOff val="25000"/>
                  </a:schemeClr>
                </a:solidFill>
                <a:latin typeface="微软雅黑" pitchFamily="34" charset="-122"/>
                <a:ea typeface="微软雅黑" pitchFamily="34" charset="-122"/>
              </a:rPr>
              <a:t>框中</a:t>
            </a:r>
            <a:endParaRPr lang="en-US" altLang="zh-CN" sz="1600" kern="0" dirty="0">
              <a:solidFill>
                <a:schemeClr val="tx1">
                  <a:lumMod val="75000"/>
                  <a:lumOff val="2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2195976861"/>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5" presetClass="entr" presetSubtype="0"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1000" fill="hold"/>
                                        <p:tgtEl>
                                          <p:spTgt spid="10"/>
                                        </p:tgtEl>
                                        <p:attrNameLst>
                                          <p:attrName>ppt_w</p:attrName>
                                        </p:attrNameLst>
                                      </p:cBhvr>
                                      <p:tavLst>
                                        <p:tav tm="0">
                                          <p:val>
                                            <p:fltVal val="0"/>
                                          </p:val>
                                        </p:tav>
                                        <p:tav tm="100000">
                                          <p:val>
                                            <p:strVal val="#ppt_w"/>
                                          </p:val>
                                        </p:tav>
                                      </p:tavLst>
                                    </p:anim>
                                    <p:anim calcmode="lin" valueType="num">
                                      <p:cBhvr>
                                        <p:cTn id="8" dur="1000" fill="hold"/>
                                        <p:tgtEl>
                                          <p:spTgt spid="10"/>
                                        </p:tgtEl>
                                        <p:attrNameLst>
                                          <p:attrName>ppt_h</p:attrName>
                                        </p:attrNameLst>
                                      </p:cBhvr>
                                      <p:tavLst>
                                        <p:tav tm="0">
                                          <p:val>
                                            <p:fltVal val="0"/>
                                          </p:val>
                                        </p:tav>
                                        <p:tav tm="100000">
                                          <p:val>
                                            <p:strVal val="#ppt_h"/>
                                          </p:val>
                                        </p:tav>
                                      </p:tavLst>
                                    </p:anim>
                                    <p:anim calcmode="lin" valueType="num">
                                      <p:cBhvr>
                                        <p:cTn id="9" dur="1000" fill="hold"/>
                                        <p:tgtEl>
                                          <p:spTgt spid="10"/>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10"/>
                                        </p:tgtEl>
                                        <p:attrNameLst>
                                          <p:attrName>ppt_y</p:attrName>
                                        </p:attrNameLst>
                                      </p:cBhvr>
                                      <p:tavLst>
                                        <p:tav tm="0" fmla="#ppt_y+(sin(-2*pi*(1-$))*-#ppt_x+cos(-2*pi*(1-$))*(1-#ppt_y))*(1-$)">
                                          <p:val>
                                            <p:fltVal val="0"/>
                                          </p:val>
                                        </p:tav>
                                        <p:tav tm="100000">
                                          <p:val>
                                            <p:fltVal val="1"/>
                                          </p:val>
                                        </p:tav>
                                      </p:tavLst>
                                    </p:anim>
                                  </p:childTnLst>
                                </p:cTn>
                              </p:par>
                            </p:childTnLst>
                          </p:cTn>
                        </p:par>
                        <p:par>
                          <p:cTn id="11" fill="hold">
                            <p:stCondLst>
                              <p:cond delay="1000"/>
                            </p:stCondLst>
                            <p:childTnLst>
                              <p:par>
                                <p:cTn id="12" presetID="27" presetClass="entr" presetSubtype="0" fill="hold" grpId="0" nodeType="afterEffect">
                                  <p:stCondLst>
                                    <p:cond delay="0"/>
                                  </p:stCondLst>
                                  <p:iterate type="lt">
                                    <p:tmPct val="50000"/>
                                  </p:iterate>
                                  <p:childTnLst>
                                    <p:set>
                                      <p:cBhvr>
                                        <p:cTn id="13" dur="1" fill="hold">
                                          <p:stCondLst>
                                            <p:cond delay="0"/>
                                          </p:stCondLst>
                                        </p:cTn>
                                        <p:tgtEl>
                                          <p:spTgt spid="15"/>
                                        </p:tgtEl>
                                        <p:attrNameLst>
                                          <p:attrName>style.visibility</p:attrName>
                                        </p:attrNameLst>
                                      </p:cBhvr>
                                      <p:to>
                                        <p:strVal val="visible"/>
                                      </p:to>
                                    </p:set>
                                    <p:anim calcmode="discrete" valueType="clr">
                                      <p:cBhvr override="childStyle">
                                        <p:cTn id="14" dur="80"/>
                                        <p:tgtEl>
                                          <p:spTgt spid="15"/>
                                        </p:tgtEl>
                                        <p:attrNameLst>
                                          <p:attrName>style.color</p:attrName>
                                        </p:attrNameLst>
                                      </p:cBhvr>
                                      <p:tavLst>
                                        <p:tav tm="0">
                                          <p:val>
                                            <p:clrVal>
                                              <a:schemeClr val="accent2"/>
                                            </p:clrVal>
                                          </p:val>
                                        </p:tav>
                                        <p:tav tm="50000">
                                          <p:val>
                                            <p:clrVal>
                                              <a:schemeClr val="hlink"/>
                                            </p:clrVal>
                                          </p:val>
                                        </p:tav>
                                      </p:tavLst>
                                    </p:anim>
                                    <p:anim calcmode="discrete" valueType="clr">
                                      <p:cBhvr>
                                        <p:cTn id="15" dur="80"/>
                                        <p:tgtEl>
                                          <p:spTgt spid="15"/>
                                        </p:tgtEl>
                                        <p:attrNameLst>
                                          <p:attrName>fillcolor</p:attrName>
                                        </p:attrNameLst>
                                      </p:cBhvr>
                                      <p:tavLst>
                                        <p:tav tm="0">
                                          <p:val>
                                            <p:clrVal>
                                              <a:schemeClr val="accent2"/>
                                            </p:clrVal>
                                          </p:val>
                                        </p:tav>
                                        <p:tav tm="50000">
                                          <p:val>
                                            <p:clrVal>
                                              <a:schemeClr val="hlink"/>
                                            </p:clrVal>
                                          </p:val>
                                        </p:tav>
                                      </p:tavLst>
                                    </p:anim>
                                    <p:set>
                                      <p:cBhvr>
                                        <p:cTn id="16" dur="80"/>
                                        <p:tgtEl>
                                          <p:spTgt spid="15"/>
                                        </p:tgtEl>
                                        <p:attrNameLst>
                                          <p:attrName>fill.type</p:attrName>
                                        </p:attrNameLst>
                                      </p:cBhvr>
                                      <p:to>
                                        <p:strVal val="solid"/>
                                      </p:to>
                                    </p:set>
                                  </p:childTnLst>
                                </p:cTn>
                              </p:par>
                            </p:childTnLst>
                          </p:cTn>
                        </p:par>
                        <p:par>
                          <p:cTn id="17" fill="hold">
                            <p:stCondLst>
                              <p:cond delay="3040"/>
                            </p:stCondLst>
                            <p:childTnLst>
                              <p:par>
                                <p:cTn id="18" presetID="15" presetClass="entr" presetSubtype="0" fill="hold" nodeType="afterEffect">
                                  <p:stCondLst>
                                    <p:cond delay="0"/>
                                  </p:stCondLst>
                                  <p:childTnLst>
                                    <p:set>
                                      <p:cBhvr>
                                        <p:cTn id="19" dur="1" fill="hold">
                                          <p:stCondLst>
                                            <p:cond delay="0"/>
                                          </p:stCondLst>
                                        </p:cTn>
                                        <p:tgtEl>
                                          <p:spTgt spid="11"/>
                                        </p:tgtEl>
                                        <p:attrNameLst>
                                          <p:attrName>style.visibility</p:attrName>
                                        </p:attrNameLst>
                                      </p:cBhvr>
                                      <p:to>
                                        <p:strVal val="visible"/>
                                      </p:to>
                                    </p:set>
                                    <p:anim calcmode="lin" valueType="num">
                                      <p:cBhvr>
                                        <p:cTn id="20" dur="1000" fill="hold"/>
                                        <p:tgtEl>
                                          <p:spTgt spid="11"/>
                                        </p:tgtEl>
                                        <p:attrNameLst>
                                          <p:attrName>ppt_w</p:attrName>
                                        </p:attrNameLst>
                                      </p:cBhvr>
                                      <p:tavLst>
                                        <p:tav tm="0">
                                          <p:val>
                                            <p:fltVal val="0"/>
                                          </p:val>
                                        </p:tav>
                                        <p:tav tm="100000">
                                          <p:val>
                                            <p:strVal val="#ppt_w"/>
                                          </p:val>
                                        </p:tav>
                                      </p:tavLst>
                                    </p:anim>
                                    <p:anim calcmode="lin" valueType="num">
                                      <p:cBhvr>
                                        <p:cTn id="21" dur="1000" fill="hold"/>
                                        <p:tgtEl>
                                          <p:spTgt spid="11"/>
                                        </p:tgtEl>
                                        <p:attrNameLst>
                                          <p:attrName>ppt_h</p:attrName>
                                        </p:attrNameLst>
                                      </p:cBhvr>
                                      <p:tavLst>
                                        <p:tav tm="0">
                                          <p:val>
                                            <p:fltVal val="0"/>
                                          </p:val>
                                        </p:tav>
                                        <p:tav tm="100000">
                                          <p:val>
                                            <p:strVal val="#ppt_h"/>
                                          </p:val>
                                        </p:tav>
                                      </p:tavLst>
                                    </p:anim>
                                    <p:anim calcmode="lin" valueType="num">
                                      <p:cBhvr>
                                        <p:cTn id="22" dur="1000" fill="hold"/>
                                        <p:tgtEl>
                                          <p:spTgt spid="11"/>
                                        </p:tgtEl>
                                        <p:attrNameLst>
                                          <p:attrName>ppt_x</p:attrName>
                                        </p:attrNameLst>
                                      </p:cBhvr>
                                      <p:tavLst>
                                        <p:tav tm="0" fmla="#ppt_x+(cos(-2*pi*(1-$))*-#ppt_x-sin(-2*pi*(1-$))*(1-#ppt_y))*(1-$)">
                                          <p:val>
                                            <p:fltVal val="0"/>
                                          </p:val>
                                        </p:tav>
                                        <p:tav tm="100000">
                                          <p:val>
                                            <p:fltVal val="1"/>
                                          </p:val>
                                        </p:tav>
                                      </p:tavLst>
                                    </p:anim>
                                    <p:anim calcmode="lin" valueType="num">
                                      <p:cBhvr>
                                        <p:cTn id="23" dur="1000" fill="hold"/>
                                        <p:tgtEl>
                                          <p:spTgt spid="11"/>
                                        </p:tgtEl>
                                        <p:attrNameLst>
                                          <p:attrName>ppt_y</p:attrName>
                                        </p:attrNameLst>
                                      </p:cBhvr>
                                      <p:tavLst>
                                        <p:tav tm="0" fmla="#ppt_y+(sin(-2*pi*(1-$))*-#ppt_x+cos(-2*pi*(1-$))*(1-#ppt_y))*(1-$)">
                                          <p:val>
                                            <p:fltVal val="0"/>
                                          </p:val>
                                        </p:tav>
                                        <p:tav tm="100000">
                                          <p:val>
                                            <p:fltVal val="1"/>
                                          </p:val>
                                        </p:tav>
                                      </p:tavLst>
                                    </p:anim>
                                  </p:childTnLst>
                                </p:cTn>
                              </p:par>
                            </p:childTnLst>
                          </p:cTn>
                        </p:par>
                        <p:par>
                          <p:cTn id="24" fill="hold">
                            <p:stCondLst>
                              <p:cond delay="4040"/>
                            </p:stCondLst>
                            <p:childTnLst>
                              <p:par>
                                <p:cTn id="25" presetID="27" presetClass="entr" presetSubtype="0" fill="hold" grpId="0" nodeType="afterEffect">
                                  <p:stCondLst>
                                    <p:cond delay="0"/>
                                  </p:stCondLst>
                                  <p:iterate type="lt">
                                    <p:tmPct val="50000"/>
                                  </p:iterate>
                                  <p:childTnLst>
                                    <p:set>
                                      <p:cBhvr>
                                        <p:cTn id="26" dur="1" fill="hold">
                                          <p:stCondLst>
                                            <p:cond delay="0"/>
                                          </p:stCondLst>
                                        </p:cTn>
                                        <p:tgtEl>
                                          <p:spTgt spid="16"/>
                                        </p:tgtEl>
                                        <p:attrNameLst>
                                          <p:attrName>style.visibility</p:attrName>
                                        </p:attrNameLst>
                                      </p:cBhvr>
                                      <p:to>
                                        <p:strVal val="visible"/>
                                      </p:to>
                                    </p:set>
                                    <p:anim calcmode="discrete" valueType="clr">
                                      <p:cBhvr override="childStyle">
                                        <p:cTn id="27" dur="80"/>
                                        <p:tgtEl>
                                          <p:spTgt spid="16"/>
                                        </p:tgtEl>
                                        <p:attrNameLst>
                                          <p:attrName>style.color</p:attrName>
                                        </p:attrNameLst>
                                      </p:cBhvr>
                                      <p:tavLst>
                                        <p:tav tm="0">
                                          <p:val>
                                            <p:clrVal>
                                              <a:schemeClr val="accent2"/>
                                            </p:clrVal>
                                          </p:val>
                                        </p:tav>
                                        <p:tav tm="50000">
                                          <p:val>
                                            <p:clrVal>
                                              <a:schemeClr val="hlink"/>
                                            </p:clrVal>
                                          </p:val>
                                        </p:tav>
                                      </p:tavLst>
                                    </p:anim>
                                    <p:anim calcmode="discrete" valueType="clr">
                                      <p:cBhvr>
                                        <p:cTn id="28" dur="80"/>
                                        <p:tgtEl>
                                          <p:spTgt spid="16"/>
                                        </p:tgtEl>
                                        <p:attrNameLst>
                                          <p:attrName>fillcolor</p:attrName>
                                        </p:attrNameLst>
                                      </p:cBhvr>
                                      <p:tavLst>
                                        <p:tav tm="0">
                                          <p:val>
                                            <p:clrVal>
                                              <a:schemeClr val="accent2"/>
                                            </p:clrVal>
                                          </p:val>
                                        </p:tav>
                                        <p:tav tm="50000">
                                          <p:val>
                                            <p:clrVal>
                                              <a:schemeClr val="hlink"/>
                                            </p:clrVal>
                                          </p:val>
                                        </p:tav>
                                      </p:tavLst>
                                    </p:anim>
                                    <p:set>
                                      <p:cBhvr>
                                        <p:cTn id="29" dur="80"/>
                                        <p:tgtEl>
                                          <p:spTgt spid="16"/>
                                        </p:tgtEl>
                                        <p:attrNameLst>
                                          <p:attrName>fill.type</p:attrName>
                                        </p:attrNameLst>
                                      </p:cBhvr>
                                      <p:to>
                                        <p:strVal val="solid"/>
                                      </p:to>
                                    </p:set>
                                  </p:childTnLst>
                                </p:cTn>
                              </p:par>
                            </p:childTnLst>
                          </p:cTn>
                        </p:par>
                        <p:par>
                          <p:cTn id="30" fill="hold">
                            <p:stCondLst>
                              <p:cond delay="6080"/>
                            </p:stCondLst>
                            <p:childTnLst>
                              <p:par>
                                <p:cTn id="31" presetID="15" presetClass="entr" presetSubtype="0" fill="hold" nodeType="afterEffect">
                                  <p:stCondLst>
                                    <p:cond delay="0"/>
                                  </p:stCondLst>
                                  <p:childTnLst>
                                    <p:set>
                                      <p:cBhvr>
                                        <p:cTn id="32" dur="1" fill="hold">
                                          <p:stCondLst>
                                            <p:cond delay="0"/>
                                          </p:stCondLst>
                                        </p:cTn>
                                        <p:tgtEl>
                                          <p:spTgt spid="12"/>
                                        </p:tgtEl>
                                        <p:attrNameLst>
                                          <p:attrName>style.visibility</p:attrName>
                                        </p:attrNameLst>
                                      </p:cBhvr>
                                      <p:to>
                                        <p:strVal val="visible"/>
                                      </p:to>
                                    </p:set>
                                    <p:anim calcmode="lin" valueType="num">
                                      <p:cBhvr>
                                        <p:cTn id="33" dur="1000" fill="hold"/>
                                        <p:tgtEl>
                                          <p:spTgt spid="12"/>
                                        </p:tgtEl>
                                        <p:attrNameLst>
                                          <p:attrName>ppt_w</p:attrName>
                                        </p:attrNameLst>
                                      </p:cBhvr>
                                      <p:tavLst>
                                        <p:tav tm="0">
                                          <p:val>
                                            <p:fltVal val="0"/>
                                          </p:val>
                                        </p:tav>
                                        <p:tav tm="100000">
                                          <p:val>
                                            <p:strVal val="#ppt_w"/>
                                          </p:val>
                                        </p:tav>
                                      </p:tavLst>
                                    </p:anim>
                                    <p:anim calcmode="lin" valueType="num">
                                      <p:cBhvr>
                                        <p:cTn id="34" dur="1000" fill="hold"/>
                                        <p:tgtEl>
                                          <p:spTgt spid="12"/>
                                        </p:tgtEl>
                                        <p:attrNameLst>
                                          <p:attrName>ppt_h</p:attrName>
                                        </p:attrNameLst>
                                      </p:cBhvr>
                                      <p:tavLst>
                                        <p:tav tm="0">
                                          <p:val>
                                            <p:fltVal val="0"/>
                                          </p:val>
                                        </p:tav>
                                        <p:tav tm="100000">
                                          <p:val>
                                            <p:strVal val="#ppt_h"/>
                                          </p:val>
                                        </p:tav>
                                      </p:tavLst>
                                    </p:anim>
                                    <p:anim calcmode="lin" valueType="num">
                                      <p:cBhvr>
                                        <p:cTn id="35" dur="1000" fill="hold"/>
                                        <p:tgtEl>
                                          <p:spTgt spid="12"/>
                                        </p:tgtEl>
                                        <p:attrNameLst>
                                          <p:attrName>ppt_x</p:attrName>
                                        </p:attrNameLst>
                                      </p:cBhvr>
                                      <p:tavLst>
                                        <p:tav tm="0" fmla="#ppt_x+(cos(-2*pi*(1-$))*-#ppt_x-sin(-2*pi*(1-$))*(1-#ppt_y))*(1-$)">
                                          <p:val>
                                            <p:fltVal val="0"/>
                                          </p:val>
                                        </p:tav>
                                        <p:tav tm="100000">
                                          <p:val>
                                            <p:fltVal val="1"/>
                                          </p:val>
                                        </p:tav>
                                      </p:tavLst>
                                    </p:anim>
                                    <p:anim calcmode="lin" valueType="num">
                                      <p:cBhvr>
                                        <p:cTn id="36" dur="1000" fill="hold"/>
                                        <p:tgtEl>
                                          <p:spTgt spid="12"/>
                                        </p:tgtEl>
                                        <p:attrNameLst>
                                          <p:attrName>ppt_y</p:attrName>
                                        </p:attrNameLst>
                                      </p:cBhvr>
                                      <p:tavLst>
                                        <p:tav tm="0" fmla="#ppt_y+(sin(-2*pi*(1-$))*-#ppt_x+cos(-2*pi*(1-$))*(1-#ppt_y))*(1-$)">
                                          <p:val>
                                            <p:fltVal val="0"/>
                                          </p:val>
                                        </p:tav>
                                        <p:tav tm="100000">
                                          <p:val>
                                            <p:fltVal val="1"/>
                                          </p:val>
                                        </p:tav>
                                      </p:tavLst>
                                    </p:anim>
                                  </p:childTnLst>
                                </p:cTn>
                              </p:par>
                            </p:childTnLst>
                          </p:cTn>
                        </p:par>
                        <p:par>
                          <p:cTn id="37" fill="hold">
                            <p:stCondLst>
                              <p:cond delay="7080"/>
                            </p:stCondLst>
                            <p:childTnLst>
                              <p:par>
                                <p:cTn id="38" presetID="27" presetClass="entr" presetSubtype="0" fill="hold" grpId="0" nodeType="afterEffect">
                                  <p:stCondLst>
                                    <p:cond delay="0"/>
                                  </p:stCondLst>
                                  <p:iterate type="lt">
                                    <p:tmPct val="50000"/>
                                  </p:iterate>
                                  <p:childTnLst>
                                    <p:set>
                                      <p:cBhvr>
                                        <p:cTn id="39" dur="1" fill="hold">
                                          <p:stCondLst>
                                            <p:cond delay="0"/>
                                          </p:stCondLst>
                                        </p:cTn>
                                        <p:tgtEl>
                                          <p:spTgt spid="17"/>
                                        </p:tgtEl>
                                        <p:attrNameLst>
                                          <p:attrName>style.visibility</p:attrName>
                                        </p:attrNameLst>
                                      </p:cBhvr>
                                      <p:to>
                                        <p:strVal val="visible"/>
                                      </p:to>
                                    </p:set>
                                    <p:anim calcmode="discrete" valueType="clr">
                                      <p:cBhvr override="childStyle">
                                        <p:cTn id="40" dur="80"/>
                                        <p:tgtEl>
                                          <p:spTgt spid="17"/>
                                        </p:tgtEl>
                                        <p:attrNameLst>
                                          <p:attrName>style.color</p:attrName>
                                        </p:attrNameLst>
                                      </p:cBhvr>
                                      <p:tavLst>
                                        <p:tav tm="0">
                                          <p:val>
                                            <p:clrVal>
                                              <a:schemeClr val="accent2"/>
                                            </p:clrVal>
                                          </p:val>
                                        </p:tav>
                                        <p:tav tm="50000">
                                          <p:val>
                                            <p:clrVal>
                                              <a:schemeClr val="hlink"/>
                                            </p:clrVal>
                                          </p:val>
                                        </p:tav>
                                      </p:tavLst>
                                    </p:anim>
                                    <p:anim calcmode="discrete" valueType="clr">
                                      <p:cBhvr>
                                        <p:cTn id="41" dur="80"/>
                                        <p:tgtEl>
                                          <p:spTgt spid="17"/>
                                        </p:tgtEl>
                                        <p:attrNameLst>
                                          <p:attrName>fillcolor</p:attrName>
                                        </p:attrNameLst>
                                      </p:cBhvr>
                                      <p:tavLst>
                                        <p:tav tm="0">
                                          <p:val>
                                            <p:clrVal>
                                              <a:schemeClr val="accent2"/>
                                            </p:clrVal>
                                          </p:val>
                                        </p:tav>
                                        <p:tav tm="50000">
                                          <p:val>
                                            <p:clrVal>
                                              <a:schemeClr val="hlink"/>
                                            </p:clrVal>
                                          </p:val>
                                        </p:tav>
                                      </p:tavLst>
                                    </p:anim>
                                    <p:set>
                                      <p:cBhvr>
                                        <p:cTn id="42" dur="80"/>
                                        <p:tgtEl>
                                          <p:spTgt spid="17"/>
                                        </p:tgtEl>
                                        <p:attrNameLst>
                                          <p:attrName>fill.type</p:attrName>
                                        </p:attrNameLst>
                                      </p:cBhvr>
                                      <p:to>
                                        <p:strVal val="solid"/>
                                      </p:to>
                                    </p:set>
                                  </p:childTnLst>
                                </p:cTn>
                              </p:par>
                            </p:childTnLst>
                          </p:cTn>
                        </p:par>
                        <p:par>
                          <p:cTn id="43" fill="hold">
                            <p:stCondLst>
                              <p:cond delay="9120"/>
                            </p:stCondLst>
                            <p:childTnLst>
                              <p:par>
                                <p:cTn id="44" presetID="42" presetClass="entr" presetSubtype="0" fill="hold" nodeType="afterEffect">
                                  <p:stCondLst>
                                    <p:cond delay="0"/>
                                  </p:stCondLst>
                                  <p:childTnLst>
                                    <p:set>
                                      <p:cBhvr>
                                        <p:cTn id="45" dur="1" fill="hold">
                                          <p:stCondLst>
                                            <p:cond delay="0"/>
                                          </p:stCondLst>
                                        </p:cTn>
                                        <p:tgtEl>
                                          <p:spTgt spid="14"/>
                                        </p:tgtEl>
                                        <p:attrNameLst>
                                          <p:attrName>style.visibility</p:attrName>
                                        </p:attrNameLst>
                                      </p:cBhvr>
                                      <p:to>
                                        <p:strVal val="visible"/>
                                      </p:to>
                                    </p:set>
                                    <p:animEffect transition="in" filter="fade">
                                      <p:cBhvr>
                                        <p:cTn id="46" dur="1000"/>
                                        <p:tgtEl>
                                          <p:spTgt spid="14"/>
                                        </p:tgtEl>
                                      </p:cBhvr>
                                    </p:animEffect>
                                    <p:anim calcmode="lin" valueType="num">
                                      <p:cBhvr>
                                        <p:cTn id="47" dur="1000" fill="hold"/>
                                        <p:tgtEl>
                                          <p:spTgt spid="14"/>
                                        </p:tgtEl>
                                        <p:attrNameLst>
                                          <p:attrName>ppt_x</p:attrName>
                                        </p:attrNameLst>
                                      </p:cBhvr>
                                      <p:tavLst>
                                        <p:tav tm="0">
                                          <p:val>
                                            <p:strVal val="#ppt_x"/>
                                          </p:val>
                                        </p:tav>
                                        <p:tav tm="100000">
                                          <p:val>
                                            <p:strVal val="#ppt_x"/>
                                          </p:val>
                                        </p:tav>
                                      </p:tavLst>
                                    </p:anim>
                                    <p:anim calcmode="lin" valueType="num">
                                      <p:cBhvr>
                                        <p:cTn id="48" dur="1000" fill="hold"/>
                                        <p:tgtEl>
                                          <p:spTgt spid="14"/>
                                        </p:tgtEl>
                                        <p:attrNameLst>
                                          <p:attrName>ppt_y</p:attrName>
                                        </p:attrNameLst>
                                      </p:cBhvr>
                                      <p:tavLst>
                                        <p:tav tm="0">
                                          <p:val>
                                            <p:strVal val="#ppt_y+.1"/>
                                          </p:val>
                                        </p:tav>
                                        <p:tav tm="100000">
                                          <p:val>
                                            <p:strVal val="#ppt_y"/>
                                          </p:val>
                                        </p:tav>
                                      </p:tavLst>
                                    </p:anim>
                                  </p:childTnLst>
                                </p:cTn>
                              </p:par>
                              <p:par>
                                <p:cTn id="49" presetID="42" presetClass="entr" presetSubtype="0" fill="hold" nodeType="withEffect">
                                  <p:stCondLst>
                                    <p:cond delay="0"/>
                                  </p:stCondLst>
                                  <p:childTnLst>
                                    <p:set>
                                      <p:cBhvr>
                                        <p:cTn id="50" dur="1" fill="hold">
                                          <p:stCondLst>
                                            <p:cond delay="0"/>
                                          </p:stCondLst>
                                        </p:cTn>
                                        <p:tgtEl>
                                          <p:spTgt spid="13"/>
                                        </p:tgtEl>
                                        <p:attrNameLst>
                                          <p:attrName>style.visibility</p:attrName>
                                        </p:attrNameLst>
                                      </p:cBhvr>
                                      <p:to>
                                        <p:strVal val="visible"/>
                                      </p:to>
                                    </p:set>
                                    <p:animEffect transition="in" filter="fade">
                                      <p:cBhvr>
                                        <p:cTn id="51" dur="1000"/>
                                        <p:tgtEl>
                                          <p:spTgt spid="13"/>
                                        </p:tgtEl>
                                      </p:cBhvr>
                                    </p:animEffect>
                                    <p:anim calcmode="lin" valueType="num">
                                      <p:cBhvr>
                                        <p:cTn id="52" dur="1000" fill="hold"/>
                                        <p:tgtEl>
                                          <p:spTgt spid="13"/>
                                        </p:tgtEl>
                                        <p:attrNameLst>
                                          <p:attrName>ppt_x</p:attrName>
                                        </p:attrNameLst>
                                      </p:cBhvr>
                                      <p:tavLst>
                                        <p:tav tm="0">
                                          <p:val>
                                            <p:strVal val="#ppt_x"/>
                                          </p:val>
                                        </p:tav>
                                        <p:tav tm="100000">
                                          <p:val>
                                            <p:strVal val="#ppt_x"/>
                                          </p:val>
                                        </p:tav>
                                      </p:tavLst>
                                    </p:anim>
                                    <p:anim calcmode="lin" valueType="num">
                                      <p:cBhvr>
                                        <p:cTn id="53"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53"/>
          <p:cNvGrpSpPr>
            <a:grpSpLocks/>
          </p:cNvGrpSpPr>
          <p:nvPr/>
        </p:nvGrpSpPr>
        <p:grpSpPr bwMode="auto">
          <a:xfrm>
            <a:off x="4129871" y="1412293"/>
            <a:ext cx="7139643" cy="5007360"/>
            <a:chOff x="2055" y="1589"/>
            <a:chExt cx="3566" cy="2501"/>
          </a:xfrm>
        </p:grpSpPr>
        <p:grpSp>
          <p:nvGrpSpPr>
            <p:cNvPr id="3" name="Group 7"/>
            <p:cNvGrpSpPr>
              <a:grpSpLocks/>
            </p:cNvGrpSpPr>
            <p:nvPr/>
          </p:nvGrpSpPr>
          <p:grpSpPr bwMode="auto">
            <a:xfrm>
              <a:off x="2157" y="1589"/>
              <a:ext cx="3464" cy="2501"/>
              <a:chOff x="550" y="887"/>
              <a:chExt cx="4642" cy="3342"/>
            </a:xfrm>
          </p:grpSpPr>
          <p:pic>
            <p:nvPicPr>
              <p:cNvPr id="9" name="Picture 8" descr="035"/>
              <p:cNvPicPr>
                <a:picLocks noChangeAspect="1" noChangeArrowheads="1"/>
              </p:cNvPicPr>
              <p:nvPr/>
            </p:nvPicPr>
            <p:blipFill>
              <a:blip r:embed="rId2" cstate="print">
                <a:lum contrast="18000"/>
                <a:extLst>
                  <a:ext uri="{28A0092B-C50C-407E-A947-70E740481C1C}">
                    <a14:useLocalDpi xmlns:a14="http://schemas.microsoft.com/office/drawing/2010/main"/>
                  </a:ext>
                </a:extLst>
              </a:blip>
              <a:srcRect/>
              <a:stretch>
                <a:fillRect/>
              </a:stretch>
            </p:blipFill>
            <p:spPr bwMode="auto">
              <a:xfrm>
                <a:off x="550" y="887"/>
                <a:ext cx="4642" cy="33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Line 9"/>
              <p:cNvSpPr>
                <a:spLocks noChangeShapeType="1"/>
              </p:cNvSpPr>
              <p:nvPr/>
            </p:nvSpPr>
            <p:spPr bwMode="auto">
              <a:xfrm flipV="1">
                <a:off x="811" y="1561"/>
                <a:ext cx="4058" cy="272"/>
              </a:xfrm>
              <a:prstGeom prst="line">
                <a:avLst/>
              </a:prstGeom>
              <a:noFill/>
              <a:ln w="6350">
                <a:solidFill>
                  <a:srgbClr val="3366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sz="2400"/>
              </a:p>
            </p:txBody>
          </p:sp>
          <p:sp>
            <p:nvSpPr>
              <p:cNvPr id="11" name="Line 10"/>
              <p:cNvSpPr>
                <a:spLocks noChangeShapeType="1"/>
              </p:cNvSpPr>
              <p:nvPr/>
            </p:nvSpPr>
            <p:spPr bwMode="auto">
              <a:xfrm flipV="1">
                <a:off x="811" y="2027"/>
                <a:ext cx="4038" cy="184"/>
              </a:xfrm>
              <a:prstGeom prst="line">
                <a:avLst/>
              </a:prstGeom>
              <a:noFill/>
              <a:ln w="6350">
                <a:solidFill>
                  <a:srgbClr val="3366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sz="2400"/>
              </a:p>
            </p:txBody>
          </p:sp>
          <p:sp>
            <p:nvSpPr>
              <p:cNvPr id="12" name="Line 11"/>
              <p:cNvSpPr>
                <a:spLocks noChangeShapeType="1"/>
              </p:cNvSpPr>
              <p:nvPr/>
            </p:nvSpPr>
            <p:spPr bwMode="auto">
              <a:xfrm flipV="1">
                <a:off x="811" y="2519"/>
                <a:ext cx="4034" cy="79"/>
              </a:xfrm>
              <a:prstGeom prst="line">
                <a:avLst/>
              </a:prstGeom>
              <a:noFill/>
              <a:ln w="6350">
                <a:solidFill>
                  <a:srgbClr val="3366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sz="2400"/>
              </a:p>
            </p:txBody>
          </p:sp>
          <p:sp>
            <p:nvSpPr>
              <p:cNvPr id="13" name="Line 12"/>
              <p:cNvSpPr>
                <a:spLocks noChangeShapeType="1"/>
              </p:cNvSpPr>
              <p:nvPr/>
            </p:nvSpPr>
            <p:spPr bwMode="auto">
              <a:xfrm>
                <a:off x="811" y="2967"/>
                <a:ext cx="4060" cy="118"/>
              </a:xfrm>
              <a:prstGeom prst="line">
                <a:avLst/>
              </a:prstGeom>
              <a:noFill/>
              <a:ln w="6350">
                <a:solidFill>
                  <a:srgbClr val="3366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sz="2400"/>
              </a:p>
            </p:txBody>
          </p:sp>
        </p:grpSp>
        <p:grpSp>
          <p:nvGrpSpPr>
            <p:cNvPr id="4" name="Group 47"/>
            <p:cNvGrpSpPr>
              <a:grpSpLocks/>
            </p:cNvGrpSpPr>
            <p:nvPr/>
          </p:nvGrpSpPr>
          <p:grpSpPr bwMode="auto">
            <a:xfrm>
              <a:off x="2055" y="2231"/>
              <a:ext cx="270" cy="984"/>
              <a:chOff x="2055" y="2231"/>
              <a:chExt cx="270" cy="984"/>
            </a:xfrm>
          </p:grpSpPr>
          <p:sp>
            <p:nvSpPr>
              <p:cNvPr id="5" name="AutoShape 28"/>
              <p:cNvSpPr>
                <a:spLocks noChangeArrowheads="1"/>
              </p:cNvSpPr>
              <p:nvPr/>
            </p:nvSpPr>
            <p:spPr bwMode="auto">
              <a:xfrm>
                <a:off x="2055" y="3090"/>
                <a:ext cx="269" cy="125"/>
              </a:xfrm>
              <a:prstGeom prst="roundRect">
                <a:avLst>
                  <a:gd name="adj" fmla="val 16667"/>
                </a:avLst>
              </a:prstGeom>
              <a:noFill/>
              <a:ln>
                <a:noFill/>
              </a:ln>
              <a:effectLst>
                <a:outerShdw dist="17961" dir="2700000" algn="ctr" rotWithShape="0">
                  <a:schemeClr val="tx1"/>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round/>
                    <a:headEnd/>
                    <a:tailEnd/>
                  </a14:hiddenLine>
                </a:ext>
              </a:extLst>
            </p:spPr>
            <p:txBody>
              <a:bodyPr wrap="none" anchor="ctr"/>
              <a:lstStyle/>
              <a:p>
                <a:pPr algn="ctr" eaLnBrk="1" latinLnBrk="1" hangingPunct="1"/>
                <a:r>
                  <a:rPr kumimoji="1" lang="en-US" altLang="ko-KR" sz="2133" b="1" i="1" dirty="0"/>
                  <a:t>100</a:t>
                </a:r>
              </a:p>
            </p:txBody>
          </p:sp>
          <p:sp>
            <p:nvSpPr>
              <p:cNvPr id="6" name="AutoShape 29"/>
              <p:cNvSpPr>
                <a:spLocks noChangeArrowheads="1"/>
              </p:cNvSpPr>
              <p:nvPr/>
            </p:nvSpPr>
            <p:spPr bwMode="auto">
              <a:xfrm>
                <a:off x="2055" y="2812"/>
                <a:ext cx="269" cy="126"/>
              </a:xfrm>
              <a:prstGeom prst="roundRect">
                <a:avLst>
                  <a:gd name="adj" fmla="val 16667"/>
                </a:avLst>
              </a:prstGeom>
              <a:noFill/>
              <a:ln>
                <a:noFill/>
              </a:ln>
              <a:effectLst>
                <a:outerShdw dist="17961" dir="2700000" algn="ctr" rotWithShape="0">
                  <a:schemeClr val="tx1"/>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round/>
                    <a:headEnd/>
                    <a:tailEnd/>
                  </a14:hiddenLine>
                </a:ext>
              </a:extLst>
            </p:spPr>
            <p:txBody>
              <a:bodyPr wrap="none" anchor="ctr"/>
              <a:lstStyle/>
              <a:p>
                <a:pPr algn="ctr" eaLnBrk="1" latinLnBrk="1" hangingPunct="1"/>
                <a:r>
                  <a:rPr kumimoji="1" lang="en-US" altLang="ko-KR" sz="2133" b="1" i="1" dirty="0"/>
                  <a:t>200</a:t>
                </a:r>
              </a:p>
            </p:txBody>
          </p:sp>
          <p:sp>
            <p:nvSpPr>
              <p:cNvPr id="7" name="AutoShape 30"/>
              <p:cNvSpPr>
                <a:spLocks noChangeArrowheads="1"/>
              </p:cNvSpPr>
              <p:nvPr/>
            </p:nvSpPr>
            <p:spPr bwMode="auto">
              <a:xfrm>
                <a:off x="2055" y="2521"/>
                <a:ext cx="269" cy="126"/>
              </a:xfrm>
              <a:prstGeom prst="roundRect">
                <a:avLst>
                  <a:gd name="adj" fmla="val 16667"/>
                </a:avLst>
              </a:prstGeom>
              <a:noFill/>
              <a:ln>
                <a:noFill/>
              </a:ln>
              <a:effectLst>
                <a:outerShdw dist="17961" dir="2700000" algn="ctr" rotWithShape="0">
                  <a:schemeClr val="tx1"/>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round/>
                    <a:headEnd/>
                    <a:tailEnd/>
                  </a14:hiddenLine>
                </a:ext>
              </a:extLst>
            </p:spPr>
            <p:txBody>
              <a:bodyPr wrap="none" anchor="ctr"/>
              <a:lstStyle/>
              <a:p>
                <a:pPr algn="ctr" eaLnBrk="1" latinLnBrk="1" hangingPunct="1"/>
                <a:r>
                  <a:rPr kumimoji="1" lang="en-US" altLang="ko-KR" sz="2133" b="1" i="1" dirty="0"/>
                  <a:t>300</a:t>
                </a:r>
              </a:p>
            </p:txBody>
          </p:sp>
          <p:sp>
            <p:nvSpPr>
              <p:cNvPr id="8" name="AutoShape 31"/>
              <p:cNvSpPr>
                <a:spLocks noChangeArrowheads="1"/>
              </p:cNvSpPr>
              <p:nvPr/>
            </p:nvSpPr>
            <p:spPr bwMode="auto">
              <a:xfrm>
                <a:off x="2057" y="2231"/>
                <a:ext cx="268" cy="126"/>
              </a:xfrm>
              <a:prstGeom prst="roundRect">
                <a:avLst>
                  <a:gd name="adj" fmla="val 16667"/>
                </a:avLst>
              </a:prstGeom>
              <a:noFill/>
              <a:ln>
                <a:noFill/>
              </a:ln>
              <a:effectLst>
                <a:outerShdw dist="17961" dir="2700000" algn="ctr" rotWithShape="0">
                  <a:schemeClr val="tx1"/>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round/>
                    <a:headEnd/>
                    <a:tailEnd/>
                  </a14:hiddenLine>
                </a:ext>
              </a:extLst>
            </p:spPr>
            <p:txBody>
              <a:bodyPr wrap="none" anchor="ctr"/>
              <a:lstStyle/>
              <a:p>
                <a:pPr algn="ctr" eaLnBrk="1" latinLnBrk="1" hangingPunct="1"/>
                <a:r>
                  <a:rPr kumimoji="1" lang="en-US" altLang="ko-KR" sz="2133" b="1" i="1" dirty="0"/>
                  <a:t>400</a:t>
                </a:r>
              </a:p>
            </p:txBody>
          </p:sp>
        </p:grpSp>
      </p:grpSp>
      <p:grpSp>
        <p:nvGrpSpPr>
          <p:cNvPr id="14" name="Group 50"/>
          <p:cNvGrpSpPr>
            <a:grpSpLocks/>
          </p:cNvGrpSpPr>
          <p:nvPr/>
        </p:nvGrpSpPr>
        <p:grpSpPr bwMode="auto">
          <a:xfrm>
            <a:off x="7173700" y="2341284"/>
            <a:ext cx="1051984" cy="3556000"/>
            <a:chOff x="3568" y="2255"/>
            <a:chExt cx="497" cy="1680"/>
          </a:xfrm>
        </p:grpSpPr>
        <p:sp>
          <p:nvSpPr>
            <p:cNvPr id="15" name="Text Box 17"/>
            <p:cNvSpPr txBox="1">
              <a:spLocks noChangeArrowheads="1"/>
            </p:cNvSpPr>
            <p:nvPr/>
          </p:nvSpPr>
          <p:spPr bwMode="auto">
            <a:xfrm>
              <a:off x="3576" y="2255"/>
              <a:ext cx="330" cy="2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Arial" charset="0"/>
                  <a:ea typeface="HY견고딕" pitchFamily="18" charset="-127"/>
                </a:defRPr>
              </a:lvl1pPr>
              <a:lvl2pPr marL="742950" indent="-285750">
                <a:defRPr>
                  <a:solidFill>
                    <a:schemeClr val="tx1"/>
                  </a:solidFill>
                  <a:latin typeface="Arial" charset="0"/>
                  <a:ea typeface="HY견고딕" pitchFamily="18" charset="-127"/>
                </a:defRPr>
              </a:lvl2pPr>
              <a:lvl3pPr marL="1143000" indent="-228600">
                <a:defRPr>
                  <a:solidFill>
                    <a:schemeClr val="tx1"/>
                  </a:solidFill>
                  <a:latin typeface="Arial" charset="0"/>
                  <a:ea typeface="HY견고딕" pitchFamily="18" charset="-127"/>
                </a:defRPr>
              </a:lvl3pPr>
              <a:lvl4pPr marL="1600200" indent="-228600">
                <a:defRPr>
                  <a:solidFill>
                    <a:schemeClr val="tx1"/>
                  </a:solidFill>
                  <a:latin typeface="Arial" charset="0"/>
                  <a:ea typeface="HY견고딕" pitchFamily="18" charset="-127"/>
                </a:defRPr>
              </a:lvl4pPr>
              <a:lvl5pPr marL="2057400" indent="-228600">
                <a:defRPr>
                  <a:solidFill>
                    <a:schemeClr val="tx1"/>
                  </a:solidFill>
                  <a:latin typeface="Arial" charset="0"/>
                  <a:ea typeface="HY견고딕" pitchFamily="18" charset="-127"/>
                </a:defRPr>
              </a:lvl5pPr>
              <a:lvl6pPr marL="2514600" indent="-228600" eaLnBrk="0" fontAlgn="base" hangingPunct="0">
                <a:spcBef>
                  <a:spcPct val="0"/>
                </a:spcBef>
                <a:spcAft>
                  <a:spcPct val="0"/>
                </a:spcAft>
                <a:defRPr>
                  <a:solidFill>
                    <a:schemeClr val="tx1"/>
                  </a:solidFill>
                  <a:latin typeface="Arial" charset="0"/>
                  <a:ea typeface="HY견고딕" pitchFamily="18" charset="-127"/>
                </a:defRPr>
              </a:lvl6pPr>
              <a:lvl7pPr marL="2971800" indent="-228600" eaLnBrk="0" fontAlgn="base" hangingPunct="0">
                <a:spcBef>
                  <a:spcPct val="0"/>
                </a:spcBef>
                <a:spcAft>
                  <a:spcPct val="0"/>
                </a:spcAft>
                <a:defRPr>
                  <a:solidFill>
                    <a:schemeClr val="tx1"/>
                  </a:solidFill>
                  <a:latin typeface="Arial" charset="0"/>
                  <a:ea typeface="HY견고딕" pitchFamily="18" charset="-127"/>
                </a:defRPr>
              </a:lvl7pPr>
              <a:lvl8pPr marL="3429000" indent="-228600" eaLnBrk="0" fontAlgn="base" hangingPunct="0">
                <a:spcBef>
                  <a:spcPct val="0"/>
                </a:spcBef>
                <a:spcAft>
                  <a:spcPct val="0"/>
                </a:spcAft>
                <a:defRPr>
                  <a:solidFill>
                    <a:schemeClr val="tx1"/>
                  </a:solidFill>
                  <a:latin typeface="Arial" charset="0"/>
                  <a:ea typeface="HY견고딕" pitchFamily="18" charset="-127"/>
                </a:defRPr>
              </a:lvl8pPr>
              <a:lvl9pPr marL="3886200" indent="-228600" eaLnBrk="0" fontAlgn="base" hangingPunct="0">
                <a:spcBef>
                  <a:spcPct val="0"/>
                </a:spcBef>
                <a:spcAft>
                  <a:spcPct val="0"/>
                </a:spcAft>
                <a:defRPr>
                  <a:solidFill>
                    <a:schemeClr val="tx1"/>
                  </a:solidFill>
                  <a:latin typeface="Arial" charset="0"/>
                  <a:ea typeface="HY견고딕" pitchFamily="18" charset="-127"/>
                </a:defRPr>
              </a:lvl9pPr>
            </a:lstStyle>
            <a:p>
              <a:pPr eaLnBrk="1" latinLnBrk="1" hangingPunct="1"/>
              <a:r>
                <a:rPr kumimoji="1" lang="en-US" altLang="ko-KR" sz="2400" b="1">
                  <a:solidFill>
                    <a:srgbClr val="000066"/>
                  </a:solidFill>
                </a:rPr>
                <a:t>317</a:t>
              </a:r>
            </a:p>
          </p:txBody>
        </p:sp>
        <p:pic>
          <p:nvPicPr>
            <p:cNvPr id="16" name="Picture 13" descr="blue"/>
            <p:cNvPicPr>
              <a:picLocks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3568" y="2463"/>
              <a:ext cx="497" cy="13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 name="AutoShape 34"/>
            <p:cNvSpPr>
              <a:spLocks noChangeArrowheads="1"/>
            </p:cNvSpPr>
            <p:nvPr/>
          </p:nvSpPr>
          <p:spPr bwMode="auto">
            <a:xfrm>
              <a:off x="3607" y="3810"/>
              <a:ext cx="270" cy="125"/>
            </a:xfrm>
            <a:prstGeom prst="roundRect">
              <a:avLst>
                <a:gd name="adj" fmla="val 16667"/>
              </a:avLst>
            </a:prstGeom>
            <a:noFill/>
            <a:ln>
              <a:noFill/>
            </a:ln>
            <a:effectLst>
              <a:outerShdw dist="17961" dir="2700000" algn="ctr" rotWithShape="0">
                <a:schemeClr val="tx1"/>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round/>
                  <a:headEnd/>
                  <a:tailEnd/>
                </a14:hiddenLine>
              </a:ext>
            </a:extLst>
          </p:spPr>
          <p:txBody>
            <a:bodyPr wrap="none" anchor="ctr"/>
            <a:lstStyle/>
            <a:p>
              <a:pPr algn="ctr" eaLnBrk="1" latinLnBrk="1" hangingPunct="1"/>
              <a:r>
                <a:rPr kumimoji="1" lang="en-US" altLang="ko-KR" sz="2133" b="1" i="1" dirty="0"/>
                <a:t>2003</a:t>
              </a:r>
            </a:p>
          </p:txBody>
        </p:sp>
      </p:grpSp>
      <p:grpSp>
        <p:nvGrpSpPr>
          <p:cNvPr id="18" name="Group 57"/>
          <p:cNvGrpSpPr>
            <a:grpSpLocks/>
          </p:cNvGrpSpPr>
          <p:nvPr/>
        </p:nvGrpSpPr>
        <p:grpSpPr bwMode="auto">
          <a:xfrm>
            <a:off x="8035184" y="1477686"/>
            <a:ext cx="1109133" cy="4550833"/>
            <a:chOff x="3975" y="1847"/>
            <a:chExt cx="524" cy="2150"/>
          </a:xfrm>
        </p:grpSpPr>
        <p:sp>
          <p:nvSpPr>
            <p:cNvPr id="19" name="Text Box 18"/>
            <p:cNvSpPr txBox="1">
              <a:spLocks noChangeArrowheads="1"/>
            </p:cNvSpPr>
            <p:nvPr/>
          </p:nvSpPr>
          <p:spPr bwMode="auto">
            <a:xfrm>
              <a:off x="3993" y="1847"/>
              <a:ext cx="330" cy="2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Arial" charset="0"/>
                  <a:ea typeface="HY견고딕" pitchFamily="18" charset="-127"/>
                </a:defRPr>
              </a:lvl1pPr>
              <a:lvl2pPr marL="742950" indent="-285750">
                <a:defRPr>
                  <a:solidFill>
                    <a:schemeClr val="tx1"/>
                  </a:solidFill>
                  <a:latin typeface="Arial" charset="0"/>
                  <a:ea typeface="HY견고딕" pitchFamily="18" charset="-127"/>
                </a:defRPr>
              </a:lvl2pPr>
              <a:lvl3pPr marL="1143000" indent="-228600">
                <a:defRPr>
                  <a:solidFill>
                    <a:schemeClr val="tx1"/>
                  </a:solidFill>
                  <a:latin typeface="Arial" charset="0"/>
                  <a:ea typeface="HY견고딕" pitchFamily="18" charset="-127"/>
                </a:defRPr>
              </a:lvl3pPr>
              <a:lvl4pPr marL="1600200" indent="-228600">
                <a:defRPr>
                  <a:solidFill>
                    <a:schemeClr val="tx1"/>
                  </a:solidFill>
                  <a:latin typeface="Arial" charset="0"/>
                  <a:ea typeface="HY견고딕" pitchFamily="18" charset="-127"/>
                </a:defRPr>
              </a:lvl4pPr>
              <a:lvl5pPr marL="2057400" indent="-228600">
                <a:defRPr>
                  <a:solidFill>
                    <a:schemeClr val="tx1"/>
                  </a:solidFill>
                  <a:latin typeface="Arial" charset="0"/>
                  <a:ea typeface="HY견고딕" pitchFamily="18" charset="-127"/>
                </a:defRPr>
              </a:lvl5pPr>
              <a:lvl6pPr marL="2514600" indent="-228600" eaLnBrk="0" fontAlgn="base" hangingPunct="0">
                <a:spcBef>
                  <a:spcPct val="0"/>
                </a:spcBef>
                <a:spcAft>
                  <a:spcPct val="0"/>
                </a:spcAft>
                <a:defRPr>
                  <a:solidFill>
                    <a:schemeClr val="tx1"/>
                  </a:solidFill>
                  <a:latin typeface="Arial" charset="0"/>
                  <a:ea typeface="HY견고딕" pitchFamily="18" charset="-127"/>
                </a:defRPr>
              </a:lvl6pPr>
              <a:lvl7pPr marL="2971800" indent="-228600" eaLnBrk="0" fontAlgn="base" hangingPunct="0">
                <a:spcBef>
                  <a:spcPct val="0"/>
                </a:spcBef>
                <a:spcAft>
                  <a:spcPct val="0"/>
                </a:spcAft>
                <a:defRPr>
                  <a:solidFill>
                    <a:schemeClr val="tx1"/>
                  </a:solidFill>
                  <a:latin typeface="Arial" charset="0"/>
                  <a:ea typeface="HY견고딕" pitchFamily="18" charset="-127"/>
                </a:defRPr>
              </a:lvl7pPr>
              <a:lvl8pPr marL="3429000" indent="-228600" eaLnBrk="0" fontAlgn="base" hangingPunct="0">
                <a:spcBef>
                  <a:spcPct val="0"/>
                </a:spcBef>
                <a:spcAft>
                  <a:spcPct val="0"/>
                </a:spcAft>
                <a:defRPr>
                  <a:solidFill>
                    <a:schemeClr val="tx1"/>
                  </a:solidFill>
                  <a:latin typeface="Arial" charset="0"/>
                  <a:ea typeface="HY견고딕" pitchFamily="18" charset="-127"/>
                </a:defRPr>
              </a:lvl8pPr>
              <a:lvl9pPr marL="3886200" indent="-228600" eaLnBrk="0" fontAlgn="base" hangingPunct="0">
                <a:spcBef>
                  <a:spcPct val="0"/>
                </a:spcBef>
                <a:spcAft>
                  <a:spcPct val="0"/>
                </a:spcAft>
                <a:defRPr>
                  <a:solidFill>
                    <a:schemeClr val="tx1"/>
                  </a:solidFill>
                  <a:latin typeface="Arial" charset="0"/>
                  <a:ea typeface="HY견고딕" pitchFamily="18" charset="-127"/>
                </a:defRPr>
              </a:lvl9pPr>
            </a:lstStyle>
            <a:p>
              <a:pPr eaLnBrk="1" latinLnBrk="1" hangingPunct="1"/>
              <a:r>
                <a:rPr kumimoji="1" lang="en-US" altLang="ko-KR" sz="2400" b="1">
                  <a:solidFill>
                    <a:srgbClr val="000066"/>
                  </a:solidFill>
                </a:rPr>
                <a:t>448</a:t>
              </a:r>
            </a:p>
          </p:txBody>
        </p:sp>
        <p:grpSp>
          <p:nvGrpSpPr>
            <p:cNvPr id="20" name="Group 55"/>
            <p:cNvGrpSpPr>
              <a:grpSpLocks/>
            </p:cNvGrpSpPr>
            <p:nvPr/>
          </p:nvGrpSpPr>
          <p:grpSpPr bwMode="auto">
            <a:xfrm>
              <a:off x="3975" y="2008"/>
              <a:ext cx="524" cy="1989"/>
              <a:chOff x="3975" y="2008"/>
              <a:chExt cx="524" cy="1989"/>
            </a:xfrm>
          </p:grpSpPr>
          <p:pic>
            <p:nvPicPr>
              <p:cNvPr id="21" name="Picture 24" descr="그림2"/>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3975" y="2008"/>
                <a:ext cx="524" cy="1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 name="AutoShape 35"/>
              <p:cNvSpPr>
                <a:spLocks noChangeArrowheads="1"/>
              </p:cNvSpPr>
              <p:nvPr/>
            </p:nvSpPr>
            <p:spPr bwMode="auto">
              <a:xfrm>
                <a:off x="4038" y="3871"/>
                <a:ext cx="269" cy="126"/>
              </a:xfrm>
              <a:prstGeom prst="roundRect">
                <a:avLst>
                  <a:gd name="adj" fmla="val 16667"/>
                </a:avLst>
              </a:prstGeom>
              <a:noFill/>
              <a:ln>
                <a:noFill/>
              </a:ln>
              <a:effectLst>
                <a:outerShdw dist="17961" dir="2700000" algn="ctr" rotWithShape="0">
                  <a:schemeClr val="tx1"/>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round/>
                    <a:headEnd/>
                    <a:tailEnd/>
                  </a14:hiddenLine>
                </a:ext>
              </a:extLst>
            </p:spPr>
            <p:txBody>
              <a:bodyPr wrap="none" anchor="ctr"/>
              <a:lstStyle/>
              <a:p>
                <a:pPr algn="ctr" eaLnBrk="1" latinLnBrk="1" hangingPunct="1"/>
                <a:r>
                  <a:rPr kumimoji="1" lang="en-US" altLang="ko-KR" sz="2133" b="1" i="1" dirty="0"/>
                  <a:t>2004</a:t>
                </a:r>
              </a:p>
            </p:txBody>
          </p:sp>
        </p:grpSp>
      </p:grpSp>
      <p:grpSp>
        <p:nvGrpSpPr>
          <p:cNvPr id="23" name="Group 52"/>
          <p:cNvGrpSpPr>
            <a:grpSpLocks/>
          </p:cNvGrpSpPr>
          <p:nvPr/>
        </p:nvGrpSpPr>
        <p:grpSpPr bwMode="auto">
          <a:xfrm>
            <a:off x="9889388" y="2191000"/>
            <a:ext cx="1172633" cy="4030133"/>
            <a:chOff x="4851" y="2184"/>
            <a:chExt cx="554" cy="1904"/>
          </a:xfrm>
        </p:grpSpPr>
        <p:sp>
          <p:nvSpPr>
            <p:cNvPr id="24" name="Text Box 20"/>
            <p:cNvSpPr txBox="1">
              <a:spLocks noChangeArrowheads="1"/>
            </p:cNvSpPr>
            <p:nvPr/>
          </p:nvSpPr>
          <p:spPr bwMode="auto">
            <a:xfrm>
              <a:off x="4877" y="2184"/>
              <a:ext cx="330" cy="2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Arial" charset="0"/>
                  <a:ea typeface="HY견고딕" pitchFamily="18" charset="-127"/>
                </a:defRPr>
              </a:lvl1pPr>
              <a:lvl2pPr marL="742950" indent="-285750">
                <a:defRPr>
                  <a:solidFill>
                    <a:schemeClr val="tx1"/>
                  </a:solidFill>
                  <a:latin typeface="Arial" charset="0"/>
                  <a:ea typeface="HY견고딕" pitchFamily="18" charset="-127"/>
                </a:defRPr>
              </a:lvl2pPr>
              <a:lvl3pPr marL="1143000" indent="-228600">
                <a:defRPr>
                  <a:solidFill>
                    <a:schemeClr val="tx1"/>
                  </a:solidFill>
                  <a:latin typeface="Arial" charset="0"/>
                  <a:ea typeface="HY견고딕" pitchFamily="18" charset="-127"/>
                </a:defRPr>
              </a:lvl3pPr>
              <a:lvl4pPr marL="1600200" indent="-228600">
                <a:defRPr>
                  <a:solidFill>
                    <a:schemeClr val="tx1"/>
                  </a:solidFill>
                  <a:latin typeface="Arial" charset="0"/>
                  <a:ea typeface="HY견고딕" pitchFamily="18" charset="-127"/>
                </a:defRPr>
              </a:lvl4pPr>
              <a:lvl5pPr marL="2057400" indent="-228600">
                <a:defRPr>
                  <a:solidFill>
                    <a:schemeClr val="tx1"/>
                  </a:solidFill>
                  <a:latin typeface="Arial" charset="0"/>
                  <a:ea typeface="HY견고딕" pitchFamily="18" charset="-127"/>
                </a:defRPr>
              </a:lvl5pPr>
              <a:lvl6pPr marL="2514600" indent="-228600" eaLnBrk="0" fontAlgn="base" hangingPunct="0">
                <a:spcBef>
                  <a:spcPct val="0"/>
                </a:spcBef>
                <a:spcAft>
                  <a:spcPct val="0"/>
                </a:spcAft>
                <a:defRPr>
                  <a:solidFill>
                    <a:schemeClr val="tx1"/>
                  </a:solidFill>
                  <a:latin typeface="Arial" charset="0"/>
                  <a:ea typeface="HY견고딕" pitchFamily="18" charset="-127"/>
                </a:defRPr>
              </a:lvl6pPr>
              <a:lvl7pPr marL="2971800" indent="-228600" eaLnBrk="0" fontAlgn="base" hangingPunct="0">
                <a:spcBef>
                  <a:spcPct val="0"/>
                </a:spcBef>
                <a:spcAft>
                  <a:spcPct val="0"/>
                </a:spcAft>
                <a:defRPr>
                  <a:solidFill>
                    <a:schemeClr val="tx1"/>
                  </a:solidFill>
                  <a:latin typeface="Arial" charset="0"/>
                  <a:ea typeface="HY견고딕" pitchFamily="18" charset="-127"/>
                </a:defRPr>
              </a:lvl7pPr>
              <a:lvl8pPr marL="3429000" indent="-228600" eaLnBrk="0" fontAlgn="base" hangingPunct="0">
                <a:spcBef>
                  <a:spcPct val="0"/>
                </a:spcBef>
                <a:spcAft>
                  <a:spcPct val="0"/>
                </a:spcAft>
                <a:defRPr>
                  <a:solidFill>
                    <a:schemeClr val="tx1"/>
                  </a:solidFill>
                  <a:latin typeface="Arial" charset="0"/>
                  <a:ea typeface="HY견고딕" pitchFamily="18" charset="-127"/>
                </a:defRPr>
              </a:lvl8pPr>
              <a:lvl9pPr marL="3886200" indent="-228600" eaLnBrk="0" fontAlgn="base" hangingPunct="0">
                <a:spcBef>
                  <a:spcPct val="0"/>
                </a:spcBef>
                <a:spcAft>
                  <a:spcPct val="0"/>
                </a:spcAft>
                <a:defRPr>
                  <a:solidFill>
                    <a:schemeClr val="tx1"/>
                  </a:solidFill>
                  <a:latin typeface="Arial" charset="0"/>
                  <a:ea typeface="HY견고딕" pitchFamily="18" charset="-127"/>
                </a:defRPr>
              </a:lvl9pPr>
            </a:lstStyle>
            <a:p>
              <a:pPr eaLnBrk="1" latinLnBrk="1" hangingPunct="1"/>
              <a:r>
                <a:rPr kumimoji="1" lang="en-US" altLang="ko-KR" sz="2400" b="1">
                  <a:solidFill>
                    <a:srgbClr val="000066"/>
                  </a:solidFill>
                </a:rPr>
                <a:t>312</a:t>
              </a:r>
            </a:p>
          </p:txBody>
        </p:sp>
        <p:pic>
          <p:nvPicPr>
            <p:cNvPr id="25" name="Picture 26" descr="그림2"/>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4851" y="2367"/>
              <a:ext cx="554" cy="15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 name="AutoShape 36"/>
            <p:cNvSpPr>
              <a:spLocks noChangeArrowheads="1"/>
            </p:cNvSpPr>
            <p:nvPr/>
          </p:nvSpPr>
          <p:spPr bwMode="auto">
            <a:xfrm>
              <a:off x="4920" y="3962"/>
              <a:ext cx="269" cy="126"/>
            </a:xfrm>
            <a:prstGeom prst="roundRect">
              <a:avLst>
                <a:gd name="adj" fmla="val 16667"/>
              </a:avLst>
            </a:prstGeom>
            <a:noFill/>
            <a:ln>
              <a:noFill/>
            </a:ln>
            <a:effectLst>
              <a:outerShdw dist="17961" dir="2700000" algn="ctr" rotWithShape="0">
                <a:schemeClr val="tx1"/>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round/>
                  <a:headEnd/>
                  <a:tailEnd/>
                </a14:hiddenLine>
              </a:ext>
            </a:extLst>
          </p:spPr>
          <p:txBody>
            <a:bodyPr wrap="none" anchor="ctr"/>
            <a:lstStyle/>
            <a:p>
              <a:pPr algn="ctr" eaLnBrk="1" latinLnBrk="1" hangingPunct="1"/>
              <a:r>
                <a:rPr kumimoji="1" lang="en-US" altLang="ko-KR" sz="2133" b="1" i="1" dirty="0"/>
                <a:t>2006</a:t>
              </a:r>
            </a:p>
          </p:txBody>
        </p:sp>
      </p:grpSp>
      <p:grpSp>
        <p:nvGrpSpPr>
          <p:cNvPr id="27" name="Group 51"/>
          <p:cNvGrpSpPr>
            <a:grpSpLocks/>
          </p:cNvGrpSpPr>
          <p:nvPr/>
        </p:nvGrpSpPr>
        <p:grpSpPr bwMode="auto">
          <a:xfrm>
            <a:off x="8949587" y="1606802"/>
            <a:ext cx="1119716" cy="4536017"/>
            <a:chOff x="4407" y="1908"/>
            <a:chExt cx="529" cy="2143"/>
          </a:xfrm>
        </p:grpSpPr>
        <p:sp>
          <p:nvSpPr>
            <p:cNvPr id="28" name="Text Box 19"/>
            <p:cNvSpPr txBox="1">
              <a:spLocks noChangeArrowheads="1"/>
            </p:cNvSpPr>
            <p:nvPr/>
          </p:nvSpPr>
          <p:spPr bwMode="auto">
            <a:xfrm>
              <a:off x="4428" y="1908"/>
              <a:ext cx="330" cy="2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Arial" charset="0"/>
                  <a:ea typeface="HY견고딕" pitchFamily="18" charset="-127"/>
                </a:defRPr>
              </a:lvl1pPr>
              <a:lvl2pPr marL="742950" indent="-285750">
                <a:defRPr>
                  <a:solidFill>
                    <a:schemeClr val="tx1"/>
                  </a:solidFill>
                  <a:latin typeface="Arial" charset="0"/>
                  <a:ea typeface="HY견고딕" pitchFamily="18" charset="-127"/>
                </a:defRPr>
              </a:lvl2pPr>
              <a:lvl3pPr marL="1143000" indent="-228600">
                <a:defRPr>
                  <a:solidFill>
                    <a:schemeClr val="tx1"/>
                  </a:solidFill>
                  <a:latin typeface="Arial" charset="0"/>
                  <a:ea typeface="HY견고딕" pitchFamily="18" charset="-127"/>
                </a:defRPr>
              </a:lvl3pPr>
              <a:lvl4pPr marL="1600200" indent="-228600">
                <a:defRPr>
                  <a:solidFill>
                    <a:schemeClr val="tx1"/>
                  </a:solidFill>
                  <a:latin typeface="Arial" charset="0"/>
                  <a:ea typeface="HY견고딕" pitchFamily="18" charset="-127"/>
                </a:defRPr>
              </a:lvl4pPr>
              <a:lvl5pPr marL="2057400" indent="-228600">
                <a:defRPr>
                  <a:solidFill>
                    <a:schemeClr val="tx1"/>
                  </a:solidFill>
                  <a:latin typeface="Arial" charset="0"/>
                  <a:ea typeface="HY견고딕" pitchFamily="18" charset="-127"/>
                </a:defRPr>
              </a:lvl5pPr>
              <a:lvl6pPr marL="2514600" indent="-228600" eaLnBrk="0" fontAlgn="base" hangingPunct="0">
                <a:spcBef>
                  <a:spcPct val="0"/>
                </a:spcBef>
                <a:spcAft>
                  <a:spcPct val="0"/>
                </a:spcAft>
                <a:defRPr>
                  <a:solidFill>
                    <a:schemeClr val="tx1"/>
                  </a:solidFill>
                  <a:latin typeface="Arial" charset="0"/>
                  <a:ea typeface="HY견고딕" pitchFamily="18" charset="-127"/>
                </a:defRPr>
              </a:lvl6pPr>
              <a:lvl7pPr marL="2971800" indent="-228600" eaLnBrk="0" fontAlgn="base" hangingPunct="0">
                <a:spcBef>
                  <a:spcPct val="0"/>
                </a:spcBef>
                <a:spcAft>
                  <a:spcPct val="0"/>
                </a:spcAft>
                <a:defRPr>
                  <a:solidFill>
                    <a:schemeClr val="tx1"/>
                  </a:solidFill>
                  <a:latin typeface="Arial" charset="0"/>
                  <a:ea typeface="HY견고딕" pitchFamily="18" charset="-127"/>
                </a:defRPr>
              </a:lvl7pPr>
              <a:lvl8pPr marL="3429000" indent="-228600" eaLnBrk="0" fontAlgn="base" hangingPunct="0">
                <a:spcBef>
                  <a:spcPct val="0"/>
                </a:spcBef>
                <a:spcAft>
                  <a:spcPct val="0"/>
                </a:spcAft>
                <a:defRPr>
                  <a:solidFill>
                    <a:schemeClr val="tx1"/>
                  </a:solidFill>
                  <a:latin typeface="Arial" charset="0"/>
                  <a:ea typeface="HY견고딕" pitchFamily="18" charset="-127"/>
                </a:defRPr>
              </a:lvl8pPr>
              <a:lvl9pPr marL="3886200" indent="-228600" eaLnBrk="0" fontAlgn="base" hangingPunct="0">
                <a:spcBef>
                  <a:spcPct val="0"/>
                </a:spcBef>
                <a:spcAft>
                  <a:spcPct val="0"/>
                </a:spcAft>
                <a:defRPr>
                  <a:solidFill>
                    <a:schemeClr val="tx1"/>
                  </a:solidFill>
                  <a:latin typeface="Arial" charset="0"/>
                  <a:ea typeface="HY견고딕" pitchFamily="18" charset="-127"/>
                </a:defRPr>
              </a:lvl9pPr>
            </a:lstStyle>
            <a:p>
              <a:pPr eaLnBrk="1" latinLnBrk="1" hangingPunct="1"/>
              <a:r>
                <a:rPr kumimoji="1" lang="en-US" altLang="ko-KR" sz="2400" b="1">
                  <a:solidFill>
                    <a:srgbClr val="000066"/>
                  </a:solidFill>
                </a:rPr>
                <a:t>404</a:t>
              </a:r>
            </a:p>
          </p:txBody>
        </p:sp>
        <p:pic>
          <p:nvPicPr>
            <p:cNvPr id="29" name="Picture 25" descr="그림2"/>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4407" y="2071"/>
              <a:ext cx="529" cy="18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 name="AutoShape 37"/>
            <p:cNvSpPr>
              <a:spLocks noChangeArrowheads="1"/>
            </p:cNvSpPr>
            <p:nvPr/>
          </p:nvSpPr>
          <p:spPr bwMode="auto">
            <a:xfrm>
              <a:off x="4470" y="3926"/>
              <a:ext cx="269" cy="125"/>
            </a:xfrm>
            <a:prstGeom prst="roundRect">
              <a:avLst>
                <a:gd name="adj" fmla="val 16667"/>
              </a:avLst>
            </a:prstGeom>
            <a:noFill/>
            <a:ln>
              <a:noFill/>
            </a:ln>
            <a:effectLst>
              <a:outerShdw dist="17961" dir="2700000" algn="ctr" rotWithShape="0">
                <a:schemeClr val="tx1"/>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round/>
                  <a:headEnd/>
                  <a:tailEnd/>
                </a14:hiddenLine>
              </a:ext>
            </a:extLst>
          </p:spPr>
          <p:txBody>
            <a:bodyPr wrap="none" anchor="ctr"/>
            <a:lstStyle/>
            <a:p>
              <a:pPr algn="ctr" eaLnBrk="1" latinLnBrk="1" hangingPunct="1"/>
              <a:r>
                <a:rPr kumimoji="1" lang="en-US" altLang="ko-KR" sz="2133" b="1" i="1" dirty="0"/>
                <a:t>2005</a:t>
              </a:r>
            </a:p>
          </p:txBody>
        </p:sp>
      </p:grpSp>
      <p:grpSp>
        <p:nvGrpSpPr>
          <p:cNvPr id="31" name="Group 56"/>
          <p:cNvGrpSpPr>
            <a:grpSpLocks/>
          </p:cNvGrpSpPr>
          <p:nvPr/>
        </p:nvGrpSpPr>
        <p:grpSpPr bwMode="auto">
          <a:xfrm>
            <a:off x="6324921" y="3175251"/>
            <a:ext cx="986367" cy="2614083"/>
            <a:chOff x="3167" y="2649"/>
            <a:chExt cx="466" cy="1235"/>
          </a:xfrm>
        </p:grpSpPr>
        <p:sp>
          <p:nvSpPr>
            <p:cNvPr id="32" name="Text Box 16"/>
            <p:cNvSpPr txBox="1">
              <a:spLocks noChangeArrowheads="1"/>
            </p:cNvSpPr>
            <p:nvPr/>
          </p:nvSpPr>
          <p:spPr bwMode="auto">
            <a:xfrm>
              <a:off x="3167" y="2649"/>
              <a:ext cx="330" cy="2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Arial" charset="0"/>
                  <a:ea typeface="HY견고딕" pitchFamily="18" charset="-127"/>
                </a:defRPr>
              </a:lvl1pPr>
              <a:lvl2pPr marL="742950" indent="-285750">
                <a:defRPr>
                  <a:solidFill>
                    <a:schemeClr val="tx1"/>
                  </a:solidFill>
                  <a:latin typeface="Arial" charset="0"/>
                  <a:ea typeface="HY견고딕" pitchFamily="18" charset="-127"/>
                </a:defRPr>
              </a:lvl2pPr>
              <a:lvl3pPr marL="1143000" indent="-228600">
                <a:defRPr>
                  <a:solidFill>
                    <a:schemeClr val="tx1"/>
                  </a:solidFill>
                  <a:latin typeface="Arial" charset="0"/>
                  <a:ea typeface="HY견고딕" pitchFamily="18" charset="-127"/>
                </a:defRPr>
              </a:lvl3pPr>
              <a:lvl4pPr marL="1600200" indent="-228600">
                <a:defRPr>
                  <a:solidFill>
                    <a:schemeClr val="tx1"/>
                  </a:solidFill>
                  <a:latin typeface="Arial" charset="0"/>
                  <a:ea typeface="HY견고딕" pitchFamily="18" charset="-127"/>
                </a:defRPr>
              </a:lvl4pPr>
              <a:lvl5pPr marL="2057400" indent="-228600">
                <a:defRPr>
                  <a:solidFill>
                    <a:schemeClr val="tx1"/>
                  </a:solidFill>
                  <a:latin typeface="Arial" charset="0"/>
                  <a:ea typeface="HY견고딕" pitchFamily="18" charset="-127"/>
                </a:defRPr>
              </a:lvl5pPr>
              <a:lvl6pPr marL="2514600" indent="-228600" eaLnBrk="0" fontAlgn="base" hangingPunct="0">
                <a:spcBef>
                  <a:spcPct val="0"/>
                </a:spcBef>
                <a:spcAft>
                  <a:spcPct val="0"/>
                </a:spcAft>
                <a:defRPr>
                  <a:solidFill>
                    <a:schemeClr val="tx1"/>
                  </a:solidFill>
                  <a:latin typeface="Arial" charset="0"/>
                  <a:ea typeface="HY견고딕" pitchFamily="18" charset="-127"/>
                </a:defRPr>
              </a:lvl6pPr>
              <a:lvl7pPr marL="2971800" indent="-228600" eaLnBrk="0" fontAlgn="base" hangingPunct="0">
                <a:spcBef>
                  <a:spcPct val="0"/>
                </a:spcBef>
                <a:spcAft>
                  <a:spcPct val="0"/>
                </a:spcAft>
                <a:defRPr>
                  <a:solidFill>
                    <a:schemeClr val="tx1"/>
                  </a:solidFill>
                  <a:latin typeface="Arial" charset="0"/>
                  <a:ea typeface="HY견고딕" pitchFamily="18" charset="-127"/>
                </a:defRPr>
              </a:lvl7pPr>
              <a:lvl8pPr marL="3429000" indent="-228600" eaLnBrk="0" fontAlgn="base" hangingPunct="0">
                <a:spcBef>
                  <a:spcPct val="0"/>
                </a:spcBef>
                <a:spcAft>
                  <a:spcPct val="0"/>
                </a:spcAft>
                <a:defRPr>
                  <a:solidFill>
                    <a:schemeClr val="tx1"/>
                  </a:solidFill>
                  <a:latin typeface="Arial" charset="0"/>
                  <a:ea typeface="HY견고딕" pitchFamily="18" charset="-127"/>
                </a:defRPr>
              </a:lvl8pPr>
              <a:lvl9pPr marL="3886200" indent="-228600" eaLnBrk="0" fontAlgn="base" hangingPunct="0">
                <a:spcBef>
                  <a:spcPct val="0"/>
                </a:spcBef>
                <a:spcAft>
                  <a:spcPct val="0"/>
                </a:spcAft>
                <a:defRPr>
                  <a:solidFill>
                    <a:schemeClr val="tx1"/>
                  </a:solidFill>
                  <a:latin typeface="Arial" charset="0"/>
                  <a:ea typeface="HY견고딕" pitchFamily="18" charset="-127"/>
                </a:defRPr>
              </a:lvl9pPr>
            </a:lstStyle>
            <a:p>
              <a:pPr eaLnBrk="1" latinLnBrk="1" hangingPunct="1"/>
              <a:r>
                <a:rPr kumimoji="1" lang="en-US" altLang="ko-KR" sz="2400" b="1">
                  <a:solidFill>
                    <a:srgbClr val="000066"/>
                  </a:solidFill>
                </a:rPr>
                <a:t>185</a:t>
              </a:r>
            </a:p>
          </p:txBody>
        </p:sp>
        <p:grpSp>
          <p:nvGrpSpPr>
            <p:cNvPr id="33" name="Group 54"/>
            <p:cNvGrpSpPr>
              <a:grpSpLocks/>
            </p:cNvGrpSpPr>
            <p:nvPr/>
          </p:nvGrpSpPr>
          <p:grpSpPr bwMode="auto">
            <a:xfrm>
              <a:off x="3181" y="2835"/>
              <a:ext cx="452" cy="1049"/>
              <a:chOff x="3181" y="2835"/>
              <a:chExt cx="452" cy="1049"/>
            </a:xfrm>
          </p:grpSpPr>
          <p:pic>
            <p:nvPicPr>
              <p:cNvPr id="34" name="Picture 23" descr="그림2"/>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3181" y="2835"/>
                <a:ext cx="452" cy="8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5" name="AutoShape 38"/>
              <p:cNvSpPr>
                <a:spLocks noChangeArrowheads="1"/>
              </p:cNvSpPr>
              <p:nvPr/>
            </p:nvSpPr>
            <p:spPr bwMode="auto">
              <a:xfrm>
                <a:off x="3185" y="3758"/>
                <a:ext cx="269" cy="126"/>
              </a:xfrm>
              <a:prstGeom prst="roundRect">
                <a:avLst>
                  <a:gd name="adj" fmla="val 16667"/>
                </a:avLst>
              </a:prstGeom>
              <a:noFill/>
              <a:ln>
                <a:noFill/>
              </a:ln>
              <a:effectLst>
                <a:outerShdw dist="17961" dir="2700000" algn="ctr" rotWithShape="0">
                  <a:schemeClr val="tx1"/>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round/>
                    <a:headEnd/>
                    <a:tailEnd/>
                  </a14:hiddenLine>
                </a:ext>
              </a:extLst>
            </p:spPr>
            <p:txBody>
              <a:bodyPr wrap="none" anchor="ctr"/>
              <a:lstStyle/>
              <a:p>
                <a:pPr algn="ctr" eaLnBrk="1" latinLnBrk="1" hangingPunct="1"/>
                <a:r>
                  <a:rPr kumimoji="1" lang="en-US" altLang="ko-KR" sz="2133" b="1" i="1" dirty="0"/>
                  <a:t>2002</a:t>
                </a:r>
              </a:p>
            </p:txBody>
          </p:sp>
        </p:grpSp>
      </p:grpSp>
      <p:grpSp>
        <p:nvGrpSpPr>
          <p:cNvPr id="36" name="Group 49"/>
          <p:cNvGrpSpPr>
            <a:grpSpLocks/>
          </p:cNvGrpSpPr>
          <p:nvPr/>
        </p:nvGrpSpPr>
        <p:grpSpPr bwMode="auto">
          <a:xfrm>
            <a:off x="5469787" y="3086351"/>
            <a:ext cx="1011767" cy="2607733"/>
            <a:chOff x="2763" y="2607"/>
            <a:chExt cx="478" cy="1232"/>
          </a:xfrm>
        </p:grpSpPr>
        <p:sp>
          <p:nvSpPr>
            <p:cNvPr id="37" name="Text Box 15"/>
            <p:cNvSpPr txBox="1">
              <a:spLocks noChangeArrowheads="1"/>
            </p:cNvSpPr>
            <p:nvPr/>
          </p:nvSpPr>
          <p:spPr bwMode="auto">
            <a:xfrm>
              <a:off x="2763" y="2607"/>
              <a:ext cx="330" cy="2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Arial" charset="0"/>
                  <a:ea typeface="HY견고딕" pitchFamily="18" charset="-127"/>
                </a:defRPr>
              </a:lvl1pPr>
              <a:lvl2pPr marL="742950" indent="-285750">
                <a:defRPr>
                  <a:solidFill>
                    <a:schemeClr val="tx1"/>
                  </a:solidFill>
                  <a:latin typeface="Arial" charset="0"/>
                  <a:ea typeface="HY견고딕" pitchFamily="18" charset="-127"/>
                </a:defRPr>
              </a:lvl2pPr>
              <a:lvl3pPr marL="1143000" indent="-228600">
                <a:defRPr>
                  <a:solidFill>
                    <a:schemeClr val="tx1"/>
                  </a:solidFill>
                  <a:latin typeface="Arial" charset="0"/>
                  <a:ea typeface="HY견고딕" pitchFamily="18" charset="-127"/>
                </a:defRPr>
              </a:lvl3pPr>
              <a:lvl4pPr marL="1600200" indent="-228600">
                <a:defRPr>
                  <a:solidFill>
                    <a:schemeClr val="tx1"/>
                  </a:solidFill>
                  <a:latin typeface="Arial" charset="0"/>
                  <a:ea typeface="HY견고딕" pitchFamily="18" charset="-127"/>
                </a:defRPr>
              </a:lvl4pPr>
              <a:lvl5pPr marL="2057400" indent="-228600">
                <a:defRPr>
                  <a:solidFill>
                    <a:schemeClr val="tx1"/>
                  </a:solidFill>
                  <a:latin typeface="Arial" charset="0"/>
                  <a:ea typeface="HY견고딕" pitchFamily="18" charset="-127"/>
                </a:defRPr>
              </a:lvl5pPr>
              <a:lvl6pPr marL="2514600" indent="-228600" eaLnBrk="0" fontAlgn="base" hangingPunct="0">
                <a:spcBef>
                  <a:spcPct val="0"/>
                </a:spcBef>
                <a:spcAft>
                  <a:spcPct val="0"/>
                </a:spcAft>
                <a:defRPr>
                  <a:solidFill>
                    <a:schemeClr val="tx1"/>
                  </a:solidFill>
                  <a:latin typeface="Arial" charset="0"/>
                  <a:ea typeface="HY견고딕" pitchFamily="18" charset="-127"/>
                </a:defRPr>
              </a:lvl6pPr>
              <a:lvl7pPr marL="2971800" indent="-228600" eaLnBrk="0" fontAlgn="base" hangingPunct="0">
                <a:spcBef>
                  <a:spcPct val="0"/>
                </a:spcBef>
                <a:spcAft>
                  <a:spcPct val="0"/>
                </a:spcAft>
                <a:defRPr>
                  <a:solidFill>
                    <a:schemeClr val="tx1"/>
                  </a:solidFill>
                  <a:latin typeface="Arial" charset="0"/>
                  <a:ea typeface="HY견고딕" pitchFamily="18" charset="-127"/>
                </a:defRPr>
              </a:lvl7pPr>
              <a:lvl8pPr marL="3429000" indent="-228600" eaLnBrk="0" fontAlgn="base" hangingPunct="0">
                <a:spcBef>
                  <a:spcPct val="0"/>
                </a:spcBef>
                <a:spcAft>
                  <a:spcPct val="0"/>
                </a:spcAft>
                <a:defRPr>
                  <a:solidFill>
                    <a:schemeClr val="tx1"/>
                  </a:solidFill>
                  <a:latin typeface="Arial" charset="0"/>
                  <a:ea typeface="HY견고딕" pitchFamily="18" charset="-127"/>
                </a:defRPr>
              </a:lvl8pPr>
              <a:lvl9pPr marL="3886200" indent="-228600" eaLnBrk="0" fontAlgn="base" hangingPunct="0">
                <a:spcBef>
                  <a:spcPct val="0"/>
                </a:spcBef>
                <a:spcAft>
                  <a:spcPct val="0"/>
                </a:spcAft>
                <a:defRPr>
                  <a:solidFill>
                    <a:schemeClr val="tx1"/>
                  </a:solidFill>
                  <a:latin typeface="Arial" charset="0"/>
                  <a:ea typeface="HY견고딕" pitchFamily="18" charset="-127"/>
                </a:defRPr>
              </a:lvl9pPr>
            </a:lstStyle>
            <a:p>
              <a:pPr eaLnBrk="1" latinLnBrk="1" hangingPunct="1"/>
              <a:r>
                <a:rPr kumimoji="1" lang="en-US" altLang="ko-KR" sz="2400" b="1">
                  <a:solidFill>
                    <a:srgbClr val="000066"/>
                  </a:solidFill>
                </a:rPr>
                <a:t>189</a:t>
              </a:r>
            </a:p>
          </p:txBody>
        </p:sp>
        <p:pic>
          <p:nvPicPr>
            <p:cNvPr id="38" name="Picture 22" descr="그림2"/>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2780" y="2807"/>
              <a:ext cx="461" cy="8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9" name="AutoShape 39"/>
            <p:cNvSpPr>
              <a:spLocks noChangeArrowheads="1"/>
            </p:cNvSpPr>
            <p:nvPr/>
          </p:nvSpPr>
          <p:spPr bwMode="auto">
            <a:xfrm>
              <a:off x="2772" y="3713"/>
              <a:ext cx="269" cy="126"/>
            </a:xfrm>
            <a:prstGeom prst="roundRect">
              <a:avLst>
                <a:gd name="adj" fmla="val 16667"/>
              </a:avLst>
            </a:prstGeom>
            <a:noFill/>
            <a:ln>
              <a:noFill/>
            </a:ln>
            <a:effectLst>
              <a:outerShdw dist="17961" dir="2700000" algn="ctr" rotWithShape="0">
                <a:schemeClr val="tx1"/>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round/>
                  <a:headEnd/>
                  <a:tailEnd/>
                </a14:hiddenLine>
              </a:ext>
            </a:extLst>
          </p:spPr>
          <p:txBody>
            <a:bodyPr wrap="none" anchor="ctr"/>
            <a:lstStyle/>
            <a:p>
              <a:pPr algn="ctr" eaLnBrk="1" latinLnBrk="1" hangingPunct="1"/>
              <a:r>
                <a:rPr kumimoji="1" lang="en-US" altLang="ko-KR" sz="2133" b="1" i="1" dirty="0"/>
                <a:t>2001</a:t>
              </a:r>
            </a:p>
          </p:txBody>
        </p:sp>
      </p:grpSp>
      <p:grpSp>
        <p:nvGrpSpPr>
          <p:cNvPr id="40" name="Group 48"/>
          <p:cNvGrpSpPr>
            <a:grpSpLocks/>
          </p:cNvGrpSpPr>
          <p:nvPr/>
        </p:nvGrpSpPr>
        <p:grpSpPr bwMode="auto">
          <a:xfrm>
            <a:off x="4671801" y="3585885"/>
            <a:ext cx="853017" cy="1996016"/>
            <a:chOff x="2386" y="2843"/>
            <a:chExt cx="403" cy="943"/>
          </a:xfrm>
        </p:grpSpPr>
        <p:sp>
          <p:nvSpPr>
            <p:cNvPr id="41" name="Text Box 14"/>
            <p:cNvSpPr txBox="1">
              <a:spLocks noChangeArrowheads="1"/>
            </p:cNvSpPr>
            <p:nvPr/>
          </p:nvSpPr>
          <p:spPr bwMode="auto">
            <a:xfrm>
              <a:off x="2399" y="2843"/>
              <a:ext cx="322" cy="2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Arial" charset="0"/>
                  <a:ea typeface="HY견고딕" pitchFamily="18" charset="-127"/>
                </a:defRPr>
              </a:lvl1pPr>
              <a:lvl2pPr marL="742950" indent="-285750">
                <a:defRPr>
                  <a:solidFill>
                    <a:schemeClr val="tx1"/>
                  </a:solidFill>
                  <a:latin typeface="Arial" charset="0"/>
                  <a:ea typeface="HY견고딕" pitchFamily="18" charset="-127"/>
                </a:defRPr>
              </a:lvl2pPr>
              <a:lvl3pPr marL="1143000" indent="-228600">
                <a:defRPr>
                  <a:solidFill>
                    <a:schemeClr val="tx1"/>
                  </a:solidFill>
                  <a:latin typeface="Arial" charset="0"/>
                  <a:ea typeface="HY견고딕" pitchFamily="18" charset="-127"/>
                </a:defRPr>
              </a:lvl3pPr>
              <a:lvl4pPr marL="1600200" indent="-228600">
                <a:defRPr>
                  <a:solidFill>
                    <a:schemeClr val="tx1"/>
                  </a:solidFill>
                  <a:latin typeface="Arial" charset="0"/>
                  <a:ea typeface="HY견고딕" pitchFamily="18" charset="-127"/>
                </a:defRPr>
              </a:lvl4pPr>
              <a:lvl5pPr marL="2057400" indent="-228600">
                <a:defRPr>
                  <a:solidFill>
                    <a:schemeClr val="tx1"/>
                  </a:solidFill>
                  <a:latin typeface="Arial" charset="0"/>
                  <a:ea typeface="HY견고딕" pitchFamily="18" charset="-127"/>
                </a:defRPr>
              </a:lvl5pPr>
              <a:lvl6pPr marL="2514600" indent="-228600" eaLnBrk="0" fontAlgn="base" hangingPunct="0">
                <a:spcBef>
                  <a:spcPct val="0"/>
                </a:spcBef>
                <a:spcAft>
                  <a:spcPct val="0"/>
                </a:spcAft>
                <a:defRPr>
                  <a:solidFill>
                    <a:schemeClr val="tx1"/>
                  </a:solidFill>
                  <a:latin typeface="Arial" charset="0"/>
                  <a:ea typeface="HY견고딕" pitchFamily="18" charset="-127"/>
                </a:defRPr>
              </a:lvl6pPr>
              <a:lvl7pPr marL="2971800" indent="-228600" eaLnBrk="0" fontAlgn="base" hangingPunct="0">
                <a:spcBef>
                  <a:spcPct val="0"/>
                </a:spcBef>
                <a:spcAft>
                  <a:spcPct val="0"/>
                </a:spcAft>
                <a:defRPr>
                  <a:solidFill>
                    <a:schemeClr val="tx1"/>
                  </a:solidFill>
                  <a:latin typeface="Arial" charset="0"/>
                  <a:ea typeface="HY견고딕" pitchFamily="18" charset="-127"/>
                </a:defRPr>
              </a:lvl7pPr>
              <a:lvl8pPr marL="3429000" indent="-228600" eaLnBrk="0" fontAlgn="base" hangingPunct="0">
                <a:spcBef>
                  <a:spcPct val="0"/>
                </a:spcBef>
                <a:spcAft>
                  <a:spcPct val="0"/>
                </a:spcAft>
                <a:defRPr>
                  <a:solidFill>
                    <a:schemeClr val="tx1"/>
                  </a:solidFill>
                  <a:latin typeface="Arial" charset="0"/>
                  <a:ea typeface="HY견고딕" pitchFamily="18" charset="-127"/>
                </a:defRPr>
              </a:lvl8pPr>
              <a:lvl9pPr marL="3886200" indent="-228600" eaLnBrk="0" fontAlgn="base" hangingPunct="0">
                <a:spcBef>
                  <a:spcPct val="0"/>
                </a:spcBef>
                <a:spcAft>
                  <a:spcPct val="0"/>
                </a:spcAft>
                <a:defRPr>
                  <a:solidFill>
                    <a:schemeClr val="tx1"/>
                  </a:solidFill>
                  <a:latin typeface="Arial" charset="0"/>
                  <a:ea typeface="HY견고딕" pitchFamily="18" charset="-127"/>
                </a:defRPr>
              </a:lvl9pPr>
            </a:lstStyle>
            <a:p>
              <a:pPr eaLnBrk="1" latinLnBrk="1" hangingPunct="1"/>
              <a:r>
                <a:rPr kumimoji="1" lang="en-US" altLang="ko-KR" sz="2400" b="1">
                  <a:solidFill>
                    <a:srgbClr val="000066"/>
                  </a:solidFill>
                </a:rPr>
                <a:t>119</a:t>
              </a:r>
            </a:p>
          </p:txBody>
        </p:sp>
        <p:pic>
          <p:nvPicPr>
            <p:cNvPr id="42" name="Picture 21" descr="그림1"/>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2390" y="3035"/>
              <a:ext cx="399" cy="6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3" name="AutoShape 40"/>
            <p:cNvSpPr>
              <a:spLocks noChangeArrowheads="1"/>
            </p:cNvSpPr>
            <p:nvPr/>
          </p:nvSpPr>
          <p:spPr bwMode="auto">
            <a:xfrm>
              <a:off x="2386" y="3660"/>
              <a:ext cx="268" cy="126"/>
            </a:xfrm>
            <a:prstGeom prst="roundRect">
              <a:avLst>
                <a:gd name="adj" fmla="val 16667"/>
              </a:avLst>
            </a:prstGeom>
            <a:noFill/>
            <a:ln>
              <a:noFill/>
            </a:ln>
            <a:effectLst>
              <a:outerShdw dist="17961" dir="2700000" algn="ctr" rotWithShape="0">
                <a:schemeClr val="tx1"/>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round/>
                  <a:headEnd/>
                  <a:tailEnd/>
                </a14:hiddenLine>
              </a:ext>
            </a:extLst>
          </p:spPr>
          <p:txBody>
            <a:bodyPr wrap="none" anchor="ctr"/>
            <a:lstStyle/>
            <a:p>
              <a:pPr algn="ctr" eaLnBrk="1" latinLnBrk="1" hangingPunct="1"/>
              <a:r>
                <a:rPr kumimoji="1" lang="en-US" altLang="ko-KR" sz="2133" b="1" i="1" dirty="0"/>
                <a:t>2000</a:t>
              </a:r>
            </a:p>
          </p:txBody>
        </p:sp>
      </p:grpSp>
      <p:pic>
        <p:nvPicPr>
          <p:cNvPr id="44" name="图片 43" descr="未标题-3.png"/>
          <p:cNvPicPr>
            <a:picLocks noChangeAspect="1"/>
          </p:cNvPicPr>
          <p:nvPr/>
        </p:nvPicPr>
        <p:blipFill>
          <a:blip r:embed="rId7" cstate="print"/>
          <a:stretch>
            <a:fillRect/>
          </a:stretch>
        </p:blipFill>
        <p:spPr>
          <a:xfrm>
            <a:off x="1223582" y="2191001"/>
            <a:ext cx="2910293" cy="4530928"/>
          </a:xfrm>
          <a:prstGeom prst="rect">
            <a:avLst/>
          </a:prstGeom>
        </p:spPr>
      </p:pic>
    </p:spTree>
    <p:extLst>
      <p:ext uri="{BB962C8B-B14F-4D97-AF65-F5344CB8AC3E}">
        <p14:creationId xmlns:p14="http://schemas.microsoft.com/office/powerpoint/2010/main" val="1066111533"/>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700"/>
                                  </p:stCondLst>
                                  <p:childTnLst>
                                    <p:set>
                                      <p:cBhvr>
                                        <p:cTn id="11" dur="1" fill="hold">
                                          <p:stCondLst>
                                            <p:cond delay="0"/>
                                          </p:stCondLst>
                                        </p:cTn>
                                        <p:tgtEl>
                                          <p:spTgt spid="40"/>
                                        </p:tgtEl>
                                        <p:attrNameLst>
                                          <p:attrName>style.visibility</p:attrName>
                                        </p:attrNameLst>
                                      </p:cBhvr>
                                      <p:to>
                                        <p:strVal val="visible"/>
                                      </p:to>
                                    </p:set>
                                    <p:animEffect transition="in" filter="fade">
                                      <p:cBhvr>
                                        <p:cTn id="12" dur="500"/>
                                        <p:tgtEl>
                                          <p:spTgt spid="40"/>
                                        </p:tgtEl>
                                      </p:cBhvr>
                                    </p:animEffect>
                                    <p:anim calcmode="lin" valueType="num">
                                      <p:cBhvr>
                                        <p:cTn id="13" dur="500" fill="hold"/>
                                        <p:tgtEl>
                                          <p:spTgt spid="40"/>
                                        </p:tgtEl>
                                        <p:attrNameLst>
                                          <p:attrName>ppt_x</p:attrName>
                                        </p:attrNameLst>
                                      </p:cBhvr>
                                      <p:tavLst>
                                        <p:tav tm="0">
                                          <p:val>
                                            <p:strVal val="#ppt_x"/>
                                          </p:val>
                                        </p:tav>
                                        <p:tav tm="100000">
                                          <p:val>
                                            <p:strVal val="#ppt_x"/>
                                          </p:val>
                                        </p:tav>
                                      </p:tavLst>
                                    </p:anim>
                                    <p:anim calcmode="lin" valueType="num">
                                      <p:cBhvr>
                                        <p:cTn id="14" dur="500" fill="hold"/>
                                        <p:tgtEl>
                                          <p:spTgt spid="40"/>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900"/>
                                  </p:stCondLst>
                                  <p:childTnLst>
                                    <p:set>
                                      <p:cBhvr>
                                        <p:cTn id="16" dur="1" fill="hold">
                                          <p:stCondLst>
                                            <p:cond delay="0"/>
                                          </p:stCondLst>
                                        </p:cTn>
                                        <p:tgtEl>
                                          <p:spTgt spid="36"/>
                                        </p:tgtEl>
                                        <p:attrNameLst>
                                          <p:attrName>style.visibility</p:attrName>
                                        </p:attrNameLst>
                                      </p:cBhvr>
                                      <p:to>
                                        <p:strVal val="visible"/>
                                      </p:to>
                                    </p:set>
                                    <p:animEffect transition="in" filter="fade">
                                      <p:cBhvr>
                                        <p:cTn id="17" dur="500"/>
                                        <p:tgtEl>
                                          <p:spTgt spid="36"/>
                                        </p:tgtEl>
                                      </p:cBhvr>
                                    </p:animEffect>
                                    <p:anim calcmode="lin" valueType="num">
                                      <p:cBhvr>
                                        <p:cTn id="18" dur="500" fill="hold"/>
                                        <p:tgtEl>
                                          <p:spTgt spid="36"/>
                                        </p:tgtEl>
                                        <p:attrNameLst>
                                          <p:attrName>ppt_x</p:attrName>
                                        </p:attrNameLst>
                                      </p:cBhvr>
                                      <p:tavLst>
                                        <p:tav tm="0">
                                          <p:val>
                                            <p:strVal val="#ppt_x"/>
                                          </p:val>
                                        </p:tav>
                                        <p:tav tm="100000">
                                          <p:val>
                                            <p:strVal val="#ppt_x"/>
                                          </p:val>
                                        </p:tav>
                                      </p:tavLst>
                                    </p:anim>
                                    <p:anim calcmode="lin" valueType="num">
                                      <p:cBhvr>
                                        <p:cTn id="19" dur="500" fill="hold"/>
                                        <p:tgtEl>
                                          <p:spTgt spid="36"/>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1100"/>
                                  </p:stCondLst>
                                  <p:childTnLst>
                                    <p:set>
                                      <p:cBhvr>
                                        <p:cTn id="21" dur="1" fill="hold">
                                          <p:stCondLst>
                                            <p:cond delay="0"/>
                                          </p:stCondLst>
                                        </p:cTn>
                                        <p:tgtEl>
                                          <p:spTgt spid="31"/>
                                        </p:tgtEl>
                                        <p:attrNameLst>
                                          <p:attrName>style.visibility</p:attrName>
                                        </p:attrNameLst>
                                      </p:cBhvr>
                                      <p:to>
                                        <p:strVal val="visible"/>
                                      </p:to>
                                    </p:set>
                                    <p:animEffect transition="in" filter="fade">
                                      <p:cBhvr>
                                        <p:cTn id="22" dur="500"/>
                                        <p:tgtEl>
                                          <p:spTgt spid="31"/>
                                        </p:tgtEl>
                                      </p:cBhvr>
                                    </p:animEffect>
                                    <p:anim calcmode="lin" valueType="num">
                                      <p:cBhvr>
                                        <p:cTn id="23" dur="500" fill="hold"/>
                                        <p:tgtEl>
                                          <p:spTgt spid="31"/>
                                        </p:tgtEl>
                                        <p:attrNameLst>
                                          <p:attrName>ppt_x</p:attrName>
                                        </p:attrNameLst>
                                      </p:cBhvr>
                                      <p:tavLst>
                                        <p:tav tm="0">
                                          <p:val>
                                            <p:strVal val="#ppt_x"/>
                                          </p:val>
                                        </p:tav>
                                        <p:tav tm="100000">
                                          <p:val>
                                            <p:strVal val="#ppt_x"/>
                                          </p:val>
                                        </p:tav>
                                      </p:tavLst>
                                    </p:anim>
                                    <p:anim calcmode="lin" valueType="num">
                                      <p:cBhvr>
                                        <p:cTn id="24" dur="500" fill="hold"/>
                                        <p:tgtEl>
                                          <p:spTgt spid="31"/>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1300"/>
                                  </p:stCondLst>
                                  <p:childTnLst>
                                    <p:set>
                                      <p:cBhvr>
                                        <p:cTn id="26" dur="1" fill="hold">
                                          <p:stCondLst>
                                            <p:cond delay="0"/>
                                          </p:stCondLst>
                                        </p:cTn>
                                        <p:tgtEl>
                                          <p:spTgt spid="14"/>
                                        </p:tgtEl>
                                        <p:attrNameLst>
                                          <p:attrName>style.visibility</p:attrName>
                                        </p:attrNameLst>
                                      </p:cBhvr>
                                      <p:to>
                                        <p:strVal val="visible"/>
                                      </p:to>
                                    </p:set>
                                    <p:animEffect transition="in" filter="fade">
                                      <p:cBhvr>
                                        <p:cTn id="27" dur="500"/>
                                        <p:tgtEl>
                                          <p:spTgt spid="14"/>
                                        </p:tgtEl>
                                      </p:cBhvr>
                                    </p:animEffect>
                                    <p:anim calcmode="lin" valueType="num">
                                      <p:cBhvr>
                                        <p:cTn id="28" dur="500" fill="hold"/>
                                        <p:tgtEl>
                                          <p:spTgt spid="14"/>
                                        </p:tgtEl>
                                        <p:attrNameLst>
                                          <p:attrName>ppt_x</p:attrName>
                                        </p:attrNameLst>
                                      </p:cBhvr>
                                      <p:tavLst>
                                        <p:tav tm="0">
                                          <p:val>
                                            <p:strVal val="#ppt_x"/>
                                          </p:val>
                                        </p:tav>
                                        <p:tav tm="100000">
                                          <p:val>
                                            <p:strVal val="#ppt_x"/>
                                          </p:val>
                                        </p:tav>
                                      </p:tavLst>
                                    </p:anim>
                                    <p:anim calcmode="lin" valueType="num">
                                      <p:cBhvr>
                                        <p:cTn id="29" dur="500" fill="hold"/>
                                        <p:tgtEl>
                                          <p:spTgt spid="14"/>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1500"/>
                                  </p:stCondLst>
                                  <p:childTnLst>
                                    <p:set>
                                      <p:cBhvr>
                                        <p:cTn id="31" dur="1" fill="hold">
                                          <p:stCondLst>
                                            <p:cond delay="0"/>
                                          </p:stCondLst>
                                        </p:cTn>
                                        <p:tgtEl>
                                          <p:spTgt spid="18"/>
                                        </p:tgtEl>
                                        <p:attrNameLst>
                                          <p:attrName>style.visibility</p:attrName>
                                        </p:attrNameLst>
                                      </p:cBhvr>
                                      <p:to>
                                        <p:strVal val="visible"/>
                                      </p:to>
                                    </p:set>
                                    <p:animEffect transition="in" filter="fade">
                                      <p:cBhvr>
                                        <p:cTn id="32" dur="500"/>
                                        <p:tgtEl>
                                          <p:spTgt spid="18"/>
                                        </p:tgtEl>
                                      </p:cBhvr>
                                    </p:animEffect>
                                    <p:anim calcmode="lin" valueType="num">
                                      <p:cBhvr>
                                        <p:cTn id="33" dur="500" fill="hold"/>
                                        <p:tgtEl>
                                          <p:spTgt spid="18"/>
                                        </p:tgtEl>
                                        <p:attrNameLst>
                                          <p:attrName>ppt_x</p:attrName>
                                        </p:attrNameLst>
                                      </p:cBhvr>
                                      <p:tavLst>
                                        <p:tav tm="0">
                                          <p:val>
                                            <p:strVal val="#ppt_x"/>
                                          </p:val>
                                        </p:tav>
                                        <p:tav tm="100000">
                                          <p:val>
                                            <p:strVal val="#ppt_x"/>
                                          </p:val>
                                        </p:tav>
                                      </p:tavLst>
                                    </p:anim>
                                    <p:anim calcmode="lin" valueType="num">
                                      <p:cBhvr>
                                        <p:cTn id="34" dur="500" fill="hold"/>
                                        <p:tgtEl>
                                          <p:spTgt spid="18"/>
                                        </p:tgtEl>
                                        <p:attrNameLst>
                                          <p:attrName>ppt_y</p:attrName>
                                        </p:attrNameLst>
                                      </p:cBhvr>
                                      <p:tavLst>
                                        <p:tav tm="0">
                                          <p:val>
                                            <p:strVal val="#ppt_y+.1"/>
                                          </p:val>
                                        </p:tav>
                                        <p:tav tm="100000">
                                          <p:val>
                                            <p:strVal val="#ppt_y"/>
                                          </p:val>
                                        </p:tav>
                                      </p:tavLst>
                                    </p:anim>
                                  </p:childTnLst>
                                </p:cTn>
                              </p:par>
                              <p:par>
                                <p:cTn id="35" presetID="42" presetClass="entr" presetSubtype="0" fill="hold" nodeType="withEffect">
                                  <p:stCondLst>
                                    <p:cond delay="1700"/>
                                  </p:stCondLst>
                                  <p:childTnLst>
                                    <p:set>
                                      <p:cBhvr>
                                        <p:cTn id="36" dur="1" fill="hold">
                                          <p:stCondLst>
                                            <p:cond delay="0"/>
                                          </p:stCondLst>
                                        </p:cTn>
                                        <p:tgtEl>
                                          <p:spTgt spid="27"/>
                                        </p:tgtEl>
                                        <p:attrNameLst>
                                          <p:attrName>style.visibility</p:attrName>
                                        </p:attrNameLst>
                                      </p:cBhvr>
                                      <p:to>
                                        <p:strVal val="visible"/>
                                      </p:to>
                                    </p:set>
                                    <p:animEffect transition="in" filter="fade">
                                      <p:cBhvr>
                                        <p:cTn id="37" dur="500"/>
                                        <p:tgtEl>
                                          <p:spTgt spid="27"/>
                                        </p:tgtEl>
                                      </p:cBhvr>
                                    </p:animEffect>
                                    <p:anim calcmode="lin" valueType="num">
                                      <p:cBhvr>
                                        <p:cTn id="38" dur="500" fill="hold"/>
                                        <p:tgtEl>
                                          <p:spTgt spid="27"/>
                                        </p:tgtEl>
                                        <p:attrNameLst>
                                          <p:attrName>ppt_x</p:attrName>
                                        </p:attrNameLst>
                                      </p:cBhvr>
                                      <p:tavLst>
                                        <p:tav tm="0">
                                          <p:val>
                                            <p:strVal val="#ppt_x"/>
                                          </p:val>
                                        </p:tav>
                                        <p:tav tm="100000">
                                          <p:val>
                                            <p:strVal val="#ppt_x"/>
                                          </p:val>
                                        </p:tav>
                                      </p:tavLst>
                                    </p:anim>
                                    <p:anim calcmode="lin" valueType="num">
                                      <p:cBhvr>
                                        <p:cTn id="39" dur="500" fill="hold"/>
                                        <p:tgtEl>
                                          <p:spTgt spid="27"/>
                                        </p:tgtEl>
                                        <p:attrNameLst>
                                          <p:attrName>ppt_y</p:attrName>
                                        </p:attrNameLst>
                                      </p:cBhvr>
                                      <p:tavLst>
                                        <p:tav tm="0">
                                          <p:val>
                                            <p:strVal val="#ppt_y+.1"/>
                                          </p:val>
                                        </p:tav>
                                        <p:tav tm="100000">
                                          <p:val>
                                            <p:strVal val="#ppt_y"/>
                                          </p:val>
                                        </p:tav>
                                      </p:tavLst>
                                    </p:anim>
                                  </p:childTnLst>
                                </p:cTn>
                              </p:par>
                              <p:par>
                                <p:cTn id="40" presetID="42" presetClass="entr" presetSubtype="0" fill="hold" nodeType="withEffect">
                                  <p:stCondLst>
                                    <p:cond delay="1900"/>
                                  </p:stCondLst>
                                  <p:childTnLst>
                                    <p:set>
                                      <p:cBhvr>
                                        <p:cTn id="41" dur="1" fill="hold">
                                          <p:stCondLst>
                                            <p:cond delay="0"/>
                                          </p:stCondLst>
                                        </p:cTn>
                                        <p:tgtEl>
                                          <p:spTgt spid="23"/>
                                        </p:tgtEl>
                                        <p:attrNameLst>
                                          <p:attrName>style.visibility</p:attrName>
                                        </p:attrNameLst>
                                      </p:cBhvr>
                                      <p:to>
                                        <p:strVal val="visible"/>
                                      </p:to>
                                    </p:set>
                                    <p:animEffect transition="in" filter="fade">
                                      <p:cBhvr>
                                        <p:cTn id="42" dur="500"/>
                                        <p:tgtEl>
                                          <p:spTgt spid="23"/>
                                        </p:tgtEl>
                                      </p:cBhvr>
                                    </p:animEffect>
                                    <p:anim calcmode="lin" valueType="num">
                                      <p:cBhvr>
                                        <p:cTn id="43" dur="500" fill="hold"/>
                                        <p:tgtEl>
                                          <p:spTgt spid="23"/>
                                        </p:tgtEl>
                                        <p:attrNameLst>
                                          <p:attrName>ppt_x</p:attrName>
                                        </p:attrNameLst>
                                      </p:cBhvr>
                                      <p:tavLst>
                                        <p:tav tm="0">
                                          <p:val>
                                            <p:strVal val="#ppt_x"/>
                                          </p:val>
                                        </p:tav>
                                        <p:tav tm="100000">
                                          <p:val>
                                            <p:strVal val="#ppt_x"/>
                                          </p:val>
                                        </p:tav>
                                      </p:tavLst>
                                    </p:anim>
                                    <p:anim calcmode="lin" valueType="num">
                                      <p:cBhvr>
                                        <p:cTn id="44" dur="500" fill="hold"/>
                                        <p:tgtEl>
                                          <p:spTgt spid="23"/>
                                        </p:tgtEl>
                                        <p:attrNameLst>
                                          <p:attrName>ppt_y</p:attrName>
                                        </p:attrNameLst>
                                      </p:cBhvr>
                                      <p:tavLst>
                                        <p:tav tm="0">
                                          <p:val>
                                            <p:strVal val="#ppt_y+.1"/>
                                          </p:val>
                                        </p:tav>
                                        <p:tav tm="100000">
                                          <p:val>
                                            <p:strVal val="#ppt_y"/>
                                          </p:val>
                                        </p:tav>
                                      </p:tavLst>
                                    </p:anim>
                                  </p:childTnLst>
                                </p:cTn>
                              </p:par>
                            </p:childTnLst>
                          </p:cTn>
                        </p:par>
                        <p:par>
                          <p:cTn id="45" fill="hold">
                            <p:stCondLst>
                              <p:cond delay="2400"/>
                            </p:stCondLst>
                            <p:childTnLst>
                              <p:par>
                                <p:cTn id="46" presetID="47" presetClass="entr" presetSubtype="0" fill="hold" nodeType="afterEffect">
                                  <p:stCondLst>
                                    <p:cond delay="0"/>
                                  </p:stCondLst>
                                  <p:childTnLst>
                                    <p:set>
                                      <p:cBhvr>
                                        <p:cTn id="47" dur="1" fill="hold">
                                          <p:stCondLst>
                                            <p:cond delay="0"/>
                                          </p:stCondLst>
                                        </p:cTn>
                                        <p:tgtEl>
                                          <p:spTgt spid="44"/>
                                        </p:tgtEl>
                                        <p:attrNameLst>
                                          <p:attrName>style.visibility</p:attrName>
                                        </p:attrNameLst>
                                      </p:cBhvr>
                                      <p:to>
                                        <p:strVal val="visible"/>
                                      </p:to>
                                    </p:set>
                                    <p:animEffect transition="in" filter="fade">
                                      <p:cBhvr>
                                        <p:cTn id="48" dur="1000"/>
                                        <p:tgtEl>
                                          <p:spTgt spid="44"/>
                                        </p:tgtEl>
                                      </p:cBhvr>
                                    </p:animEffect>
                                    <p:anim calcmode="lin" valueType="num">
                                      <p:cBhvr>
                                        <p:cTn id="49" dur="1000" fill="hold"/>
                                        <p:tgtEl>
                                          <p:spTgt spid="44"/>
                                        </p:tgtEl>
                                        <p:attrNameLst>
                                          <p:attrName>ppt_x</p:attrName>
                                        </p:attrNameLst>
                                      </p:cBhvr>
                                      <p:tavLst>
                                        <p:tav tm="0">
                                          <p:val>
                                            <p:strVal val="#ppt_x"/>
                                          </p:val>
                                        </p:tav>
                                        <p:tav tm="100000">
                                          <p:val>
                                            <p:strVal val="#ppt_x"/>
                                          </p:val>
                                        </p:tav>
                                      </p:tavLst>
                                    </p:anim>
                                    <p:anim calcmode="lin" valueType="num">
                                      <p:cBhvr>
                                        <p:cTn id="50" dur="1000" fill="hold"/>
                                        <p:tgtEl>
                                          <p:spTgt spid="4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Line 774"/>
          <p:cNvSpPr>
            <a:spLocks noChangeShapeType="1"/>
          </p:cNvSpPr>
          <p:nvPr/>
        </p:nvSpPr>
        <p:spPr bwMode="auto">
          <a:xfrm>
            <a:off x="4468455" y="3554465"/>
            <a:ext cx="1960260" cy="279375"/>
          </a:xfrm>
          <a:prstGeom prst="line">
            <a:avLst/>
          </a:prstGeom>
          <a:noFill/>
          <a:ln w="38100">
            <a:solidFill>
              <a:schemeClr val="accent4">
                <a:lumMod val="60000"/>
                <a:lumOff val="40000"/>
              </a:schemeClr>
            </a:solidFill>
            <a:prstDash val="sysDot"/>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89803" dir="2700000" algn="ctr" rotWithShape="0">
                    <a:schemeClr val="bg2"/>
                  </a:outerShdw>
                </a:effectLst>
              </a14:hiddenEffects>
            </a:ext>
          </a:extLst>
        </p:spPr>
        <p:txBody>
          <a:bodyPr wrap="none" lIns="116417" tIns="59267" rIns="116417" bIns="59267" anchor="ctr"/>
          <a:lstStyle/>
          <a:p>
            <a:pPr defTabSz="1219170">
              <a:defRPr/>
            </a:pPr>
            <a:endParaRPr lang="zh-CN" altLang="en-US" sz="2400" kern="0">
              <a:solidFill>
                <a:sysClr val="windowText" lastClr="000000"/>
              </a:solidFill>
            </a:endParaRPr>
          </a:p>
        </p:txBody>
      </p:sp>
      <p:sp>
        <p:nvSpPr>
          <p:cNvPr id="3" name="Line 775"/>
          <p:cNvSpPr>
            <a:spLocks noChangeShapeType="1"/>
          </p:cNvSpPr>
          <p:nvPr/>
        </p:nvSpPr>
        <p:spPr bwMode="auto">
          <a:xfrm flipV="1">
            <a:off x="4327995" y="4043758"/>
            <a:ext cx="2100720" cy="419836"/>
          </a:xfrm>
          <a:prstGeom prst="line">
            <a:avLst/>
          </a:prstGeom>
          <a:noFill/>
          <a:ln w="38100">
            <a:solidFill>
              <a:schemeClr val="accent6">
                <a:lumMod val="60000"/>
                <a:lumOff val="40000"/>
              </a:schemeClr>
            </a:solidFill>
            <a:prstDash val="sysDot"/>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89803" dir="2700000" algn="ctr" rotWithShape="0">
                    <a:schemeClr val="bg2"/>
                  </a:outerShdw>
                </a:effectLst>
              </a14:hiddenEffects>
            </a:ext>
          </a:extLst>
        </p:spPr>
        <p:txBody>
          <a:bodyPr wrap="none" lIns="116417" tIns="59267" rIns="116417" bIns="59267" anchor="ctr"/>
          <a:lstStyle/>
          <a:p>
            <a:pPr defTabSz="1219170">
              <a:defRPr/>
            </a:pPr>
            <a:endParaRPr lang="zh-CN" altLang="en-US" sz="2400" kern="0">
              <a:solidFill>
                <a:sysClr val="windowText" lastClr="000000"/>
              </a:solidFill>
            </a:endParaRPr>
          </a:p>
        </p:txBody>
      </p:sp>
      <p:sp>
        <p:nvSpPr>
          <p:cNvPr id="4" name="Line 772"/>
          <p:cNvSpPr>
            <a:spLocks noChangeShapeType="1"/>
          </p:cNvSpPr>
          <p:nvPr/>
        </p:nvSpPr>
        <p:spPr bwMode="auto">
          <a:xfrm>
            <a:off x="4749373" y="1828818"/>
            <a:ext cx="1889259" cy="1654645"/>
          </a:xfrm>
          <a:prstGeom prst="line">
            <a:avLst/>
          </a:prstGeom>
          <a:noFill/>
          <a:ln w="38100">
            <a:solidFill>
              <a:schemeClr val="tx2"/>
            </a:solidFill>
            <a:prstDash val="sysDot"/>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89803" dir="2700000" algn="ctr" rotWithShape="0">
                    <a:schemeClr val="bg2"/>
                  </a:outerShdw>
                </a:effectLst>
              </a14:hiddenEffects>
            </a:ext>
          </a:extLst>
        </p:spPr>
        <p:txBody>
          <a:bodyPr wrap="none" lIns="116417" tIns="59267" rIns="116417" bIns="59267" anchor="ctr"/>
          <a:lstStyle/>
          <a:p>
            <a:pPr defTabSz="1219170">
              <a:defRPr/>
            </a:pPr>
            <a:endParaRPr lang="zh-CN" altLang="en-US" sz="2400" kern="0">
              <a:solidFill>
                <a:sysClr val="windowText" lastClr="000000"/>
              </a:solidFill>
            </a:endParaRPr>
          </a:p>
        </p:txBody>
      </p:sp>
      <p:sp>
        <p:nvSpPr>
          <p:cNvPr id="5" name="Line 773"/>
          <p:cNvSpPr>
            <a:spLocks noChangeShapeType="1"/>
          </p:cNvSpPr>
          <p:nvPr/>
        </p:nvSpPr>
        <p:spPr bwMode="auto">
          <a:xfrm>
            <a:off x="4749373" y="2696271"/>
            <a:ext cx="1748800" cy="927651"/>
          </a:xfrm>
          <a:prstGeom prst="line">
            <a:avLst/>
          </a:prstGeom>
          <a:noFill/>
          <a:ln w="38100">
            <a:solidFill>
              <a:schemeClr val="accent5">
                <a:lumMod val="75000"/>
              </a:schemeClr>
            </a:solidFill>
            <a:prstDash val="sysDot"/>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89803" dir="2700000" algn="ctr" rotWithShape="0">
                    <a:schemeClr val="bg2"/>
                  </a:outerShdw>
                </a:effectLst>
              </a14:hiddenEffects>
            </a:ext>
          </a:extLst>
        </p:spPr>
        <p:txBody>
          <a:bodyPr wrap="none" lIns="116417" tIns="59267" rIns="116417" bIns="59267" anchor="ctr"/>
          <a:lstStyle/>
          <a:p>
            <a:pPr defTabSz="1219170">
              <a:defRPr/>
            </a:pPr>
            <a:endParaRPr lang="zh-CN" altLang="en-US" sz="2400" kern="0">
              <a:solidFill>
                <a:sysClr val="windowText" lastClr="000000"/>
              </a:solidFill>
            </a:endParaRPr>
          </a:p>
        </p:txBody>
      </p:sp>
      <p:sp>
        <p:nvSpPr>
          <p:cNvPr id="6" name="Line 776"/>
          <p:cNvSpPr>
            <a:spLocks noChangeShapeType="1"/>
          </p:cNvSpPr>
          <p:nvPr/>
        </p:nvSpPr>
        <p:spPr bwMode="auto">
          <a:xfrm flipV="1">
            <a:off x="4747831" y="4253675"/>
            <a:ext cx="1750343" cy="1048045"/>
          </a:xfrm>
          <a:prstGeom prst="line">
            <a:avLst/>
          </a:prstGeom>
          <a:noFill/>
          <a:ln w="38100">
            <a:solidFill>
              <a:srgbClr val="FFFF00"/>
            </a:solidFill>
            <a:prstDash val="sysDot"/>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89803" dir="2700000" algn="ctr" rotWithShape="0">
                    <a:schemeClr val="bg2"/>
                  </a:outerShdw>
                </a:effectLst>
              </a14:hiddenEffects>
            </a:ext>
          </a:extLst>
        </p:spPr>
        <p:txBody>
          <a:bodyPr wrap="none" lIns="116417" tIns="59267" rIns="116417" bIns="59267" anchor="ctr"/>
          <a:lstStyle/>
          <a:p>
            <a:pPr defTabSz="1219170">
              <a:defRPr/>
            </a:pPr>
            <a:endParaRPr lang="zh-CN" altLang="en-US" sz="2400" kern="0">
              <a:solidFill>
                <a:sysClr val="windowText" lastClr="000000"/>
              </a:solidFill>
            </a:endParaRPr>
          </a:p>
        </p:txBody>
      </p:sp>
      <p:sp>
        <p:nvSpPr>
          <p:cNvPr id="7" name="Line 777"/>
          <p:cNvSpPr>
            <a:spLocks noChangeShapeType="1"/>
          </p:cNvSpPr>
          <p:nvPr/>
        </p:nvSpPr>
        <p:spPr bwMode="auto">
          <a:xfrm flipV="1">
            <a:off x="4747832" y="4463593"/>
            <a:ext cx="1890801" cy="1707124"/>
          </a:xfrm>
          <a:prstGeom prst="line">
            <a:avLst/>
          </a:prstGeom>
          <a:noFill/>
          <a:ln w="38100">
            <a:solidFill>
              <a:srgbClr val="92D050"/>
            </a:solidFill>
            <a:prstDash val="sysDot"/>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89803" dir="2700000" algn="ctr" rotWithShape="0">
                    <a:schemeClr val="bg2"/>
                  </a:outerShdw>
                </a:effectLst>
              </a14:hiddenEffects>
            </a:ext>
          </a:extLst>
        </p:spPr>
        <p:txBody>
          <a:bodyPr wrap="none" lIns="116417" tIns="59267" rIns="116417" bIns="59267" anchor="ctr"/>
          <a:lstStyle/>
          <a:p>
            <a:pPr defTabSz="1219170">
              <a:defRPr/>
            </a:pPr>
            <a:endParaRPr lang="zh-CN" altLang="en-US" sz="2400" kern="0">
              <a:solidFill>
                <a:sysClr val="windowText" lastClr="000000"/>
              </a:solidFill>
            </a:endParaRPr>
          </a:p>
        </p:txBody>
      </p:sp>
      <p:grpSp>
        <p:nvGrpSpPr>
          <p:cNvPr id="8" name="Group 814"/>
          <p:cNvGrpSpPr>
            <a:grpSpLocks/>
          </p:cNvGrpSpPr>
          <p:nvPr/>
        </p:nvGrpSpPr>
        <p:grpSpPr bwMode="auto">
          <a:xfrm>
            <a:off x="6708091" y="3314168"/>
            <a:ext cx="2207223" cy="1455277"/>
            <a:chOff x="295" y="1158"/>
            <a:chExt cx="850" cy="542"/>
          </a:xfrm>
        </p:grpSpPr>
        <p:sp>
          <p:nvSpPr>
            <p:cNvPr id="9" name="Oval 815"/>
            <p:cNvSpPr>
              <a:spLocks noChangeArrowheads="1"/>
            </p:cNvSpPr>
            <p:nvPr/>
          </p:nvSpPr>
          <p:spPr bwMode="auto">
            <a:xfrm>
              <a:off x="295" y="1307"/>
              <a:ext cx="850" cy="242"/>
            </a:xfrm>
            <a:prstGeom prst="ellipse">
              <a:avLst/>
            </a:prstGeom>
            <a:gradFill rotWithShape="1">
              <a:gsLst>
                <a:gs pos="0">
                  <a:srgbClr val="C0C0C0"/>
                </a:gs>
                <a:gs pos="50000">
                  <a:srgbClr val="C0C0C0">
                    <a:gamma/>
                    <a:shade val="46275"/>
                    <a:invGamma/>
                  </a:srgbClr>
                </a:gs>
                <a:gs pos="100000">
                  <a:srgbClr val="C0C0C0"/>
                </a:gs>
              </a:gsLst>
              <a:lin ang="5400000" scaled="1"/>
            </a:gradFill>
            <a:ln>
              <a:noFill/>
            </a:ln>
            <a:effectLst/>
            <a:extLst>
              <a:ext uri="{91240B29-F687-4F45-9708-019B960494DF}">
                <a14:hiddenLine xmlns:a14="http://schemas.microsoft.com/office/drawing/2010/main" w="19050" algn="ctr">
                  <a:solidFill>
                    <a:schemeClr val="bg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defTabSz="1219170">
                <a:defRPr/>
              </a:pPr>
              <a:endParaRPr lang="zh-CN" altLang="en-US" sz="2400" kern="0">
                <a:solidFill>
                  <a:sysClr val="windowText" lastClr="000000"/>
                </a:solidFill>
              </a:endParaRPr>
            </a:p>
          </p:txBody>
        </p:sp>
        <p:sp>
          <p:nvSpPr>
            <p:cNvPr id="10" name="Oval 816"/>
            <p:cNvSpPr>
              <a:spLocks noChangeArrowheads="1"/>
            </p:cNvSpPr>
            <p:nvPr/>
          </p:nvSpPr>
          <p:spPr bwMode="auto">
            <a:xfrm>
              <a:off x="318" y="1307"/>
              <a:ext cx="100" cy="242"/>
            </a:xfrm>
            <a:prstGeom prst="ellipse">
              <a:avLst/>
            </a:prstGeom>
            <a:gradFill rotWithShape="1">
              <a:gsLst>
                <a:gs pos="0">
                  <a:srgbClr val="C0C0C0">
                    <a:gamma/>
                    <a:shade val="46275"/>
                    <a:invGamma/>
                  </a:srgbClr>
                </a:gs>
                <a:gs pos="50000">
                  <a:srgbClr val="C0C0C0"/>
                </a:gs>
                <a:gs pos="100000">
                  <a:srgbClr val="C0C0C0">
                    <a:gamma/>
                    <a:shade val="46275"/>
                    <a:invGamma/>
                  </a:srgbClr>
                </a:gs>
              </a:gsLst>
              <a:lin ang="5400000" scaled="1"/>
            </a:gradFill>
            <a:ln>
              <a:noFill/>
            </a:ln>
            <a:effectLst/>
            <a:extLst>
              <a:ext uri="{91240B29-F687-4F45-9708-019B960494DF}">
                <a14:hiddenLine xmlns:a14="http://schemas.microsoft.com/office/drawing/2010/main" w="9525" algn="ctr">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defTabSz="1219170">
                <a:defRPr/>
              </a:pPr>
              <a:endParaRPr lang="zh-CN" altLang="en-US" sz="2400" kern="0">
                <a:solidFill>
                  <a:sysClr val="windowText" lastClr="000000"/>
                </a:solidFill>
              </a:endParaRPr>
            </a:p>
          </p:txBody>
        </p:sp>
        <p:sp>
          <p:nvSpPr>
            <p:cNvPr id="11" name="Oval 817"/>
            <p:cNvSpPr>
              <a:spLocks noChangeArrowheads="1"/>
            </p:cNvSpPr>
            <p:nvPr/>
          </p:nvSpPr>
          <p:spPr bwMode="auto">
            <a:xfrm>
              <a:off x="350" y="1307"/>
              <a:ext cx="740" cy="242"/>
            </a:xfrm>
            <a:prstGeom prst="ellipse">
              <a:avLst/>
            </a:prstGeom>
            <a:gradFill rotWithShape="1">
              <a:gsLst>
                <a:gs pos="0">
                  <a:srgbClr val="333399">
                    <a:gamma/>
                    <a:shade val="46275"/>
                    <a:invGamma/>
                  </a:srgbClr>
                </a:gs>
                <a:gs pos="50000">
                  <a:srgbClr val="333399"/>
                </a:gs>
                <a:gs pos="100000">
                  <a:srgbClr val="333399">
                    <a:gamma/>
                    <a:shade val="46275"/>
                    <a:invGamma/>
                  </a:srgbClr>
                </a:gs>
              </a:gsLst>
              <a:lin ang="5400000" scaled="1"/>
            </a:gradFill>
            <a:ln>
              <a:noFill/>
            </a:ln>
            <a:effectLst/>
            <a:extLst>
              <a:ext uri="{91240B29-F687-4F45-9708-019B960494DF}">
                <a14:hiddenLine xmlns:a14="http://schemas.microsoft.com/office/drawing/2010/main" w="9525" algn="ctr">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defTabSz="1219170">
                <a:defRPr/>
              </a:pPr>
              <a:endParaRPr lang="zh-CN" altLang="en-US" sz="2400" kern="0">
                <a:solidFill>
                  <a:sysClr val="windowText" lastClr="000000"/>
                </a:solidFill>
              </a:endParaRPr>
            </a:p>
          </p:txBody>
        </p:sp>
        <p:grpSp>
          <p:nvGrpSpPr>
            <p:cNvPr id="12" name="Group 818"/>
            <p:cNvGrpSpPr>
              <a:grpSpLocks/>
            </p:cNvGrpSpPr>
            <p:nvPr/>
          </p:nvGrpSpPr>
          <p:grpSpPr bwMode="auto">
            <a:xfrm>
              <a:off x="388" y="1158"/>
              <a:ext cx="666" cy="542"/>
              <a:chOff x="388" y="1158"/>
              <a:chExt cx="666" cy="542"/>
            </a:xfrm>
          </p:grpSpPr>
          <p:sp>
            <p:nvSpPr>
              <p:cNvPr id="13" name="Oval 819"/>
              <p:cNvSpPr>
                <a:spLocks noChangeArrowheads="1"/>
              </p:cNvSpPr>
              <p:nvPr/>
            </p:nvSpPr>
            <p:spPr bwMode="auto">
              <a:xfrm>
                <a:off x="479" y="1179"/>
                <a:ext cx="482" cy="242"/>
              </a:xfrm>
              <a:prstGeom prst="ellipse">
                <a:avLst/>
              </a:prstGeom>
              <a:gradFill rotWithShape="1">
                <a:gsLst>
                  <a:gs pos="0">
                    <a:srgbClr val="FFFFFF">
                      <a:alpha val="30000"/>
                    </a:srgbClr>
                  </a:gs>
                  <a:gs pos="100000">
                    <a:srgbClr val="FFFFFF">
                      <a:gamma/>
                      <a:shade val="46275"/>
                      <a:invGamma/>
                      <a:alpha val="0"/>
                    </a:srgbClr>
                  </a:gs>
                </a:gsLst>
                <a:lin ang="2700000" scaled="1"/>
              </a:gradFill>
              <a:ln>
                <a:noFill/>
              </a:ln>
              <a:effectLst/>
              <a:extLst>
                <a:ext uri="{91240B29-F687-4F45-9708-019B960494DF}">
                  <a14:hiddenLine xmlns:a14="http://schemas.microsoft.com/office/drawing/2010/main" w="9525" algn="ctr">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defTabSz="1219170">
                  <a:defRPr/>
                </a:pPr>
                <a:endParaRPr lang="zh-CN" altLang="en-US" sz="2400" kern="0">
                  <a:solidFill>
                    <a:sysClr val="windowText" lastClr="000000"/>
                  </a:solidFill>
                </a:endParaRPr>
              </a:p>
            </p:txBody>
          </p:sp>
          <p:sp>
            <p:nvSpPr>
              <p:cNvPr id="14" name="Oval 820"/>
              <p:cNvSpPr>
                <a:spLocks noChangeArrowheads="1"/>
              </p:cNvSpPr>
              <p:nvPr/>
            </p:nvSpPr>
            <p:spPr bwMode="auto">
              <a:xfrm rot="20043417">
                <a:off x="388" y="1158"/>
                <a:ext cx="330" cy="242"/>
              </a:xfrm>
              <a:prstGeom prst="ellipse">
                <a:avLst/>
              </a:prstGeom>
              <a:gradFill rotWithShape="1">
                <a:gsLst>
                  <a:gs pos="0">
                    <a:srgbClr val="FFFFFF">
                      <a:alpha val="80000"/>
                    </a:srgbClr>
                  </a:gs>
                  <a:gs pos="100000">
                    <a:srgbClr val="FFFFFF">
                      <a:gamma/>
                      <a:shade val="46275"/>
                      <a:invGamma/>
                      <a:alpha val="0"/>
                    </a:srgbClr>
                  </a:gs>
                </a:gsLst>
                <a:lin ang="5400000" scaled="1"/>
              </a:gradFill>
              <a:ln>
                <a:noFill/>
              </a:ln>
              <a:effectLst/>
              <a:extLst>
                <a:ext uri="{91240B29-F687-4F45-9708-019B960494DF}">
                  <a14:hiddenLine xmlns:a14="http://schemas.microsoft.com/office/drawing/2010/main" w="9525" algn="ctr">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defTabSz="1219170">
                  <a:defRPr/>
                </a:pPr>
                <a:endParaRPr lang="zh-CN" altLang="en-US" sz="2400" kern="0">
                  <a:solidFill>
                    <a:sysClr val="windowText" lastClr="000000"/>
                  </a:solidFill>
                </a:endParaRPr>
              </a:p>
            </p:txBody>
          </p:sp>
          <p:sp>
            <p:nvSpPr>
              <p:cNvPr id="15" name="Oval 821"/>
              <p:cNvSpPr>
                <a:spLocks noChangeArrowheads="1"/>
              </p:cNvSpPr>
              <p:nvPr/>
            </p:nvSpPr>
            <p:spPr bwMode="auto">
              <a:xfrm rot="20043417" flipH="1" flipV="1">
                <a:off x="724" y="1458"/>
                <a:ext cx="330" cy="242"/>
              </a:xfrm>
              <a:prstGeom prst="ellipse">
                <a:avLst/>
              </a:prstGeom>
              <a:gradFill rotWithShape="1">
                <a:gsLst>
                  <a:gs pos="0">
                    <a:srgbClr val="FFFFFF">
                      <a:alpha val="39999"/>
                    </a:srgbClr>
                  </a:gs>
                  <a:gs pos="100000">
                    <a:srgbClr val="FFFFFF">
                      <a:gamma/>
                      <a:shade val="46275"/>
                      <a:invGamma/>
                      <a:alpha val="0"/>
                    </a:srgbClr>
                  </a:gs>
                </a:gsLst>
                <a:lin ang="5400000" scaled="1"/>
              </a:gradFill>
              <a:ln>
                <a:noFill/>
              </a:ln>
              <a:effectLst/>
              <a:extLst>
                <a:ext uri="{91240B29-F687-4F45-9708-019B960494DF}">
                  <a14:hiddenLine xmlns:a14="http://schemas.microsoft.com/office/drawing/2010/main" w="9525" algn="ctr">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defTabSz="1219170">
                  <a:defRPr/>
                </a:pPr>
                <a:endParaRPr lang="zh-CN" altLang="en-US" sz="2400" kern="0">
                  <a:solidFill>
                    <a:sysClr val="windowText" lastClr="000000"/>
                  </a:solidFill>
                </a:endParaRPr>
              </a:p>
            </p:txBody>
          </p:sp>
        </p:grpSp>
      </p:grpSp>
      <p:grpSp>
        <p:nvGrpSpPr>
          <p:cNvPr id="16" name="组合 15"/>
          <p:cNvGrpSpPr/>
          <p:nvPr/>
        </p:nvGrpSpPr>
        <p:grpSpPr>
          <a:xfrm>
            <a:off x="2437193" y="1376816"/>
            <a:ext cx="2405575" cy="834291"/>
            <a:chOff x="1827894" y="883865"/>
            <a:chExt cx="1804181" cy="625718"/>
          </a:xfrm>
        </p:grpSpPr>
        <p:grpSp>
          <p:nvGrpSpPr>
            <p:cNvPr id="17" name="Group 778"/>
            <p:cNvGrpSpPr>
              <a:grpSpLocks/>
            </p:cNvGrpSpPr>
            <p:nvPr/>
          </p:nvGrpSpPr>
          <p:grpSpPr bwMode="auto">
            <a:xfrm>
              <a:off x="1827894" y="883865"/>
              <a:ext cx="1804181" cy="625718"/>
              <a:chOff x="753" y="760"/>
              <a:chExt cx="1144" cy="661"/>
            </a:xfrm>
          </p:grpSpPr>
          <p:sp>
            <p:nvSpPr>
              <p:cNvPr id="19" name="AutoShape 779"/>
              <p:cNvSpPr>
                <a:spLocks noChangeArrowheads="1"/>
              </p:cNvSpPr>
              <p:nvPr/>
            </p:nvSpPr>
            <p:spPr bwMode="auto">
              <a:xfrm>
                <a:off x="753" y="894"/>
                <a:ext cx="124" cy="426"/>
              </a:xfrm>
              <a:prstGeom prst="roundRect">
                <a:avLst>
                  <a:gd name="adj" fmla="val 50000"/>
                </a:avLst>
              </a:prstGeom>
              <a:gradFill rotWithShape="1">
                <a:gsLst>
                  <a:gs pos="0">
                    <a:srgbClr val="0A7EFE"/>
                  </a:gs>
                  <a:gs pos="100000">
                    <a:srgbClr val="0A7EFE">
                      <a:gamma/>
                      <a:shade val="46275"/>
                      <a:invGamma/>
                    </a:srgbClr>
                  </a:gs>
                </a:gsLst>
                <a:path path="shape">
                  <a:fillToRect l="50000" t="50000" r="50000" b="50000"/>
                </a:path>
              </a:gradFill>
              <a:ln w="19050" algn="ctr">
                <a:solidFill>
                  <a:srgbClr val="FFFF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defTabSz="1219170">
                  <a:defRPr/>
                </a:pPr>
                <a:endParaRPr lang="zh-CN" altLang="en-US" sz="2400" kern="0">
                  <a:solidFill>
                    <a:sysClr val="windowText" lastClr="000000"/>
                  </a:solidFill>
                </a:endParaRPr>
              </a:p>
            </p:txBody>
          </p:sp>
          <p:sp>
            <p:nvSpPr>
              <p:cNvPr id="20" name="AutoShape 780"/>
              <p:cNvSpPr>
                <a:spLocks noChangeArrowheads="1"/>
              </p:cNvSpPr>
              <p:nvPr/>
            </p:nvSpPr>
            <p:spPr bwMode="auto">
              <a:xfrm>
                <a:off x="862" y="907"/>
                <a:ext cx="967" cy="514"/>
              </a:xfrm>
              <a:prstGeom prst="roundRect">
                <a:avLst>
                  <a:gd name="adj" fmla="val 50000"/>
                </a:avLst>
              </a:prstGeom>
              <a:gradFill rotWithShape="1">
                <a:gsLst>
                  <a:gs pos="0">
                    <a:srgbClr val="FFFFFF">
                      <a:gamma/>
                      <a:shade val="63529"/>
                      <a:invGamma/>
                      <a:alpha val="0"/>
                    </a:srgbClr>
                  </a:gs>
                  <a:gs pos="100000">
                    <a:srgbClr val="FFFFFF">
                      <a:alpha val="50000"/>
                    </a:srgbClr>
                  </a:gs>
                </a:gsLst>
                <a:lin ang="5400000" scaled="1"/>
              </a:gradFill>
              <a:ln>
                <a:noFill/>
              </a:ln>
              <a:effectLst/>
              <a:extLst>
                <a:ext uri="{91240B29-F687-4F45-9708-019B960494DF}">
                  <a14:hiddenLine xmlns:a14="http://schemas.microsoft.com/office/drawing/2010/main" w="19050" algn="ctr">
                    <a:solidFill>
                      <a:schemeClr val="bg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defTabSz="1219170">
                  <a:defRPr/>
                </a:pPr>
                <a:endParaRPr lang="zh-CN" altLang="en-US" sz="2400" kern="0">
                  <a:solidFill>
                    <a:sysClr val="windowText" lastClr="000000"/>
                  </a:solidFill>
                </a:endParaRPr>
              </a:p>
            </p:txBody>
          </p:sp>
          <p:sp>
            <p:nvSpPr>
              <p:cNvPr id="21" name="AutoShape 781"/>
              <p:cNvSpPr>
                <a:spLocks noChangeArrowheads="1"/>
              </p:cNvSpPr>
              <p:nvPr/>
            </p:nvSpPr>
            <p:spPr bwMode="auto">
              <a:xfrm>
                <a:off x="793" y="858"/>
                <a:ext cx="1104" cy="514"/>
              </a:xfrm>
              <a:prstGeom prst="roundRect">
                <a:avLst>
                  <a:gd name="adj" fmla="val 50000"/>
                </a:avLst>
              </a:prstGeom>
              <a:solidFill>
                <a:srgbClr val="0A7EFE">
                  <a:alpha val="50000"/>
                </a:srgbClr>
              </a:solidFill>
              <a:ln>
                <a:noFill/>
              </a:ln>
              <a:effectLst/>
              <a:extLst>
                <a:ext uri="{91240B29-F687-4F45-9708-019B960494DF}">
                  <a14:hiddenLine xmlns:a14="http://schemas.microsoft.com/office/drawing/2010/main" w="19050" algn="ctr">
                    <a:solidFill>
                      <a:schemeClr val="bg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defTabSz="1219170">
                  <a:defRPr/>
                </a:pPr>
                <a:endParaRPr lang="zh-CN" altLang="en-US" sz="2400" kern="0">
                  <a:solidFill>
                    <a:sysClr val="windowText" lastClr="000000"/>
                  </a:solidFill>
                </a:endParaRPr>
              </a:p>
            </p:txBody>
          </p:sp>
          <p:sp>
            <p:nvSpPr>
              <p:cNvPr id="22" name="AutoShape 782"/>
              <p:cNvSpPr>
                <a:spLocks noChangeArrowheads="1"/>
              </p:cNvSpPr>
              <p:nvPr/>
            </p:nvSpPr>
            <p:spPr bwMode="auto">
              <a:xfrm>
                <a:off x="926" y="760"/>
                <a:ext cx="839" cy="514"/>
              </a:xfrm>
              <a:prstGeom prst="roundRect">
                <a:avLst>
                  <a:gd name="adj" fmla="val 50000"/>
                </a:avLst>
              </a:prstGeom>
              <a:gradFill rotWithShape="1">
                <a:gsLst>
                  <a:gs pos="0">
                    <a:srgbClr val="FFFFFF">
                      <a:alpha val="80000"/>
                    </a:srgbClr>
                  </a:gs>
                  <a:gs pos="100000">
                    <a:srgbClr val="FFFFFF">
                      <a:gamma/>
                      <a:shade val="46275"/>
                      <a:invGamma/>
                      <a:alpha val="0"/>
                    </a:srgbClr>
                  </a:gs>
                </a:gsLst>
                <a:lin ang="5400000" scaled="1"/>
              </a:gradFill>
              <a:ln>
                <a:noFill/>
              </a:ln>
              <a:effectLst/>
              <a:extLst>
                <a:ext uri="{91240B29-F687-4F45-9708-019B960494DF}">
                  <a14:hiddenLine xmlns:a14="http://schemas.microsoft.com/office/drawing/2010/main" w="19050" algn="ctr">
                    <a:solidFill>
                      <a:schemeClr val="bg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defTabSz="1219170">
                  <a:defRPr/>
                </a:pPr>
                <a:endParaRPr lang="zh-CN" altLang="en-US" sz="2400" kern="0">
                  <a:solidFill>
                    <a:sysClr val="windowText" lastClr="000000"/>
                  </a:solidFill>
                </a:endParaRPr>
              </a:p>
            </p:txBody>
          </p:sp>
        </p:grpSp>
        <p:sp>
          <p:nvSpPr>
            <p:cNvPr id="18" name="Text Box 28"/>
            <p:cNvSpPr txBox="1">
              <a:spLocks noChangeArrowheads="1"/>
            </p:cNvSpPr>
            <p:nvPr/>
          </p:nvSpPr>
          <p:spPr bwMode="black">
            <a:xfrm>
              <a:off x="2015145" y="1038986"/>
              <a:ext cx="1387339" cy="284742"/>
            </a:xfrm>
            <a:prstGeom prst="rect">
              <a:avLst/>
            </a:prstGeom>
            <a:noFill/>
            <a:ln>
              <a:noFill/>
            </a:ln>
            <a:effectLst/>
            <a:extLst>
              <a:ext uri="{909E8E84-426E-40DD-AFC4-6F175D3DCCD1}">
                <a14:hiddenFill xmlns:a14="http://schemas.microsoft.com/office/drawing/2010/main">
                  <a:gradFill rotWithShape="1">
                    <a:gsLst>
                      <a:gs pos="0">
                        <a:schemeClr val="accent2"/>
                      </a:gs>
                      <a:gs pos="100000">
                        <a:srgbClr val="7FAADF"/>
                      </a:gs>
                    </a:gsLst>
                    <a:lin ang="5400000" scaled="1"/>
                  </a:gra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17961" dir="2700000" algn="ctr" rotWithShape="0">
                      <a:srgbClr val="000000">
                        <a:alpha val="50000"/>
                      </a:srgbClr>
                    </a:outerShdw>
                  </a:effectLst>
                </a14:hiddenEffects>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lvl="0"/>
              <a:r>
                <a:rPr lang="zh-CN" altLang="en-US" sz="1867" dirty="0">
                  <a:solidFill>
                    <a:schemeClr val="bg1"/>
                  </a:solidFill>
                  <a:latin typeface="微软雅黑" pitchFamily="34" charset="-122"/>
                  <a:ea typeface="微软雅黑" pitchFamily="34" charset="-122"/>
                </a:rPr>
                <a:t>点击添加文本</a:t>
              </a:r>
            </a:p>
          </p:txBody>
        </p:sp>
      </p:grpSp>
      <p:grpSp>
        <p:nvGrpSpPr>
          <p:cNvPr id="23" name="组合 22"/>
          <p:cNvGrpSpPr/>
          <p:nvPr/>
        </p:nvGrpSpPr>
        <p:grpSpPr>
          <a:xfrm>
            <a:off x="1947900" y="2192011"/>
            <a:ext cx="2675512" cy="855730"/>
            <a:chOff x="1460925" y="1495263"/>
            <a:chExt cx="2006634" cy="641798"/>
          </a:xfrm>
        </p:grpSpPr>
        <p:grpSp>
          <p:nvGrpSpPr>
            <p:cNvPr id="24" name="Group 783"/>
            <p:cNvGrpSpPr>
              <a:grpSpLocks/>
            </p:cNvGrpSpPr>
            <p:nvPr/>
          </p:nvGrpSpPr>
          <p:grpSpPr bwMode="auto">
            <a:xfrm>
              <a:off x="1460925" y="1495263"/>
              <a:ext cx="2006634" cy="641798"/>
              <a:chOff x="753" y="1420"/>
              <a:chExt cx="1144" cy="610"/>
            </a:xfrm>
          </p:grpSpPr>
          <p:sp>
            <p:nvSpPr>
              <p:cNvPr id="26" name="AutoShape 784"/>
              <p:cNvSpPr>
                <a:spLocks noChangeArrowheads="1"/>
              </p:cNvSpPr>
              <p:nvPr/>
            </p:nvSpPr>
            <p:spPr bwMode="auto">
              <a:xfrm>
                <a:off x="753" y="1550"/>
                <a:ext cx="111" cy="383"/>
              </a:xfrm>
              <a:prstGeom prst="roundRect">
                <a:avLst>
                  <a:gd name="adj" fmla="val 50000"/>
                </a:avLst>
              </a:prstGeom>
              <a:gradFill rotWithShape="1">
                <a:gsLst>
                  <a:gs pos="0">
                    <a:srgbClr val="009999"/>
                  </a:gs>
                  <a:gs pos="100000">
                    <a:srgbClr val="009999">
                      <a:gamma/>
                      <a:shade val="46275"/>
                      <a:invGamma/>
                    </a:srgbClr>
                  </a:gs>
                </a:gsLst>
                <a:path path="shape">
                  <a:fillToRect l="50000" t="50000" r="50000" b="50000"/>
                </a:path>
              </a:gradFill>
              <a:ln w="19050" algn="ctr">
                <a:solidFill>
                  <a:srgbClr val="FFFF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defTabSz="1219170">
                  <a:defRPr/>
                </a:pPr>
                <a:endParaRPr lang="zh-CN" altLang="en-US" sz="2400" kern="0">
                  <a:solidFill>
                    <a:sysClr val="windowText" lastClr="000000"/>
                  </a:solidFill>
                </a:endParaRPr>
              </a:p>
            </p:txBody>
          </p:sp>
          <p:sp>
            <p:nvSpPr>
              <p:cNvPr id="27" name="AutoShape 785"/>
              <p:cNvSpPr>
                <a:spLocks noChangeArrowheads="1"/>
              </p:cNvSpPr>
              <p:nvPr/>
            </p:nvSpPr>
            <p:spPr bwMode="auto">
              <a:xfrm>
                <a:off x="862" y="1567"/>
                <a:ext cx="967" cy="463"/>
              </a:xfrm>
              <a:prstGeom prst="roundRect">
                <a:avLst>
                  <a:gd name="adj" fmla="val 50000"/>
                </a:avLst>
              </a:prstGeom>
              <a:gradFill rotWithShape="1">
                <a:gsLst>
                  <a:gs pos="0">
                    <a:srgbClr val="FFFFFF">
                      <a:gamma/>
                      <a:shade val="63529"/>
                      <a:invGamma/>
                      <a:alpha val="0"/>
                    </a:srgbClr>
                  </a:gs>
                  <a:gs pos="100000">
                    <a:srgbClr val="FFFFFF">
                      <a:alpha val="50000"/>
                    </a:srgbClr>
                  </a:gs>
                </a:gsLst>
                <a:lin ang="5400000" scaled="1"/>
              </a:gradFill>
              <a:ln>
                <a:noFill/>
              </a:ln>
              <a:effectLst/>
              <a:extLst>
                <a:ext uri="{91240B29-F687-4F45-9708-019B960494DF}">
                  <a14:hiddenLine xmlns:a14="http://schemas.microsoft.com/office/drawing/2010/main" w="19050" algn="ctr">
                    <a:solidFill>
                      <a:schemeClr val="bg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defTabSz="1219170">
                  <a:defRPr/>
                </a:pPr>
                <a:endParaRPr lang="zh-CN" altLang="en-US" sz="2400" kern="0">
                  <a:solidFill>
                    <a:sysClr val="windowText" lastClr="000000"/>
                  </a:solidFill>
                </a:endParaRPr>
              </a:p>
            </p:txBody>
          </p:sp>
          <p:sp>
            <p:nvSpPr>
              <p:cNvPr id="28" name="AutoShape 786"/>
              <p:cNvSpPr>
                <a:spLocks noChangeArrowheads="1"/>
              </p:cNvSpPr>
              <p:nvPr/>
            </p:nvSpPr>
            <p:spPr bwMode="auto">
              <a:xfrm>
                <a:off x="793" y="1518"/>
                <a:ext cx="1104" cy="463"/>
              </a:xfrm>
              <a:prstGeom prst="roundRect">
                <a:avLst>
                  <a:gd name="adj" fmla="val 50000"/>
                </a:avLst>
              </a:prstGeom>
              <a:solidFill>
                <a:srgbClr val="009999">
                  <a:alpha val="50000"/>
                </a:srgbClr>
              </a:solidFill>
              <a:ln>
                <a:noFill/>
              </a:ln>
              <a:effectLst/>
              <a:extLst>
                <a:ext uri="{91240B29-F687-4F45-9708-019B960494DF}">
                  <a14:hiddenLine xmlns:a14="http://schemas.microsoft.com/office/drawing/2010/main" w="19050" algn="ctr">
                    <a:solidFill>
                      <a:schemeClr val="bg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defTabSz="1219170">
                  <a:defRPr/>
                </a:pPr>
                <a:endParaRPr lang="zh-CN" altLang="en-US" sz="2400" kern="0">
                  <a:solidFill>
                    <a:sysClr val="windowText" lastClr="000000"/>
                  </a:solidFill>
                </a:endParaRPr>
              </a:p>
            </p:txBody>
          </p:sp>
          <p:sp>
            <p:nvSpPr>
              <p:cNvPr id="29" name="AutoShape 787"/>
              <p:cNvSpPr>
                <a:spLocks noChangeArrowheads="1"/>
              </p:cNvSpPr>
              <p:nvPr/>
            </p:nvSpPr>
            <p:spPr bwMode="auto">
              <a:xfrm>
                <a:off x="926" y="1420"/>
                <a:ext cx="839" cy="463"/>
              </a:xfrm>
              <a:prstGeom prst="roundRect">
                <a:avLst>
                  <a:gd name="adj" fmla="val 50000"/>
                </a:avLst>
              </a:prstGeom>
              <a:gradFill rotWithShape="1">
                <a:gsLst>
                  <a:gs pos="0">
                    <a:srgbClr val="FFFFFF">
                      <a:alpha val="80000"/>
                    </a:srgbClr>
                  </a:gs>
                  <a:gs pos="100000">
                    <a:srgbClr val="FFFFFF">
                      <a:gamma/>
                      <a:shade val="46275"/>
                      <a:invGamma/>
                      <a:alpha val="0"/>
                    </a:srgbClr>
                  </a:gs>
                </a:gsLst>
                <a:lin ang="5400000" scaled="1"/>
              </a:gradFill>
              <a:ln>
                <a:noFill/>
              </a:ln>
              <a:effectLst/>
              <a:extLst>
                <a:ext uri="{91240B29-F687-4F45-9708-019B960494DF}">
                  <a14:hiddenLine xmlns:a14="http://schemas.microsoft.com/office/drawing/2010/main" w="19050" algn="ctr">
                    <a:solidFill>
                      <a:schemeClr val="bg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defTabSz="1219170">
                  <a:defRPr/>
                </a:pPr>
                <a:endParaRPr lang="zh-CN" altLang="en-US" sz="2400" kern="0">
                  <a:solidFill>
                    <a:sysClr val="windowText" lastClr="000000"/>
                  </a:solidFill>
                </a:endParaRPr>
              </a:p>
            </p:txBody>
          </p:sp>
        </p:grpSp>
        <p:sp>
          <p:nvSpPr>
            <p:cNvPr id="25" name="Text Box 28"/>
            <p:cNvSpPr txBox="1">
              <a:spLocks noChangeArrowheads="1"/>
            </p:cNvSpPr>
            <p:nvPr/>
          </p:nvSpPr>
          <p:spPr bwMode="black">
            <a:xfrm>
              <a:off x="1839954" y="1688573"/>
              <a:ext cx="1387339" cy="284742"/>
            </a:xfrm>
            <a:prstGeom prst="rect">
              <a:avLst/>
            </a:prstGeom>
            <a:noFill/>
            <a:ln>
              <a:noFill/>
            </a:ln>
            <a:effectLst/>
            <a:extLst>
              <a:ext uri="{909E8E84-426E-40DD-AFC4-6F175D3DCCD1}">
                <a14:hiddenFill xmlns:a14="http://schemas.microsoft.com/office/drawing/2010/main">
                  <a:gradFill rotWithShape="1">
                    <a:gsLst>
                      <a:gs pos="0">
                        <a:schemeClr val="accent2"/>
                      </a:gs>
                      <a:gs pos="100000">
                        <a:srgbClr val="7FAADF"/>
                      </a:gs>
                    </a:gsLst>
                    <a:lin ang="5400000" scaled="1"/>
                  </a:gra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17961" dir="2700000" algn="ctr" rotWithShape="0">
                      <a:srgbClr val="000000">
                        <a:alpha val="50000"/>
                      </a:srgbClr>
                    </a:outerShdw>
                  </a:effectLst>
                </a14:hiddenEffects>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lvl="0"/>
              <a:r>
                <a:rPr lang="zh-CN" altLang="en-US" sz="1867" dirty="0">
                  <a:solidFill>
                    <a:schemeClr val="bg1"/>
                  </a:solidFill>
                  <a:latin typeface="微软雅黑" pitchFamily="34" charset="-122"/>
                  <a:ea typeface="微软雅黑" pitchFamily="34" charset="-122"/>
                </a:rPr>
                <a:t>点击添加文本</a:t>
              </a:r>
            </a:p>
          </p:txBody>
        </p:sp>
      </p:grpSp>
      <p:grpSp>
        <p:nvGrpSpPr>
          <p:cNvPr id="30" name="组合 29"/>
          <p:cNvGrpSpPr/>
          <p:nvPr/>
        </p:nvGrpSpPr>
        <p:grpSpPr>
          <a:xfrm>
            <a:off x="1457063" y="3065168"/>
            <a:ext cx="2946940" cy="875172"/>
            <a:chOff x="1092797" y="2150130"/>
            <a:chExt cx="2210205" cy="656379"/>
          </a:xfrm>
        </p:grpSpPr>
        <p:grpSp>
          <p:nvGrpSpPr>
            <p:cNvPr id="31" name="Group 788"/>
            <p:cNvGrpSpPr>
              <a:grpSpLocks/>
            </p:cNvGrpSpPr>
            <p:nvPr/>
          </p:nvGrpSpPr>
          <p:grpSpPr bwMode="auto">
            <a:xfrm>
              <a:off x="1092797" y="2150130"/>
              <a:ext cx="2210205" cy="656379"/>
              <a:chOff x="753" y="2077"/>
              <a:chExt cx="1144" cy="567"/>
            </a:xfrm>
          </p:grpSpPr>
          <p:sp>
            <p:nvSpPr>
              <p:cNvPr id="33" name="AutoShape 789"/>
              <p:cNvSpPr>
                <a:spLocks noChangeArrowheads="1"/>
              </p:cNvSpPr>
              <p:nvPr/>
            </p:nvSpPr>
            <p:spPr bwMode="auto">
              <a:xfrm>
                <a:off x="753" y="2202"/>
                <a:ext cx="101" cy="348"/>
              </a:xfrm>
              <a:prstGeom prst="roundRect">
                <a:avLst>
                  <a:gd name="adj" fmla="val 50000"/>
                </a:avLst>
              </a:prstGeom>
              <a:gradFill rotWithShape="1">
                <a:gsLst>
                  <a:gs pos="0">
                    <a:srgbClr val="333399"/>
                  </a:gs>
                  <a:gs pos="100000">
                    <a:srgbClr val="333399">
                      <a:gamma/>
                      <a:shade val="46275"/>
                      <a:invGamma/>
                    </a:srgbClr>
                  </a:gs>
                </a:gsLst>
                <a:path path="shape">
                  <a:fillToRect l="50000" t="50000" r="50000" b="50000"/>
                </a:path>
              </a:gradFill>
              <a:ln w="19050" algn="ctr">
                <a:solidFill>
                  <a:srgbClr val="FFFF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defTabSz="1219170">
                  <a:defRPr/>
                </a:pPr>
                <a:endParaRPr lang="zh-CN" altLang="en-US" sz="2400" kern="0">
                  <a:solidFill>
                    <a:sysClr val="windowText" lastClr="000000"/>
                  </a:solidFill>
                </a:endParaRPr>
              </a:p>
            </p:txBody>
          </p:sp>
          <p:sp>
            <p:nvSpPr>
              <p:cNvPr id="34" name="AutoShape 790"/>
              <p:cNvSpPr>
                <a:spLocks noChangeArrowheads="1"/>
              </p:cNvSpPr>
              <p:nvPr/>
            </p:nvSpPr>
            <p:spPr bwMode="auto">
              <a:xfrm>
                <a:off x="862" y="2223"/>
                <a:ext cx="967" cy="421"/>
              </a:xfrm>
              <a:prstGeom prst="roundRect">
                <a:avLst>
                  <a:gd name="adj" fmla="val 50000"/>
                </a:avLst>
              </a:prstGeom>
              <a:gradFill rotWithShape="1">
                <a:gsLst>
                  <a:gs pos="0">
                    <a:srgbClr val="FFFFFF">
                      <a:gamma/>
                      <a:shade val="63529"/>
                      <a:invGamma/>
                      <a:alpha val="0"/>
                    </a:srgbClr>
                  </a:gs>
                  <a:gs pos="100000">
                    <a:srgbClr val="FFFFFF">
                      <a:alpha val="50000"/>
                    </a:srgbClr>
                  </a:gs>
                </a:gsLst>
                <a:lin ang="5400000" scaled="1"/>
              </a:gradFill>
              <a:ln>
                <a:noFill/>
              </a:ln>
              <a:effectLst/>
              <a:extLst>
                <a:ext uri="{91240B29-F687-4F45-9708-019B960494DF}">
                  <a14:hiddenLine xmlns:a14="http://schemas.microsoft.com/office/drawing/2010/main" w="19050" algn="ctr">
                    <a:solidFill>
                      <a:schemeClr val="bg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defTabSz="1219170">
                  <a:defRPr/>
                </a:pPr>
                <a:endParaRPr lang="zh-CN" altLang="en-US" sz="2400" kern="0">
                  <a:solidFill>
                    <a:sysClr val="windowText" lastClr="000000"/>
                  </a:solidFill>
                </a:endParaRPr>
              </a:p>
            </p:txBody>
          </p:sp>
          <p:sp>
            <p:nvSpPr>
              <p:cNvPr id="35" name="AutoShape 791"/>
              <p:cNvSpPr>
                <a:spLocks noChangeArrowheads="1"/>
              </p:cNvSpPr>
              <p:nvPr/>
            </p:nvSpPr>
            <p:spPr bwMode="auto">
              <a:xfrm>
                <a:off x="793" y="2175"/>
                <a:ext cx="1104" cy="421"/>
              </a:xfrm>
              <a:prstGeom prst="roundRect">
                <a:avLst>
                  <a:gd name="adj" fmla="val 50000"/>
                </a:avLst>
              </a:prstGeom>
              <a:solidFill>
                <a:srgbClr val="333399">
                  <a:alpha val="50000"/>
                </a:srgbClr>
              </a:solidFill>
              <a:ln>
                <a:noFill/>
              </a:ln>
              <a:effectLst/>
              <a:extLst>
                <a:ext uri="{91240B29-F687-4F45-9708-019B960494DF}">
                  <a14:hiddenLine xmlns:a14="http://schemas.microsoft.com/office/drawing/2010/main" w="19050" algn="ctr">
                    <a:solidFill>
                      <a:schemeClr val="bg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defTabSz="1219170">
                  <a:defRPr/>
                </a:pPr>
                <a:endParaRPr lang="zh-CN" altLang="en-US" sz="2400" kern="0">
                  <a:solidFill>
                    <a:sysClr val="windowText" lastClr="000000"/>
                  </a:solidFill>
                </a:endParaRPr>
              </a:p>
            </p:txBody>
          </p:sp>
          <p:sp>
            <p:nvSpPr>
              <p:cNvPr id="36" name="AutoShape 792"/>
              <p:cNvSpPr>
                <a:spLocks noChangeArrowheads="1"/>
              </p:cNvSpPr>
              <p:nvPr/>
            </p:nvSpPr>
            <p:spPr bwMode="auto">
              <a:xfrm>
                <a:off x="926" y="2077"/>
                <a:ext cx="839" cy="421"/>
              </a:xfrm>
              <a:prstGeom prst="roundRect">
                <a:avLst>
                  <a:gd name="adj" fmla="val 50000"/>
                </a:avLst>
              </a:prstGeom>
              <a:gradFill rotWithShape="1">
                <a:gsLst>
                  <a:gs pos="0">
                    <a:srgbClr val="FFFFFF">
                      <a:alpha val="80000"/>
                    </a:srgbClr>
                  </a:gs>
                  <a:gs pos="100000">
                    <a:srgbClr val="FFFFFF">
                      <a:gamma/>
                      <a:shade val="46275"/>
                      <a:invGamma/>
                      <a:alpha val="0"/>
                    </a:srgbClr>
                  </a:gs>
                </a:gsLst>
                <a:lin ang="5400000" scaled="1"/>
              </a:gradFill>
              <a:ln>
                <a:noFill/>
              </a:ln>
              <a:effectLst/>
              <a:extLst>
                <a:ext uri="{91240B29-F687-4F45-9708-019B960494DF}">
                  <a14:hiddenLine xmlns:a14="http://schemas.microsoft.com/office/drawing/2010/main" w="19050" algn="ctr">
                    <a:solidFill>
                      <a:schemeClr val="bg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defTabSz="1219170">
                  <a:defRPr/>
                </a:pPr>
                <a:endParaRPr lang="zh-CN" altLang="en-US" sz="2400" kern="0">
                  <a:solidFill>
                    <a:sysClr val="windowText" lastClr="000000"/>
                  </a:solidFill>
                </a:endParaRPr>
              </a:p>
            </p:txBody>
          </p:sp>
        </p:grpSp>
        <p:sp>
          <p:nvSpPr>
            <p:cNvPr id="32" name="Text Box 28"/>
            <p:cNvSpPr txBox="1">
              <a:spLocks noChangeArrowheads="1"/>
            </p:cNvSpPr>
            <p:nvPr/>
          </p:nvSpPr>
          <p:spPr bwMode="black">
            <a:xfrm>
              <a:off x="1540053" y="2343498"/>
              <a:ext cx="1387339" cy="284742"/>
            </a:xfrm>
            <a:prstGeom prst="rect">
              <a:avLst/>
            </a:prstGeom>
            <a:noFill/>
            <a:ln>
              <a:noFill/>
            </a:ln>
            <a:effectLst/>
            <a:extLst>
              <a:ext uri="{909E8E84-426E-40DD-AFC4-6F175D3DCCD1}">
                <a14:hiddenFill xmlns:a14="http://schemas.microsoft.com/office/drawing/2010/main">
                  <a:gradFill rotWithShape="1">
                    <a:gsLst>
                      <a:gs pos="0">
                        <a:schemeClr val="accent2"/>
                      </a:gs>
                      <a:gs pos="100000">
                        <a:srgbClr val="7FAADF"/>
                      </a:gs>
                    </a:gsLst>
                    <a:lin ang="5400000" scaled="1"/>
                  </a:gra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17961" dir="2700000" algn="ctr" rotWithShape="0">
                      <a:srgbClr val="000000">
                        <a:alpha val="50000"/>
                      </a:srgbClr>
                    </a:outerShdw>
                  </a:effectLst>
                </a14:hiddenEffects>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lvl="0"/>
              <a:r>
                <a:rPr lang="zh-CN" altLang="en-US" sz="1867" dirty="0">
                  <a:solidFill>
                    <a:schemeClr val="bg1"/>
                  </a:solidFill>
                  <a:latin typeface="微软雅黑" pitchFamily="34" charset="-122"/>
                  <a:ea typeface="微软雅黑" pitchFamily="34" charset="-122"/>
                </a:rPr>
                <a:t>点击添加文本</a:t>
              </a:r>
            </a:p>
          </p:txBody>
        </p:sp>
      </p:grpSp>
      <p:grpSp>
        <p:nvGrpSpPr>
          <p:cNvPr id="37" name="组合 36"/>
          <p:cNvGrpSpPr/>
          <p:nvPr/>
        </p:nvGrpSpPr>
        <p:grpSpPr>
          <a:xfrm>
            <a:off x="1457063" y="3978928"/>
            <a:ext cx="2946940" cy="875172"/>
            <a:chOff x="1092797" y="2835450"/>
            <a:chExt cx="2210205" cy="656379"/>
          </a:xfrm>
        </p:grpSpPr>
        <p:grpSp>
          <p:nvGrpSpPr>
            <p:cNvPr id="38" name="Group 793"/>
            <p:cNvGrpSpPr>
              <a:grpSpLocks/>
            </p:cNvGrpSpPr>
            <p:nvPr/>
          </p:nvGrpSpPr>
          <p:grpSpPr bwMode="auto">
            <a:xfrm>
              <a:off x="1092797" y="2835450"/>
              <a:ext cx="2210205" cy="656379"/>
              <a:chOff x="893" y="2702"/>
              <a:chExt cx="1144" cy="567"/>
            </a:xfrm>
          </p:grpSpPr>
          <p:sp>
            <p:nvSpPr>
              <p:cNvPr id="40" name="AutoShape 794"/>
              <p:cNvSpPr>
                <a:spLocks noChangeArrowheads="1"/>
              </p:cNvSpPr>
              <p:nvPr/>
            </p:nvSpPr>
            <p:spPr bwMode="auto">
              <a:xfrm>
                <a:off x="893" y="2827"/>
                <a:ext cx="101" cy="348"/>
              </a:xfrm>
              <a:prstGeom prst="roundRect">
                <a:avLst>
                  <a:gd name="adj" fmla="val 50000"/>
                </a:avLst>
              </a:prstGeom>
              <a:gradFill rotWithShape="1">
                <a:gsLst>
                  <a:gs pos="0">
                    <a:srgbClr val="FF6600"/>
                  </a:gs>
                  <a:gs pos="100000">
                    <a:srgbClr val="FF6600">
                      <a:gamma/>
                      <a:shade val="46275"/>
                      <a:invGamma/>
                    </a:srgbClr>
                  </a:gs>
                </a:gsLst>
                <a:path path="shape">
                  <a:fillToRect l="50000" t="50000" r="50000" b="50000"/>
                </a:path>
              </a:gradFill>
              <a:ln w="19050" algn="ctr">
                <a:solidFill>
                  <a:srgbClr val="FFFF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defTabSz="1219170">
                  <a:defRPr/>
                </a:pPr>
                <a:endParaRPr lang="zh-CN" altLang="en-US" sz="2400" kern="0">
                  <a:solidFill>
                    <a:sysClr val="windowText" lastClr="000000"/>
                  </a:solidFill>
                </a:endParaRPr>
              </a:p>
            </p:txBody>
          </p:sp>
          <p:sp>
            <p:nvSpPr>
              <p:cNvPr id="41" name="AutoShape 795"/>
              <p:cNvSpPr>
                <a:spLocks noChangeArrowheads="1"/>
              </p:cNvSpPr>
              <p:nvPr/>
            </p:nvSpPr>
            <p:spPr bwMode="auto">
              <a:xfrm>
                <a:off x="1002" y="2848"/>
                <a:ext cx="967" cy="421"/>
              </a:xfrm>
              <a:prstGeom prst="roundRect">
                <a:avLst>
                  <a:gd name="adj" fmla="val 50000"/>
                </a:avLst>
              </a:prstGeom>
              <a:gradFill rotWithShape="1">
                <a:gsLst>
                  <a:gs pos="0">
                    <a:srgbClr val="FFFFFF">
                      <a:gamma/>
                      <a:shade val="63529"/>
                      <a:invGamma/>
                      <a:alpha val="0"/>
                    </a:srgbClr>
                  </a:gs>
                  <a:gs pos="100000">
                    <a:srgbClr val="FFFFFF">
                      <a:alpha val="50000"/>
                    </a:srgbClr>
                  </a:gs>
                </a:gsLst>
                <a:lin ang="5400000" scaled="1"/>
              </a:gradFill>
              <a:ln>
                <a:noFill/>
              </a:ln>
              <a:effectLst/>
              <a:extLst>
                <a:ext uri="{91240B29-F687-4F45-9708-019B960494DF}">
                  <a14:hiddenLine xmlns:a14="http://schemas.microsoft.com/office/drawing/2010/main" w="19050" algn="ctr">
                    <a:solidFill>
                      <a:schemeClr val="bg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defTabSz="1219170">
                  <a:defRPr/>
                </a:pPr>
                <a:endParaRPr lang="zh-CN" altLang="en-US" sz="2400" kern="0">
                  <a:solidFill>
                    <a:sysClr val="windowText" lastClr="000000"/>
                  </a:solidFill>
                </a:endParaRPr>
              </a:p>
            </p:txBody>
          </p:sp>
          <p:sp>
            <p:nvSpPr>
              <p:cNvPr id="42" name="AutoShape 796"/>
              <p:cNvSpPr>
                <a:spLocks noChangeArrowheads="1"/>
              </p:cNvSpPr>
              <p:nvPr/>
            </p:nvSpPr>
            <p:spPr bwMode="auto">
              <a:xfrm>
                <a:off x="933" y="2800"/>
                <a:ext cx="1104" cy="421"/>
              </a:xfrm>
              <a:prstGeom prst="roundRect">
                <a:avLst>
                  <a:gd name="adj" fmla="val 50000"/>
                </a:avLst>
              </a:prstGeom>
              <a:solidFill>
                <a:srgbClr val="FF6600">
                  <a:alpha val="50000"/>
                </a:srgbClr>
              </a:solidFill>
              <a:ln>
                <a:noFill/>
              </a:ln>
              <a:effectLst/>
              <a:extLst>
                <a:ext uri="{91240B29-F687-4F45-9708-019B960494DF}">
                  <a14:hiddenLine xmlns:a14="http://schemas.microsoft.com/office/drawing/2010/main" w="19050" algn="ctr">
                    <a:solidFill>
                      <a:schemeClr val="bg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defTabSz="1219170">
                  <a:defRPr/>
                </a:pPr>
                <a:endParaRPr lang="zh-CN" altLang="en-US" sz="2400" kern="0">
                  <a:solidFill>
                    <a:sysClr val="windowText" lastClr="000000"/>
                  </a:solidFill>
                </a:endParaRPr>
              </a:p>
            </p:txBody>
          </p:sp>
          <p:sp>
            <p:nvSpPr>
              <p:cNvPr id="43" name="AutoShape 797"/>
              <p:cNvSpPr>
                <a:spLocks noChangeArrowheads="1"/>
              </p:cNvSpPr>
              <p:nvPr/>
            </p:nvSpPr>
            <p:spPr bwMode="auto">
              <a:xfrm>
                <a:off x="1066" y="2702"/>
                <a:ext cx="839" cy="421"/>
              </a:xfrm>
              <a:prstGeom prst="roundRect">
                <a:avLst>
                  <a:gd name="adj" fmla="val 50000"/>
                </a:avLst>
              </a:prstGeom>
              <a:gradFill rotWithShape="1">
                <a:gsLst>
                  <a:gs pos="0">
                    <a:srgbClr val="FFFFFF">
                      <a:alpha val="80000"/>
                    </a:srgbClr>
                  </a:gs>
                  <a:gs pos="100000">
                    <a:srgbClr val="FFFFFF">
                      <a:gamma/>
                      <a:shade val="46275"/>
                      <a:invGamma/>
                      <a:alpha val="0"/>
                    </a:srgbClr>
                  </a:gs>
                </a:gsLst>
                <a:lin ang="5400000" scaled="1"/>
              </a:gradFill>
              <a:ln>
                <a:noFill/>
              </a:ln>
              <a:effectLst/>
              <a:extLst>
                <a:ext uri="{91240B29-F687-4F45-9708-019B960494DF}">
                  <a14:hiddenLine xmlns:a14="http://schemas.microsoft.com/office/drawing/2010/main" w="19050" algn="ctr">
                    <a:solidFill>
                      <a:schemeClr val="bg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defTabSz="1219170">
                  <a:defRPr/>
                </a:pPr>
                <a:endParaRPr lang="zh-CN" altLang="en-US" sz="2400" kern="0">
                  <a:solidFill>
                    <a:sysClr val="windowText" lastClr="000000"/>
                  </a:solidFill>
                </a:endParaRPr>
              </a:p>
            </p:txBody>
          </p:sp>
        </p:grpSp>
        <p:sp>
          <p:nvSpPr>
            <p:cNvPr id="39" name="Text Box 28"/>
            <p:cNvSpPr txBox="1">
              <a:spLocks noChangeArrowheads="1"/>
            </p:cNvSpPr>
            <p:nvPr/>
          </p:nvSpPr>
          <p:spPr bwMode="black">
            <a:xfrm>
              <a:off x="1543836" y="3030788"/>
              <a:ext cx="1387339" cy="284742"/>
            </a:xfrm>
            <a:prstGeom prst="rect">
              <a:avLst/>
            </a:prstGeom>
            <a:noFill/>
            <a:ln>
              <a:noFill/>
            </a:ln>
            <a:effectLst/>
            <a:extLst>
              <a:ext uri="{909E8E84-426E-40DD-AFC4-6F175D3DCCD1}">
                <a14:hiddenFill xmlns:a14="http://schemas.microsoft.com/office/drawing/2010/main">
                  <a:gradFill rotWithShape="1">
                    <a:gsLst>
                      <a:gs pos="0">
                        <a:schemeClr val="accent2"/>
                      </a:gs>
                      <a:gs pos="100000">
                        <a:srgbClr val="7FAADF"/>
                      </a:gs>
                    </a:gsLst>
                    <a:lin ang="5400000" scaled="1"/>
                  </a:gra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17961" dir="2700000" algn="ctr" rotWithShape="0">
                      <a:srgbClr val="000000">
                        <a:alpha val="50000"/>
                      </a:srgbClr>
                    </a:outerShdw>
                  </a:effectLst>
                </a14:hiddenEffects>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lvl="0"/>
              <a:r>
                <a:rPr lang="zh-CN" altLang="en-US" sz="1867" dirty="0">
                  <a:solidFill>
                    <a:schemeClr val="bg1"/>
                  </a:solidFill>
                  <a:latin typeface="微软雅黑" pitchFamily="34" charset="-122"/>
                  <a:ea typeface="微软雅黑" pitchFamily="34" charset="-122"/>
                </a:rPr>
                <a:t>点击添加文本</a:t>
              </a:r>
            </a:p>
          </p:txBody>
        </p:sp>
      </p:grpSp>
      <p:grpSp>
        <p:nvGrpSpPr>
          <p:cNvPr id="44" name="组合 43"/>
          <p:cNvGrpSpPr/>
          <p:nvPr/>
        </p:nvGrpSpPr>
        <p:grpSpPr>
          <a:xfrm>
            <a:off x="1947900" y="4874642"/>
            <a:ext cx="2675512" cy="855731"/>
            <a:chOff x="1460925" y="3507233"/>
            <a:chExt cx="2006634" cy="641798"/>
          </a:xfrm>
        </p:grpSpPr>
        <p:grpSp>
          <p:nvGrpSpPr>
            <p:cNvPr id="45" name="Group 798"/>
            <p:cNvGrpSpPr>
              <a:grpSpLocks/>
            </p:cNvGrpSpPr>
            <p:nvPr/>
          </p:nvGrpSpPr>
          <p:grpSpPr bwMode="auto">
            <a:xfrm>
              <a:off x="1460925" y="3507233"/>
              <a:ext cx="2006634" cy="641798"/>
              <a:chOff x="844" y="3325"/>
              <a:chExt cx="1144" cy="610"/>
            </a:xfrm>
          </p:grpSpPr>
          <p:sp>
            <p:nvSpPr>
              <p:cNvPr id="47" name="AutoShape 799"/>
              <p:cNvSpPr>
                <a:spLocks noChangeArrowheads="1"/>
              </p:cNvSpPr>
              <p:nvPr/>
            </p:nvSpPr>
            <p:spPr bwMode="auto">
              <a:xfrm>
                <a:off x="844" y="3455"/>
                <a:ext cx="111" cy="383"/>
              </a:xfrm>
              <a:prstGeom prst="roundRect">
                <a:avLst>
                  <a:gd name="adj" fmla="val 50000"/>
                </a:avLst>
              </a:prstGeom>
              <a:gradFill rotWithShape="1">
                <a:gsLst>
                  <a:gs pos="0">
                    <a:srgbClr val="FFCC00"/>
                  </a:gs>
                  <a:gs pos="100000">
                    <a:srgbClr val="FFCC00">
                      <a:gamma/>
                      <a:shade val="46275"/>
                      <a:invGamma/>
                    </a:srgbClr>
                  </a:gs>
                </a:gsLst>
                <a:path path="shape">
                  <a:fillToRect l="50000" t="50000" r="50000" b="50000"/>
                </a:path>
              </a:gradFill>
              <a:ln w="19050" algn="ctr">
                <a:solidFill>
                  <a:srgbClr val="FFFF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defTabSz="1219170">
                  <a:defRPr/>
                </a:pPr>
                <a:endParaRPr lang="zh-CN" altLang="en-US" sz="2400" kern="0">
                  <a:solidFill>
                    <a:sysClr val="windowText" lastClr="000000"/>
                  </a:solidFill>
                </a:endParaRPr>
              </a:p>
            </p:txBody>
          </p:sp>
          <p:sp>
            <p:nvSpPr>
              <p:cNvPr id="48" name="AutoShape 800"/>
              <p:cNvSpPr>
                <a:spLocks noChangeArrowheads="1"/>
              </p:cNvSpPr>
              <p:nvPr/>
            </p:nvSpPr>
            <p:spPr bwMode="auto">
              <a:xfrm>
                <a:off x="953" y="3472"/>
                <a:ext cx="967" cy="463"/>
              </a:xfrm>
              <a:prstGeom prst="roundRect">
                <a:avLst>
                  <a:gd name="adj" fmla="val 50000"/>
                </a:avLst>
              </a:prstGeom>
              <a:gradFill rotWithShape="1">
                <a:gsLst>
                  <a:gs pos="0">
                    <a:srgbClr val="FFFFFF">
                      <a:gamma/>
                      <a:shade val="63529"/>
                      <a:invGamma/>
                      <a:alpha val="0"/>
                    </a:srgbClr>
                  </a:gs>
                  <a:gs pos="100000">
                    <a:srgbClr val="FFFFFF">
                      <a:alpha val="50000"/>
                    </a:srgbClr>
                  </a:gs>
                </a:gsLst>
                <a:lin ang="5400000" scaled="1"/>
              </a:gradFill>
              <a:ln>
                <a:noFill/>
              </a:ln>
              <a:effectLst/>
              <a:extLst>
                <a:ext uri="{91240B29-F687-4F45-9708-019B960494DF}">
                  <a14:hiddenLine xmlns:a14="http://schemas.microsoft.com/office/drawing/2010/main" w="19050" algn="ctr">
                    <a:solidFill>
                      <a:schemeClr val="bg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defTabSz="1219170">
                  <a:defRPr/>
                </a:pPr>
                <a:endParaRPr lang="zh-CN" altLang="en-US" sz="2400" kern="0">
                  <a:solidFill>
                    <a:sysClr val="windowText" lastClr="000000"/>
                  </a:solidFill>
                </a:endParaRPr>
              </a:p>
            </p:txBody>
          </p:sp>
          <p:sp>
            <p:nvSpPr>
              <p:cNvPr id="49" name="AutoShape 801"/>
              <p:cNvSpPr>
                <a:spLocks noChangeArrowheads="1"/>
              </p:cNvSpPr>
              <p:nvPr/>
            </p:nvSpPr>
            <p:spPr bwMode="auto">
              <a:xfrm>
                <a:off x="884" y="3423"/>
                <a:ext cx="1104" cy="463"/>
              </a:xfrm>
              <a:prstGeom prst="roundRect">
                <a:avLst>
                  <a:gd name="adj" fmla="val 50000"/>
                </a:avLst>
              </a:prstGeom>
              <a:solidFill>
                <a:srgbClr val="FFCC00">
                  <a:alpha val="50000"/>
                </a:srgbClr>
              </a:solidFill>
              <a:ln>
                <a:noFill/>
              </a:ln>
              <a:effectLst/>
              <a:extLst>
                <a:ext uri="{91240B29-F687-4F45-9708-019B960494DF}">
                  <a14:hiddenLine xmlns:a14="http://schemas.microsoft.com/office/drawing/2010/main" w="19050" algn="ctr">
                    <a:solidFill>
                      <a:schemeClr val="bg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defTabSz="1219170">
                  <a:defRPr/>
                </a:pPr>
                <a:endParaRPr lang="zh-CN" altLang="en-US" sz="2400" kern="0">
                  <a:solidFill>
                    <a:sysClr val="windowText" lastClr="000000"/>
                  </a:solidFill>
                </a:endParaRPr>
              </a:p>
            </p:txBody>
          </p:sp>
          <p:sp>
            <p:nvSpPr>
              <p:cNvPr id="50" name="AutoShape 802"/>
              <p:cNvSpPr>
                <a:spLocks noChangeArrowheads="1"/>
              </p:cNvSpPr>
              <p:nvPr/>
            </p:nvSpPr>
            <p:spPr bwMode="auto">
              <a:xfrm>
                <a:off x="1017" y="3325"/>
                <a:ext cx="839" cy="463"/>
              </a:xfrm>
              <a:prstGeom prst="roundRect">
                <a:avLst>
                  <a:gd name="adj" fmla="val 50000"/>
                </a:avLst>
              </a:prstGeom>
              <a:gradFill rotWithShape="1">
                <a:gsLst>
                  <a:gs pos="0">
                    <a:srgbClr val="FFFFFF">
                      <a:alpha val="80000"/>
                    </a:srgbClr>
                  </a:gs>
                  <a:gs pos="100000">
                    <a:srgbClr val="FFFFFF">
                      <a:gamma/>
                      <a:shade val="46275"/>
                      <a:invGamma/>
                      <a:alpha val="0"/>
                    </a:srgbClr>
                  </a:gs>
                </a:gsLst>
                <a:lin ang="5400000" scaled="1"/>
              </a:gradFill>
              <a:ln>
                <a:noFill/>
              </a:ln>
              <a:effectLst/>
              <a:extLst>
                <a:ext uri="{91240B29-F687-4F45-9708-019B960494DF}">
                  <a14:hiddenLine xmlns:a14="http://schemas.microsoft.com/office/drawing/2010/main" w="19050" algn="ctr">
                    <a:solidFill>
                      <a:schemeClr val="bg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defTabSz="1219170">
                  <a:defRPr/>
                </a:pPr>
                <a:endParaRPr lang="zh-CN" altLang="en-US" sz="2400" kern="0">
                  <a:solidFill>
                    <a:sysClr val="windowText" lastClr="000000"/>
                  </a:solidFill>
                </a:endParaRPr>
              </a:p>
            </p:txBody>
          </p:sp>
        </p:grpSp>
        <p:sp>
          <p:nvSpPr>
            <p:cNvPr id="46" name="Text Box 28"/>
            <p:cNvSpPr txBox="1">
              <a:spLocks noChangeArrowheads="1"/>
            </p:cNvSpPr>
            <p:nvPr/>
          </p:nvSpPr>
          <p:spPr bwMode="black">
            <a:xfrm>
              <a:off x="1805653" y="3685230"/>
              <a:ext cx="1387339" cy="284742"/>
            </a:xfrm>
            <a:prstGeom prst="rect">
              <a:avLst/>
            </a:prstGeom>
            <a:noFill/>
            <a:ln>
              <a:noFill/>
            </a:ln>
            <a:effectLst/>
            <a:extLst>
              <a:ext uri="{909E8E84-426E-40DD-AFC4-6F175D3DCCD1}">
                <a14:hiddenFill xmlns:a14="http://schemas.microsoft.com/office/drawing/2010/main">
                  <a:gradFill rotWithShape="1">
                    <a:gsLst>
                      <a:gs pos="0">
                        <a:schemeClr val="accent2"/>
                      </a:gs>
                      <a:gs pos="100000">
                        <a:srgbClr val="7FAADF"/>
                      </a:gs>
                    </a:gsLst>
                    <a:lin ang="5400000" scaled="1"/>
                  </a:gra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17961" dir="2700000" algn="ctr" rotWithShape="0">
                      <a:srgbClr val="000000">
                        <a:alpha val="50000"/>
                      </a:srgbClr>
                    </a:outerShdw>
                  </a:effectLst>
                </a14:hiddenEffects>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lvl="0"/>
              <a:r>
                <a:rPr lang="zh-CN" altLang="en-US" sz="1867" dirty="0">
                  <a:solidFill>
                    <a:schemeClr val="bg1"/>
                  </a:solidFill>
                  <a:latin typeface="微软雅黑" pitchFamily="34" charset="-122"/>
                  <a:ea typeface="微软雅黑" pitchFamily="34" charset="-122"/>
                </a:rPr>
                <a:t>点击添加文本</a:t>
              </a:r>
            </a:p>
          </p:txBody>
        </p:sp>
      </p:grpSp>
      <p:grpSp>
        <p:nvGrpSpPr>
          <p:cNvPr id="51" name="组合 50"/>
          <p:cNvGrpSpPr/>
          <p:nvPr/>
        </p:nvGrpSpPr>
        <p:grpSpPr>
          <a:xfrm>
            <a:off x="2438738" y="5718714"/>
            <a:ext cx="2405573" cy="834288"/>
            <a:chOff x="1829053" y="4140291"/>
            <a:chExt cx="1804180" cy="625716"/>
          </a:xfrm>
        </p:grpSpPr>
        <p:grpSp>
          <p:nvGrpSpPr>
            <p:cNvPr id="52" name="Group 803"/>
            <p:cNvGrpSpPr>
              <a:grpSpLocks/>
            </p:cNvGrpSpPr>
            <p:nvPr/>
          </p:nvGrpSpPr>
          <p:grpSpPr bwMode="auto">
            <a:xfrm>
              <a:off x="1829053" y="4140291"/>
              <a:ext cx="1804180" cy="625716"/>
              <a:chOff x="3152" y="1388"/>
              <a:chExt cx="1144" cy="661"/>
            </a:xfrm>
          </p:grpSpPr>
          <p:sp>
            <p:nvSpPr>
              <p:cNvPr id="54" name="AutoShape 804"/>
              <p:cNvSpPr>
                <a:spLocks noChangeArrowheads="1"/>
              </p:cNvSpPr>
              <p:nvPr/>
            </p:nvSpPr>
            <p:spPr bwMode="auto">
              <a:xfrm>
                <a:off x="3152" y="1522"/>
                <a:ext cx="124" cy="426"/>
              </a:xfrm>
              <a:prstGeom prst="roundRect">
                <a:avLst>
                  <a:gd name="adj" fmla="val 50000"/>
                </a:avLst>
              </a:prstGeom>
              <a:gradFill rotWithShape="1">
                <a:gsLst>
                  <a:gs pos="0">
                    <a:srgbClr val="99CC00"/>
                  </a:gs>
                  <a:gs pos="100000">
                    <a:srgbClr val="99CC00">
                      <a:gamma/>
                      <a:shade val="46275"/>
                      <a:invGamma/>
                    </a:srgbClr>
                  </a:gs>
                </a:gsLst>
                <a:path path="shape">
                  <a:fillToRect l="50000" t="50000" r="50000" b="50000"/>
                </a:path>
              </a:gradFill>
              <a:ln w="19050" algn="ctr">
                <a:solidFill>
                  <a:srgbClr val="FFFF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defTabSz="1219170">
                  <a:defRPr/>
                </a:pPr>
                <a:endParaRPr lang="zh-CN" altLang="en-US" sz="2400" kern="0">
                  <a:solidFill>
                    <a:sysClr val="windowText" lastClr="000000"/>
                  </a:solidFill>
                </a:endParaRPr>
              </a:p>
            </p:txBody>
          </p:sp>
          <p:sp>
            <p:nvSpPr>
              <p:cNvPr id="55" name="AutoShape 805"/>
              <p:cNvSpPr>
                <a:spLocks noChangeArrowheads="1"/>
              </p:cNvSpPr>
              <p:nvPr/>
            </p:nvSpPr>
            <p:spPr bwMode="auto">
              <a:xfrm>
                <a:off x="3261" y="1535"/>
                <a:ext cx="967" cy="514"/>
              </a:xfrm>
              <a:prstGeom prst="roundRect">
                <a:avLst>
                  <a:gd name="adj" fmla="val 50000"/>
                </a:avLst>
              </a:prstGeom>
              <a:gradFill rotWithShape="1">
                <a:gsLst>
                  <a:gs pos="0">
                    <a:srgbClr val="FFFFFF">
                      <a:gamma/>
                      <a:shade val="63529"/>
                      <a:invGamma/>
                      <a:alpha val="0"/>
                    </a:srgbClr>
                  </a:gs>
                  <a:gs pos="100000">
                    <a:srgbClr val="FFFFFF">
                      <a:alpha val="50000"/>
                    </a:srgbClr>
                  </a:gs>
                </a:gsLst>
                <a:lin ang="5400000" scaled="1"/>
              </a:gradFill>
              <a:ln>
                <a:noFill/>
              </a:ln>
              <a:effectLst/>
              <a:extLst>
                <a:ext uri="{91240B29-F687-4F45-9708-019B960494DF}">
                  <a14:hiddenLine xmlns:a14="http://schemas.microsoft.com/office/drawing/2010/main" w="19050" algn="ctr">
                    <a:solidFill>
                      <a:schemeClr val="bg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defTabSz="1219170">
                  <a:defRPr/>
                </a:pPr>
                <a:endParaRPr lang="zh-CN" altLang="en-US" sz="2400" kern="0">
                  <a:solidFill>
                    <a:sysClr val="windowText" lastClr="000000"/>
                  </a:solidFill>
                </a:endParaRPr>
              </a:p>
            </p:txBody>
          </p:sp>
          <p:sp>
            <p:nvSpPr>
              <p:cNvPr id="56" name="AutoShape 806"/>
              <p:cNvSpPr>
                <a:spLocks noChangeArrowheads="1"/>
              </p:cNvSpPr>
              <p:nvPr/>
            </p:nvSpPr>
            <p:spPr bwMode="auto">
              <a:xfrm>
                <a:off x="3192" y="1486"/>
                <a:ext cx="1104" cy="514"/>
              </a:xfrm>
              <a:prstGeom prst="roundRect">
                <a:avLst>
                  <a:gd name="adj" fmla="val 50000"/>
                </a:avLst>
              </a:prstGeom>
              <a:solidFill>
                <a:srgbClr val="99CC00">
                  <a:alpha val="50000"/>
                </a:srgbClr>
              </a:solidFill>
              <a:ln>
                <a:noFill/>
              </a:ln>
              <a:effectLst/>
              <a:extLst>
                <a:ext uri="{91240B29-F687-4F45-9708-019B960494DF}">
                  <a14:hiddenLine xmlns:a14="http://schemas.microsoft.com/office/drawing/2010/main" w="19050" algn="ctr">
                    <a:solidFill>
                      <a:schemeClr val="bg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defTabSz="1219170">
                  <a:defRPr/>
                </a:pPr>
                <a:endParaRPr lang="zh-CN" altLang="en-US" sz="2400" kern="0">
                  <a:solidFill>
                    <a:sysClr val="windowText" lastClr="000000"/>
                  </a:solidFill>
                </a:endParaRPr>
              </a:p>
            </p:txBody>
          </p:sp>
          <p:sp>
            <p:nvSpPr>
              <p:cNvPr id="57" name="AutoShape 807"/>
              <p:cNvSpPr>
                <a:spLocks noChangeArrowheads="1"/>
              </p:cNvSpPr>
              <p:nvPr/>
            </p:nvSpPr>
            <p:spPr bwMode="auto">
              <a:xfrm>
                <a:off x="3325" y="1388"/>
                <a:ext cx="839" cy="514"/>
              </a:xfrm>
              <a:prstGeom prst="roundRect">
                <a:avLst>
                  <a:gd name="adj" fmla="val 50000"/>
                </a:avLst>
              </a:prstGeom>
              <a:gradFill rotWithShape="1">
                <a:gsLst>
                  <a:gs pos="0">
                    <a:srgbClr val="FFFFFF">
                      <a:alpha val="80000"/>
                    </a:srgbClr>
                  </a:gs>
                  <a:gs pos="100000">
                    <a:srgbClr val="FFFFFF">
                      <a:gamma/>
                      <a:shade val="46275"/>
                      <a:invGamma/>
                      <a:alpha val="0"/>
                    </a:srgbClr>
                  </a:gs>
                </a:gsLst>
                <a:lin ang="5400000" scaled="1"/>
              </a:gradFill>
              <a:ln>
                <a:noFill/>
              </a:ln>
              <a:effectLst/>
              <a:extLst>
                <a:ext uri="{91240B29-F687-4F45-9708-019B960494DF}">
                  <a14:hiddenLine xmlns:a14="http://schemas.microsoft.com/office/drawing/2010/main" w="19050" algn="ctr">
                    <a:solidFill>
                      <a:schemeClr val="bg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defTabSz="1219170">
                  <a:defRPr/>
                </a:pPr>
                <a:endParaRPr lang="zh-CN" altLang="en-US" sz="2400" kern="0">
                  <a:solidFill>
                    <a:sysClr val="windowText" lastClr="000000"/>
                  </a:solidFill>
                </a:endParaRPr>
              </a:p>
            </p:txBody>
          </p:sp>
        </p:grpSp>
        <p:sp>
          <p:nvSpPr>
            <p:cNvPr id="53" name="Text Box 28"/>
            <p:cNvSpPr txBox="1">
              <a:spLocks noChangeArrowheads="1"/>
            </p:cNvSpPr>
            <p:nvPr/>
          </p:nvSpPr>
          <p:spPr bwMode="black">
            <a:xfrm>
              <a:off x="2056472" y="4314405"/>
              <a:ext cx="1387339" cy="284742"/>
            </a:xfrm>
            <a:prstGeom prst="rect">
              <a:avLst/>
            </a:prstGeom>
            <a:noFill/>
            <a:ln>
              <a:noFill/>
            </a:ln>
            <a:effectLst/>
            <a:extLst>
              <a:ext uri="{909E8E84-426E-40DD-AFC4-6F175D3DCCD1}">
                <a14:hiddenFill xmlns:a14="http://schemas.microsoft.com/office/drawing/2010/main">
                  <a:gradFill rotWithShape="1">
                    <a:gsLst>
                      <a:gs pos="0">
                        <a:schemeClr val="accent2"/>
                      </a:gs>
                      <a:gs pos="100000">
                        <a:srgbClr val="7FAADF"/>
                      </a:gs>
                    </a:gsLst>
                    <a:lin ang="5400000" scaled="1"/>
                  </a:gra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17961" dir="2700000" algn="ctr" rotWithShape="0">
                      <a:srgbClr val="000000">
                        <a:alpha val="50000"/>
                      </a:srgbClr>
                    </a:outerShdw>
                  </a:effectLst>
                </a14:hiddenEffects>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lvl="0"/>
              <a:r>
                <a:rPr lang="zh-CN" altLang="en-US" sz="1867" dirty="0">
                  <a:solidFill>
                    <a:schemeClr val="bg1"/>
                  </a:solidFill>
                  <a:latin typeface="微软雅黑" pitchFamily="34" charset="-122"/>
                  <a:ea typeface="微软雅黑" pitchFamily="34" charset="-122"/>
                </a:rPr>
                <a:t>点击添加文本</a:t>
              </a:r>
            </a:p>
          </p:txBody>
        </p:sp>
      </p:grpSp>
      <p:sp>
        <p:nvSpPr>
          <p:cNvPr id="58" name="Rectangle 45"/>
          <p:cNvSpPr>
            <a:spLocks noChangeArrowheads="1"/>
          </p:cNvSpPr>
          <p:nvPr/>
        </p:nvSpPr>
        <p:spPr bwMode="gray">
          <a:xfrm>
            <a:off x="7185889" y="3789733"/>
            <a:ext cx="1281120" cy="4205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buClr>
                <a:srgbClr val="FF0066"/>
              </a:buClr>
              <a:buSzPct val="75000"/>
              <a:buFont typeface="Arial" charset="0"/>
              <a:buNone/>
            </a:pPr>
            <a:r>
              <a:rPr lang="zh-CN" altLang="en-US" sz="2133" b="1" dirty="0">
                <a:solidFill>
                  <a:schemeClr val="bg1"/>
                </a:solidFill>
                <a:latin typeface="微软雅黑" pitchFamily="34" charset="-122"/>
                <a:ea typeface="微软雅黑" pitchFamily="34" charset="-122"/>
                <a:cs typeface="Arial" charset="0"/>
              </a:rPr>
              <a:t>标题文字</a:t>
            </a:r>
            <a:endParaRPr lang="en-US" altLang="zh-CN" sz="2133" b="1" dirty="0">
              <a:solidFill>
                <a:schemeClr val="bg1"/>
              </a:solidFill>
              <a:latin typeface="微软雅黑" pitchFamily="34" charset="-122"/>
              <a:ea typeface="微软雅黑" pitchFamily="34" charset="-122"/>
              <a:cs typeface="Arial" charset="0"/>
            </a:endParaRPr>
          </a:p>
        </p:txBody>
      </p:sp>
      <p:pic>
        <p:nvPicPr>
          <p:cNvPr id="59" name="图片 58"/>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8115704" y="1596259"/>
            <a:ext cx="3836947" cy="4773149"/>
          </a:xfrm>
          <a:prstGeom prst="rect">
            <a:avLst/>
          </a:prstGeom>
        </p:spPr>
      </p:pic>
    </p:spTree>
    <p:extLst>
      <p:ext uri="{BB962C8B-B14F-4D97-AF65-F5344CB8AC3E}">
        <p14:creationId xmlns:p14="http://schemas.microsoft.com/office/powerpoint/2010/main" val="1728471674"/>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1000"/>
                                        <p:tgtEl>
                                          <p:spTgt spid="16"/>
                                        </p:tgtEl>
                                      </p:cBhvr>
                                    </p:animEffect>
                                    <p:anim calcmode="lin" valueType="num">
                                      <p:cBhvr>
                                        <p:cTn id="8" dur="1000" fill="hold"/>
                                        <p:tgtEl>
                                          <p:spTgt spid="16"/>
                                        </p:tgtEl>
                                        <p:attrNameLst>
                                          <p:attrName>ppt_x</p:attrName>
                                        </p:attrNameLst>
                                      </p:cBhvr>
                                      <p:tavLst>
                                        <p:tav tm="0">
                                          <p:val>
                                            <p:strVal val="#ppt_x"/>
                                          </p:val>
                                        </p:tav>
                                        <p:tav tm="100000">
                                          <p:val>
                                            <p:strVal val="#ppt_x"/>
                                          </p:val>
                                        </p:tav>
                                      </p:tavLst>
                                    </p:anim>
                                    <p:anim calcmode="lin" valueType="num">
                                      <p:cBhvr>
                                        <p:cTn id="9" dur="900" decel="100000" fill="hold"/>
                                        <p:tgtEl>
                                          <p:spTgt spid="16"/>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16"/>
                                        </p:tgtEl>
                                        <p:attrNameLst>
                                          <p:attrName>ppt_y</p:attrName>
                                        </p:attrNameLst>
                                      </p:cBhvr>
                                      <p:tavLst>
                                        <p:tav tm="0">
                                          <p:val>
                                            <p:strVal val="#ppt_y-.03"/>
                                          </p:val>
                                        </p:tav>
                                        <p:tav tm="100000">
                                          <p:val>
                                            <p:strVal val="#ppt_y"/>
                                          </p:val>
                                        </p:tav>
                                      </p:tavLst>
                                    </p:anim>
                                  </p:childTnLst>
                                </p:cTn>
                              </p:par>
                            </p:childTnLst>
                          </p:cTn>
                        </p:par>
                        <p:par>
                          <p:cTn id="11" fill="hold">
                            <p:stCondLst>
                              <p:cond delay="1000"/>
                            </p:stCondLst>
                            <p:childTnLst>
                              <p:par>
                                <p:cTn id="12" presetID="37" presetClass="entr" presetSubtype="0" fill="hold" nodeType="afterEffect">
                                  <p:stCondLst>
                                    <p:cond delay="0"/>
                                  </p:stCondLst>
                                  <p:childTnLst>
                                    <p:set>
                                      <p:cBhvr>
                                        <p:cTn id="13" dur="1" fill="hold">
                                          <p:stCondLst>
                                            <p:cond delay="0"/>
                                          </p:stCondLst>
                                        </p:cTn>
                                        <p:tgtEl>
                                          <p:spTgt spid="23"/>
                                        </p:tgtEl>
                                        <p:attrNameLst>
                                          <p:attrName>style.visibility</p:attrName>
                                        </p:attrNameLst>
                                      </p:cBhvr>
                                      <p:to>
                                        <p:strVal val="visible"/>
                                      </p:to>
                                    </p:set>
                                    <p:animEffect transition="in" filter="fade">
                                      <p:cBhvr>
                                        <p:cTn id="14" dur="1000"/>
                                        <p:tgtEl>
                                          <p:spTgt spid="23"/>
                                        </p:tgtEl>
                                      </p:cBhvr>
                                    </p:animEffect>
                                    <p:anim calcmode="lin" valueType="num">
                                      <p:cBhvr>
                                        <p:cTn id="15" dur="1000" fill="hold"/>
                                        <p:tgtEl>
                                          <p:spTgt spid="23"/>
                                        </p:tgtEl>
                                        <p:attrNameLst>
                                          <p:attrName>ppt_x</p:attrName>
                                        </p:attrNameLst>
                                      </p:cBhvr>
                                      <p:tavLst>
                                        <p:tav tm="0">
                                          <p:val>
                                            <p:strVal val="#ppt_x"/>
                                          </p:val>
                                        </p:tav>
                                        <p:tav tm="100000">
                                          <p:val>
                                            <p:strVal val="#ppt_x"/>
                                          </p:val>
                                        </p:tav>
                                      </p:tavLst>
                                    </p:anim>
                                    <p:anim calcmode="lin" valueType="num">
                                      <p:cBhvr>
                                        <p:cTn id="16" dur="900" decel="100000" fill="hold"/>
                                        <p:tgtEl>
                                          <p:spTgt spid="23"/>
                                        </p:tgtEl>
                                        <p:attrNameLst>
                                          <p:attrName>ppt_y</p:attrName>
                                        </p:attrNameLst>
                                      </p:cBhvr>
                                      <p:tavLst>
                                        <p:tav tm="0">
                                          <p:val>
                                            <p:strVal val="#ppt_y+1"/>
                                          </p:val>
                                        </p:tav>
                                        <p:tav tm="100000">
                                          <p:val>
                                            <p:strVal val="#ppt_y-.03"/>
                                          </p:val>
                                        </p:tav>
                                      </p:tavLst>
                                    </p:anim>
                                    <p:anim calcmode="lin" valueType="num">
                                      <p:cBhvr>
                                        <p:cTn id="17" dur="100" accel="100000" fill="hold">
                                          <p:stCondLst>
                                            <p:cond delay="900"/>
                                          </p:stCondLst>
                                        </p:cTn>
                                        <p:tgtEl>
                                          <p:spTgt spid="23"/>
                                        </p:tgtEl>
                                        <p:attrNameLst>
                                          <p:attrName>ppt_y</p:attrName>
                                        </p:attrNameLst>
                                      </p:cBhvr>
                                      <p:tavLst>
                                        <p:tav tm="0">
                                          <p:val>
                                            <p:strVal val="#ppt_y-.03"/>
                                          </p:val>
                                        </p:tav>
                                        <p:tav tm="100000">
                                          <p:val>
                                            <p:strVal val="#ppt_y"/>
                                          </p:val>
                                        </p:tav>
                                      </p:tavLst>
                                    </p:anim>
                                  </p:childTnLst>
                                </p:cTn>
                              </p:par>
                            </p:childTnLst>
                          </p:cTn>
                        </p:par>
                        <p:par>
                          <p:cTn id="18" fill="hold">
                            <p:stCondLst>
                              <p:cond delay="2000"/>
                            </p:stCondLst>
                            <p:childTnLst>
                              <p:par>
                                <p:cTn id="19" presetID="37" presetClass="entr" presetSubtype="0" fill="hold" nodeType="afterEffect">
                                  <p:stCondLst>
                                    <p:cond delay="0"/>
                                  </p:stCondLst>
                                  <p:childTnLst>
                                    <p:set>
                                      <p:cBhvr>
                                        <p:cTn id="20" dur="1" fill="hold">
                                          <p:stCondLst>
                                            <p:cond delay="0"/>
                                          </p:stCondLst>
                                        </p:cTn>
                                        <p:tgtEl>
                                          <p:spTgt spid="30"/>
                                        </p:tgtEl>
                                        <p:attrNameLst>
                                          <p:attrName>style.visibility</p:attrName>
                                        </p:attrNameLst>
                                      </p:cBhvr>
                                      <p:to>
                                        <p:strVal val="visible"/>
                                      </p:to>
                                    </p:set>
                                    <p:animEffect transition="in" filter="fade">
                                      <p:cBhvr>
                                        <p:cTn id="21" dur="1000"/>
                                        <p:tgtEl>
                                          <p:spTgt spid="30"/>
                                        </p:tgtEl>
                                      </p:cBhvr>
                                    </p:animEffect>
                                    <p:anim calcmode="lin" valueType="num">
                                      <p:cBhvr>
                                        <p:cTn id="22" dur="1000" fill="hold"/>
                                        <p:tgtEl>
                                          <p:spTgt spid="30"/>
                                        </p:tgtEl>
                                        <p:attrNameLst>
                                          <p:attrName>ppt_x</p:attrName>
                                        </p:attrNameLst>
                                      </p:cBhvr>
                                      <p:tavLst>
                                        <p:tav tm="0">
                                          <p:val>
                                            <p:strVal val="#ppt_x"/>
                                          </p:val>
                                        </p:tav>
                                        <p:tav tm="100000">
                                          <p:val>
                                            <p:strVal val="#ppt_x"/>
                                          </p:val>
                                        </p:tav>
                                      </p:tavLst>
                                    </p:anim>
                                    <p:anim calcmode="lin" valueType="num">
                                      <p:cBhvr>
                                        <p:cTn id="23" dur="900" decel="100000" fill="hold"/>
                                        <p:tgtEl>
                                          <p:spTgt spid="30"/>
                                        </p:tgtEl>
                                        <p:attrNameLst>
                                          <p:attrName>ppt_y</p:attrName>
                                        </p:attrNameLst>
                                      </p:cBhvr>
                                      <p:tavLst>
                                        <p:tav tm="0">
                                          <p:val>
                                            <p:strVal val="#ppt_y+1"/>
                                          </p:val>
                                        </p:tav>
                                        <p:tav tm="100000">
                                          <p:val>
                                            <p:strVal val="#ppt_y-.03"/>
                                          </p:val>
                                        </p:tav>
                                      </p:tavLst>
                                    </p:anim>
                                    <p:anim calcmode="lin" valueType="num">
                                      <p:cBhvr>
                                        <p:cTn id="24" dur="100" accel="100000" fill="hold">
                                          <p:stCondLst>
                                            <p:cond delay="900"/>
                                          </p:stCondLst>
                                        </p:cTn>
                                        <p:tgtEl>
                                          <p:spTgt spid="30"/>
                                        </p:tgtEl>
                                        <p:attrNameLst>
                                          <p:attrName>ppt_y</p:attrName>
                                        </p:attrNameLst>
                                      </p:cBhvr>
                                      <p:tavLst>
                                        <p:tav tm="0">
                                          <p:val>
                                            <p:strVal val="#ppt_y-.03"/>
                                          </p:val>
                                        </p:tav>
                                        <p:tav tm="100000">
                                          <p:val>
                                            <p:strVal val="#ppt_y"/>
                                          </p:val>
                                        </p:tav>
                                      </p:tavLst>
                                    </p:anim>
                                  </p:childTnLst>
                                </p:cTn>
                              </p:par>
                            </p:childTnLst>
                          </p:cTn>
                        </p:par>
                        <p:par>
                          <p:cTn id="25" fill="hold">
                            <p:stCondLst>
                              <p:cond delay="3000"/>
                            </p:stCondLst>
                            <p:childTnLst>
                              <p:par>
                                <p:cTn id="26" presetID="37" presetClass="entr" presetSubtype="0" fill="hold" nodeType="afterEffect">
                                  <p:stCondLst>
                                    <p:cond delay="0"/>
                                  </p:stCondLst>
                                  <p:childTnLst>
                                    <p:set>
                                      <p:cBhvr>
                                        <p:cTn id="27" dur="1" fill="hold">
                                          <p:stCondLst>
                                            <p:cond delay="0"/>
                                          </p:stCondLst>
                                        </p:cTn>
                                        <p:tgtEl>
                                          <p:spTgt spid="37"/>
                                        </p:tgtEl>
                                        <p:attrNameLst>
                                          <p:attrName>style.visibility</p:attrName>
                                        </p:attrNameLst>
                                      </p:cBhvr>
                                      <p:to>
                                        <p:strVal val="visible"/>
                                      </p:to>
                                    </p:set>
                                    <p:animEffect transition="in" filter="fade">
                                      <p:cBhvr>
                                        <p:cTn id="28" dur="1000"/>
                                        <p:tgtEl>
                                          <p:spTgt spid="37"/>
                                        </p:tgtEl>
                                      </p:cBhvr>
                                    </p:animEffect>
                                    <p:anim calcmode="lin" valueType="num">
                                      <p:cBhvr>
                                        <p:cTn id="29" dur="1000" fill="hold"/>
                                        <p:tgtEl>
                                          <p:spTgt spid="37"/>
                                        </p:tgtEl>
                                        <p:attrNameLst>
                                          <p:attrName>ppt_x</p:attrName>
                                        </p:attrNameLst>
                                      </p:cBhvr>
                                      <p:tavLst>
                                        <p:tav tm="0">
                                          <p:val>
                                            <p:strVal val="#ppt_x"/>
                                          </p:val>
                                        </p:tav>
                                        <p:tav tm="100000">
                                          <p:val>
                                            <p:strVal val="#ppt_x"/>
                                          </p:val>
                                        </p:tav>
                                      </p:tavLst>
                                    </p:anim>
                                    <p:anim calcmode="lin" valueType="num">
                                      <p:cBhvr>
                                        <p:cTn id="30" dur="900" decel="100000" fill="hold"/>
                                        <p:tgtEl>
                                          <p:spTgt spid="37"/>
                                        </p:tgtEl>
                                        <p:attrNameLst>
                                          <p:attrName>ppt_y</p:attrName>
                                        </p:attrNameLst>
                                      </p:cBhvr>
                                      <p:tavLst>
                                        <p:tav tm="0">
                                          <p:val>
                                            <p:strVal val="#ppt_y+1"/>
                                          </p:val>
                                        </p:tav>
                                        <p:tav tm="100000">
                                          <p:val>
                                            <p:strVal val="#ppt_y-.03"/>
                                          </p:val>
                                        </p:tav>
                                      </p:tavLst>
                                    </p:anim>
                                    <p:anim calcmode="lin" valueType="num">
                                      <p:cBhvr>
                                        <p:cTn id="31" dur="100" accel="100000" fill="hold">
                                          <p:stCondLst>
                                            <p:cond delay="900"/>
                                          </p:stCondLst>
                                        </p:cTn>
                                        <p:tgtEl>
                                          <p:spTgt spid="37"/>
                                        </p:tgtEl>
                                        <p:attrNameLst>
                                          <p:attrName>ppt_y</p:attrName>
                                        </p:attrNameLst>
                                      </p:cBhvr>
                                      <p:tavLst>
                                        <p:tav tm="0">
                                          <p:val>
                                            <p:strVal val="#ppt_y-.03"/>
                                          </p:val>
                                        </p:tav>
                                        <p:tav tm="100000">
                                          <p:val>
                                            <p:strVal val="#ppt_y"/>
                                          </p:val>
                                        </p:tav>
                                      </p:tavLst>
                                    </p:anim>
                                  </p:childTnLst>
                                </p:cTn>
                              </p:par>
                            </p:childTnLst>
                          </p:cTn>
                        </p:par>
                        <p:par>
                          <p:cTn id="32" fill="hold">
                            <p:stCondLst>
                              <p:cond delay="4000"/>
                            </p:stCondLst>
                            <p:childTnLst>
                              <p:par>
                                <p:cTn id="33" presetID="37" presetClass="entr" presetSubtype="0" fill="hold" nodeType="afterEffect">
                                  <p:stCondLst>
                                    <p:cond delay="0"/>
                                  </p:stCondLst>
                                  <p:childTnLst>
                                    <p:set>
                                      <p:cBhvr>
                                        <p:cTn id="34" dur="1" fill="hold">
                                          <p:stCondLst>
                                            <p:cond delay="0"/>
                                          </p:stCondLst>
                                        </p:cTn>
                                        <p:tgtEl>
                                          <p:spTgt spid="44"/>
                                        </p:tgtEl>
                                        <p:attrNameLst>
                                          <p:attrName>style.visibility</p:attrName>
                                        </p:attrNameLst>
                                      </p:cBhvr>
                                      <p:to>
                                        <p:strVal val="visible"/>
                                      </p:to>
                                    </p:set>
                                    <p:animEffect transition="in" filter="fade">
                                      <p:cBhvr>
                                        <p:cTn id="35" dur="1000"/>
                                        <p:tgtEl>
                                          <p:spTgt spid="44"/>
                                        </p:tgtEl>
                                      </p:cBhvr>
                                    </p:animEffect>
                                    <p:anim calcmode="lin" valueType="num">
                                      <p:cBhvr>
                                        <p:cTn id="36" dur="1000" fill="hold"/>
                                        <p:tgtEl>
                                          <p:spTgt spid="44"/>
                                        </p:tgtEl>
                                        <p:attrNameLst>
                                          <p:attrName>ppt_x</p:attrName>
                                        </p:attrNameLst>
                                      </p:cBhvr>
                                      <p:tavLst>
                                        <p:tav tm="0">
                                          <p:val>
                                            <p:strVal val="#ppt_x"/>
                                          </p:val>
                                        </p:tav>
                                        <p:tav tm="100000">
                                          <p:val>
                                            <p:strVal val="#ppt_x"/>
                                          </p:val>
                                        </p:tav>
                                      </p:tavLst>
                                    </p:anim>
                                    <p:anim calcmode="lin" valueType="num">
                                      <p:cBhvr>
                                        <p:cTn id="37" dur="900" decel="100000" fill="hold"/>
                                        <p:tgtEl>
                                          <p:spTgt spid="44"/>
                                        </p:tgtEl>
                                        <p:attrNameLst>
                                          <p:attrName>ppt_y</p:attrName>
                                        </p:attrNameLst>
                                      </p:cBhvr>
                                      <p:tavLst>
                                        <p:tav tm="0">
                                          <p:val>
                                            <p:strVal val="#ppt_y+1"/>
                                          </p:val>
                                        </p:tav>
                                        <p:tav tm="100000">
                                          <p:val>
                                            <p:strVal val="#ppt_y-.03"/>
                                          </p:val>
                                        </p:tav>
                                      </p:tavLst>
                                    </p:anim>
                                    <p:anim calcmode="lin" valueType="num">
                                      <p:cBhvr>
                                        <p:cTn id="38" dur="100" accel="100000" fill="hold">
                                          <p:stCondLst>
                                            <p:cond delay="900"/>
                                          </p:stCondLst>
                                        </p:cTn>
                                        <p:tgtEl>
                                          <p:spTgt spid="44"/>
                                        </p:tgtEl>
                                        <p:attrNameLst>
                                          <p:attrName>ppt_y</p:attrName>
                                        </p:attrNameLst>
                                      </p:cBhvr>
                                      <p:tavLst>
                                        <p:tav tm="0">
                                          <p:val>
                                            <p:strVal val="#ppt_y-.03"/>
                                          </p:val>
                                        </p:tav>
                                        <p:tav tm="100000">
                                          <p:val>
                                            <p:strVal val="#ppt_y"/>
                                          </p:val>
                                        </p:tav>
                                      </p:tavLst>
                                    </p:anim>
                                  </p:childTnLst>
                                </p:cTn>
                              </p:par>
                            </p:childTnLst>
                          </p:cTn>
                        </p:par>
                        <p:par>
                          <p:cTn id="39" fill="hold">
                            <p:stCondLst>
                              <p:cond delay="5000"/>
                            </p:stCondLst>
                            <p:childTnLst>
                              <p:par>
                                <p:cTn id="40" presetID="37" presetClass="entr" presetSubtype="0" fill="hold" nodeType="afterEffect">
                                  <p:stCondLst>
                                    <p:cond delay="0"/>
                                  </p:stCondLst>
                                  <p:childTnLst>
                                    <p:set>
                                      <p:cBhvr>
                                        <p:cTn id="41" dur="1" fill="hold">
                                          <p:stCondLst>
                                            <p:cond delay="0"/>
                                          </p:stCondLst>
                                        </p:cTn>
                                        <p:tgtEl>
                                          <p:spTgt spid="51"/>
                                        </p:tgtEl>
                                        <p:attrNameLst>
                                          <p:attrName>style.visibility</p:attrName>
                                        </p:attrNameLst>
                                      </p:cBhvr>
                                      <p:to>
                                        <p:strVal val="visible"/>
                                      </p:to>
                                    </p:set>
                                    <p:animEffect transition="in" filter="fade">
                                      <p:cBhvr>
                                        <p:cTn id="42" dur="1000"/>
                                        <p:tgtEl>
                                          <p:spTgt spid="51"/>
                                        </p:tgtEl>
                                      </p:cBhvr>
                                    </p:animEffect>
                                    <p:anim calcmode="lin" valueType="num">
                                      <p:cBhvr>
                                        <p:cTn id="43" dur="1000" fill="hold"/>
                                        <p:tgtEl>
                                          <p:spTgt spid="51"/>
                                        </p:tgtEl>
                                        <p:attrNameLst>
                                          <p:attrName>ppt_x</p:attrName>
                                        </p:attrNameLst>
                                      </p:cBhvr>
                                      <p:tavLst>
                                        <p:tav tm="0">
                                          <p:val>
                                            <p:strVal val="#ppt_x"/>
                                          </p:val>
                                        </p:tav>
                                        <p:tav tm="100000">
                                          <p:val>
                                            <p:strVal val="#ppt_x"/>
                                          </p:val>
                                        </p:tav>
                                      </p:tavLst>
                                    </p:anim>
                                    <p:anim calcmode="lin" valueType="num">
                                      <p:cBhvr>
                                        <p:cTn id="44" dur="900" decel="100000" fill="hold"/>
                                        <p:tgtEl>
                                          <p:spTgt spid="51"/>
                                        </p:tgtEl>
                                        <p:attrNameLst>
                                          <p:attrName>ppt_y</p:attrName>
                                        </p:attrNameLst>
                                      </p:cBhvr>
                                      <p:tavLst>
                                        <p:tav tm="0">
                                          <p:val>
                                            <p:strVal val="#ppt_y+1"/>
                                          </p:val>
                                        </p:tav>
                                        <p:tav tm="100000">
                                          <p:val>
                                            <p:strVal val="#ppt_y-.03"/>
                                          </p:val>
                                        </p:tav>
                                      </p:tavLst>
                                    </p:anim>
                                    <p:anim calcmode="lin" valueType="num">
                                      <p:cBhvr>
                                        <p:cTn id="45" dur="100" accel="100000" fill="hold">
                                          <p:stCondLst>
                                            <p:cond delay="900"/>
                                          </p:stCondLst>
                                        </p:cTn>
                                        <p:tgtEl>
                                          <p:spTgt spid="51"/>
                                        </p:tgtEl>
                                        <p:attrNameLst>
                                          <p:attrName>ppt_y</p:attrName>
                                        </p:attrNameLst>
                                      </p:cBhvr>
                                      <p:tavLst>
                                        <p:tav tm="0">
                                          <p:val>
                                            <p:strVal val="#ppt_y-.03"/>
                                          </p:val>
                                        </p:tav>
                                        <p:tav tm="100000">
                                          <p:val>
                                            <p:strVal val="#ppt_y"/>
                                          </p:val>
                                        </p:tav>
                                      </p:tavLst>
                                    </p:anim>
                                  </p:childTnLst>
                                </p:cTn>
                              </p:par>
                            </p:childTnLst>
                          </p:cTn>
                        </p:par>
                        <p:par>
                          <p:cTn id="46" fill="hold">
                            <p:stCondLst>
                              <p:cond delay="6000"/>
                            </p:stCondLst>
                            <p:childTnLst>
                              <p:par>
                                <p:cTn id="47" presetID="22" presetClass="entr" presetSubtype="8" fill="hold" grpId="0" nodeType="afterEffect">
                                  <p:stCondLst>
                                    <p:cond delay="0"/>
                                  </p:stCondLst>
                                  <p:childTnLst>
                                    <p:set>
                                      <p:cBhvr>
                                        <p:cTn id="48" dur="1" fill="hold">
                                          <p:stCondLst>
                                            <p:cond delay="0"/>
                                          </p:stCondLst>
                                        </p:cTn>
                                        <p:tgtEl>
                                          <p:spTgt spid="4"/>
                                        </p:tgtEl>
                                        <p:attrNameLst>
                                          <p:attrName>style.visibility</p:attrName>
                                        </p:attrNameLst>
                                      </p:cBhvr>
                                      <p:to>
                                        <p:strVal val="visible"/>
                                      </p:to>
                                    </p:set>
                                    <p:animEffect transition="in" filter="wipe(left)">
                                      <p:cBhvr>
                                        <p:cTn id="49" dur="500"/>
                                        <p:tgtEl>
                                          <p:spTgt spid="4"/>
                                        </p:tgtEl>
                                      </p:cBhvr>
                                    </p:animEffect>
                                  </p:childTnLst>
                                </p:cTn>
                              </p:par>
                              <p:par>
                                <p:cTn id="50" presetID="22" presetClass="entr" presetSubtype="8" fill="hold" grpId="0" nodeType="withEffect">
                                  <p:stCondLst>
                                    <p:cond delay="0"/>
                                  </p:stCondLst>
                                  <p:childTnLst>
                                    <p:set>
                                      <p:cBhvr>
                                        <p:cTn id="51" dur="1" fill="hold">
                                          <p:stCondLst>
                                            <p:cond delay="0"/>
                                          </p:stCondLst>
                                        </p:cTn>
                                        <p:tgtEl>
                                          <p:spTgt spid="5"/>
                                        </p:tgtEl>
                                        <p:attrNameLst>
                                          <p:attrName>style.visibility</p:attrName>
                                        </p:attrNameLst>
                                      </p:cBhvr>
                                      <p:to>
                                        <p:strVal val="visible"/>
                                      </p:to>
                                    </p:set>
                                    <p:animEffect transition="in" filter="wipe(left)">
                                      <p:cBhvr>
                                        <p:cTn id="52" dur="500"/>
                                        <p:tgtEl>
                                          <p:spTgt spid="5"/>
                                        </p:tgtEl>
                                      </p:cBhvr>
                                    </p:animEffect>
                                  </p:childTnLst>
                                </p:cTn>
                              </p:par>
                              <p:par>
                                <p:cTn id="53" presetID="22" presetClass="entr" presetSubtype="8" fill="hold" grpId="0" nodeType="withEffect">
                                  <p:stCondLst>
                                    <p:cond delay="0"/>
                                  </p:stCondLst>
                                  <p:childTnLst>
                                    <p:set>
                                      <p:cBhvr>
                                        <p:cTn id="54" dur="1" fill="hold">
                                          <p:stCondLst>
                                            <p:cond delay="0"/>
                                          </p:stCondLst>
                                        </p:cTn>
                                        <p:tgtEl>
                                          <p:spTgt spid="2"/>
                                        </p:tgtEl>
                                        <p:attrNameLst>
                                          <p:attrName>style.visibility</p:attrName>
                                        </p:attrNameLst>
                                      </p:cBhvr>
                                      <p:to>
                                        <p:strVal val="visible"/>
                                      </p:to>
                                    </p:set>
                                    <p:animEffect transition="in" filter="wipe(left)">
                                      <p:cBhvr>
                                        <p:cTn id="55" dur="500"/>
                                        <p:tgtEl>
                                          <p:spTgt spid="2"/>
                                        </p:tgtEl>
                                      </p:cBhvr>
                                    </p:animEffect>
                                  </p:childTnLst>
                                </p:cTn>
                              </p:par>
                              <p:par>
                                <p:cTn id="56" presetID="22" presetClass="entr" presetSubtype="8" fill="hold" grpId="0" nodeType="withEffect">
                                  <p:stCondLst>
                                    <p:cond delay="0"/>
                                  </p:stCondLst>
                                  <p:childTnLst>
                                    <p:set>
                                      <p:cBhvr>
                                        <p:cTn id="57" dur="1" fill="hold">
                                          <p:stCondLst>
                                            <p:cond delay="0"/>
                                          </p:stCondLst>
                                        </p:cTn>
                                        <p:tgtEl>
                                          <p:spTgt spid="3"/>
                                        </p:tgtEl>
                                        <p:attrNameLst>
                                          <p:attrName>style.visibility</p:attrName>
                                        </p:attrNameLst>
                                      </p:cBhvr>
                                      <p:to>
                                        <p:strVal val="visible"/>
                                      </p:to>
                                    </p:set>
                                    <p:animEffect transition="in" filter="wipe(left)">
                                      <p:cBhvr>
                                        <p:cTn id="58" dur="500"/>
                                        <p:tgtEl>
                                          <p:spTgt spid="3"/>
                                        </p:tgtEl>
                                      </p:cBhvr>
                                    </p:animEffect>
                                  </p:childTnLst>
                                </p:cTn>
                              </p:par>
                              <p:par>
                                <p:cTn id="59" presetID="22" presetClass="entr" presetSubtype="8" fill="hold" grpId="0" nodeType="withEffect">
                                  <p:stCondLst>
                                    <p:cond delay="0"/>
                                  </p:stCondLst>
                                  <p:childTnLst>
                                    <p:set>
                                      <p:cBhvr>
                                        <p:cTn id="60" dur="1" fill="hold">
                                          <p:stCondLst>
                                            <p:cond delay="0"/>
                                          </p:stCondLst>
                                        </p:cTn>
                                        <p:tgtEl>
                                          <p:spTgt spid="6"/>
                                        </p:tgtEl>
                                        <p:attrNameLst>
                                          <p:attrName>style.visibility</p:attrName>
                                        </p:attrNameLst>
                                      </p:cBhvr>
                                      <p:to>
                                        <p:strVal val="visible"/>
                                      </p:to>
                                    </p:set>
                                    <p:animEffect transition="in" filter="wipe(left)">
                                      <p:cBhvr>
                                        <p:cTn id="61" dur="500"/>
                                        <p:tgtEl>
                                          <p:spTgt spid="6"/>
                                        </p:tgtEl>
                                      </p:cBhvr>
                                    </p:animEffect>
                                  </p:childTnLst>
                                </p:cTn>
                              </p:par>
                              <p:par>
                                <p:cTn id="62" presetID="22" presetClass="entr" presetSubtype="8" fill="hold" grpId="0" nodeType="withEffect">
                                  <p:stCondLst>
                                    <p:cond delay="0"/>
                                  </p:stCondLst>
                                  <p:childTnLst>
                                    <p:set>
                                      <p:cBhvr>
                                        <p:cTn id="63" dur="1" fill="hold">
                                          <p:stCondLst>
                                            <p:cond delay="0"/>
                                          </p:stCondLst>
                                        </p:cTn>
                                        <p:tgtEl>
                                          <p:spTgt spid="7"/>
                                        </p:tgtEl>
                                        <p:attrNameLst>
                                          <p:attrName>style.visibility</p:attrName>
                                        </p:attrNameLst>
                                      </p:cBhvr>
                                      <p:to>
                                        <p:strVal val="visible"/>
                                      </p:to>
                                    </p:set>
                                    <p:animEffect transition="in" filter="wipe(left)">
                                      <p:cBhvr>
                                        <p:cTn id="64" dur="500"/>
                                        <p:tgtEl>
                                          <p:spTgt spid="7"/>
                                        </p:tgtEl>
                                      </p:cBhvr>
                                    </p:animEffect>
                                  </p:childTnLst>
                                </p:cTn>
                              </p:par>
                            </p:childTnLst>
                          </p:cTn>
                        </p:par>
                        <p:par>
                          <p:cTn id="65" fill="hold">
                            <p:stCondLst>
                              <p:cond delay="6500"/>
                            </p:stCondLst>
                            <p:childTnLst>
                              <p:par>
                                <p:cTn id="66" presetID="21" presetClass="entr" presetSubtype="1" fill="hold" nodeType="afterEffect">
                                  <p:stCondLst>
                                    <p:cond delay="0"/>
                                  </p:stCondLst>
                                  <p:childTnLst>
                                    <p:set>
                                      <p:cBhvr>
                                        <p:cTn id="67" dur="1" fill="hold">
                                          <p:stCondLst>
                                            <p:cond delay="0"/>
                                          </p:stCondLst>
                                        </p:cTn>
                                        <p:tgtEl>
                                          <p:spTgt spid="8"/>
                                        </p:tgtEl>
                                        <p:attrNameLst>
                                          <p:attrName>style.visibility</p:attrName>
                                        </p:attrNameLst>
                                      </p:cBhvr>
                                      <p:to>
                                        <p:strVal val="visible"/>
                                      </p:to>
                                    </p:set>
                                    <p:animEffect transition="in" filter="wheel(1)">
                                      <p:cBhvr>
                                        <p:cTn id="68" dur="2000"/>
                                        <p:tgtEl>
                                          <p:spTgt spid="8"/>
                                        </p:tgtEl>
                                      </p:cBhvr>
                                    </p:animEffect>
                                  </p:childTnLst>
                                </p:cTn>
                              </p:par>
                            </p:childTnLst>
                          </p:cTn>
                        </p:par>
                        <p:par>
                          <p:cTn id="69" fill="hold">
                            <p:stCondLst>
                              <p:cond delay="8500"/>
                            </p:stCondLst>
                            <p:childTnLst>
                              <p:par>
                                <p:cTn id="70" presetID="42" presetClass="entr" presetSubtype="0" fill="hold" nodeType="afterEffect">
                                  <p:stCondLst>
                                    <p:cond delay="0"/>
                                  </p:stCondLst>
                                  <p:childTnLst>
                                    <p:set>
                                      <p:cBhvr>
                                        <p:cTn id="71" dur="1" fill="hold">
                                          <p:stCondLst>
                                            <p:cond delay="0"/>
                                          </p:stCondLst>
                                        </p:cTn>
                                        <p:tgtEl>
                                          <p:spTgt spid="59"/>
                                        </p:tgtEl>
                                        <p:attrNameLst>
                                          <p:attrName>style.visibility</p:attrName>
                                        </p:attrNameLst>
                                      </p:cBhvr>
                                      <p:to>
                                        <p:strVal val="visible"/>
                                      </p:to>
                                    </p:set>
                                    <p:animEffect transition="in" filter="fade">
                                      <p:cBhvr>
                                        <p:cTn id="72" dur="1000"/>
                                        <p:tgtEl>
                                          <p:spTgt spid="59"/>
                                        </p:tgtEl>
                                      </p:cBhvr>
                                    </p:animEffect>
                                    <p:anim calcmode="lin" valueType="num">
                                      <p:cBhvr>
                                        <p:cTn id="73" dur="1000" fill="hold"/>
                                        <p:tgtEl>
                                          <p:spTgt spid="59"/>
                                        </p:tgtEl>
                                        <p:attrNameLst>
                                          <p:attrName>ppt_x</p:attrName>
                                        </p:attrNameLst>
                                      </p:cBhvr>
                                      <p:tavLst>
                                        <p:tav tm="0">
                                          <p:val>
                                            <p:strVal val="#ppt_x"/>
                                          </p:val>
                                        </p:tav>
                                        <p:tav tm="100000">
                                          <p:val>
                                            <p:strVal val="#ppt_x"/>
                                          </p:val>
                                        </p:tav>
                                      </p:tavLst>
                                    </p:anim>
                                    <p:anim calcmode="lin" valueType="num">
                                      <p:cBhvr>
                                        <p:cTn id="74" dur="1000" fill="hold"/>
                                        <p:tgtEl>
                                          <p:spTgt spid="5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7"/>
          <p:cNvSpPr>
            <a:spLocks noChangeArrowheads="1"/>
          </p:cNvSpPr>
          <p:nvPr/>
        </p:nvSpPr>
        <p:spPr bwMode="auto">
          <a:xfrm>
            <a:off x="4571993" y="1333486"/>
            <a:ext cx="6682580" cy="5198049"/>
          </a:xfrm>
          <a:prstGeom prst="roundRect">
            <a:avLst>
              <a:gd name="adj" fmla="val 2269"/>
            </a:avLst>
          </a:prstGeom>
          <a:noFill/>
          <a:ln w="25400" cmpd="sng">
            <a:solidFill>
              <a:srgbClr val="7F7F7F"/>
            </a:solidFill>
            <a:prstDash val="sysDash"/>
            <a:round/>
            <a:headEnd/>
            <a:tailEnd/>
          </a:ln>
        </p:spPr>
        <p:txBody>
          <a:bodyPr anchor="ctr"/>
          <a:lstStyle/>
          <a:p>
            <a:pPr marL="0" lvl="2" algn="ctr" defTabSz="1219170" eaLnBrk="0" fontAlgn="ctr" hangingPunct="0">
              <a:buClr>
                <a:srgbClr val="FF0000"/>
              </a:buClr>
              <a:buSzPct val="70000"/>
              <a:tabLst>
                <a:tab pos="182029" algn="l"/>
              </a:tabLst>
              <a:defRPr/>
            </a:pPr>
            <a:endParaRPr lang="zh-CN" altLang="en-US" sz="2133" b="1" kern="0">
              <a:solidFill>
                <a:srgbClr val="FFFFFF"/>
              </a:solidFill>
              <a:latin typeface="微软雅黑" pitchFamily="34" charset="-122"/>
              <a:ea typeface="微软雅黑" pitchFamily="34" charset="-122"/>
            </a:endParaRPr>
          </a:p>
        </p:txBody>
      </p:sp>
      <p:pic>
        <p:nvPicPr>
          <p:cNvPr id="3" name="Rectangle 17"/>
          <p:cNvPicPr>
            <a:picLocks noChangeArrowheads="1"/>
          </p:cNvPicPr>
          <p:nvPr/>
        </p:nvPicPr>
        <p:blipFill>
          <a:blip r:embed="rId2" cstate="print"/>
          <a:srcRect/>
          <a:stretch>
            <a:fillRect/>
          </a:stretch>
        </p:blipFill>
        <p:spPr bwMode="auto">
          <a:xfrm>
            <a:off x="2571729" y="1226130"/>
            <a:ext cx="3240284" cy="5501991"/>
          </a:xfrm>
          <a:prstGeom prst="rect">
            <a:avLst/>
          </a:prstGeom>
          <a:noFill/>
          <a:ln w="9525" cmpd="sng">
            <a:noFill/>
            <a:miter lim="800000"/>
            <a:headEnd/>
            <a:tailEnd/>
          </a:ln>
        </p:spPr>
      </p:pic>
      <p:pic>
        <p:nvPicPr>
          <p:cNvPr id="4" name="六边形 4"/>
          <p:cNvPicPr>
            <a:picLocks noChangeArrowheads="1"/>
          </p:cNvPicPr>
          <p:nvPr/>
        </p:nvPicPr>
        <p:blipFill>
          <a:blip r:embed="rId3" cstate="print"/>
          <a:srcRect/>
          <a:stretch>
            <a:fillRect/>
          </a:stretch>
        </p:blipFill>
        <p:spPr bwMode="auto">
          <a:xfrm>
            <a:off x="8624587" y="1956147"/>
            <a:ext cx="2552816" cy="2252748"/>
          </a:xfrm>
          <a:prstGeom prst="rect">
            <a:avLst/>
          </a:prstGeom>
          <a:noFill/>
          <a:ln w="9525" cmpd="sng">
            <a:noFill/>
            <a:miter lim="800000"/>
            <a:headEnd/>
            <a:tailEnd/>
          </a:ln>
        </p:spPr>
      </p:pic>
      <p:sp>
        <p:nvSpPr>
          <p:cNvPr id="5" name="TextBox 96"/>
          <p:cNvSpPr txBox="1">
            <a:spLocks noChangeArrowheads="1"/>
          </p:cNvSpPr>
          <p:nvPr/>
        </p:nvSpPr>
        <p:spPr bwMode="auto">
          <a:xfrm>
            <a:off x="9303099" y="2654811"/>
            <a:ext cx="1209229" cy="666977"/>
          </a:xfrm>
          <a:prstGeom prst="rect">
            <a:avLst/>
          </a:prstGeom>
          <a:noFill/>
          <a:ln w="9525">
            <a:noFill/>
            <a:miter lim="800000"/>
            <a:headEnd/>
            <a:tailEnd/>
          </a:ln>
        </p:spPr>
        <p:txBody>
          <a:bodyPr>
            <a:spAutoFit/>
          </a:bodyPr>
          <a:lstStyle/>
          <a:p>
            <a:pPr algn="ctr"/>
            <a:r>
              <a:rPr lang="zh-CN" altLang="en-US" sz="1867">
                <a:latin typeface="微软雅黑" pitchFamily="34" charset="-122"/>
                <a:ea typeface="微软雅黑" pitchFamily="34" charset="-122"/>
              </a:rPr>
              <a:t>点击添加文本</a:t>
            </a:r>
          </a:p>
        </p:txBody>
      </p:sp>
      <p:pic>
        <p:nvPicPr>
          <p:cNvPr id="6" name="六边形 6"/>
          <p:cNvPicPr>
            <a:picLocks noChangeArrowheads="1"/>
          </p:cNvPicPr>
          <p:nvPr/>
        </p:nvPicPr>
        <p:blipFill>
          <a:blip r:embed="rId4" cstate="print"/>
          <a:srcRect/>
          <a:stretch>
            <a:fillRect/>
          </a:stretch>
        </p:blipFill>
        <p:spPr bwMode="auto">
          <a:xfrm>
            <a:off x="8624587" y="3736400"/>
            <a:ext cx="2552816" cy="2261705"/>
          </a:xfrm>
          <a:prstGeom prst="rect">
            <a:avLst/>
          </a:prstGeom>
          <a:noFill/>
          <a:ln w="9525" cmpd="sng">
            <a:noFill/>
            <a:miter lim="800000"/>
            <a:headEnd/>
            <a:tailEnd/>
          </a:ln>
        </p:spPr>
      </p:pic>
      <p:sp>
        <p:nvSpPr>
          <p:cNvPr id="7" name="TextBox 97"/>
          <p:cNvSpPr txBox="1">
            <a:spLocks noChangeArrowheads="1"/>
          </p:cNvSpPr>
          <p:nvPr/>
        </p:nvSpPr>
        <p:spPr bwMode="auto">
          <a:xfrm>
            <a:off x="9356843" y="4439543"/>
            <a:ext cx="1101741" cy="666977"/>
          </a:xfrm>
          <a:prstGeom prst="rect">
            <a:avLst/>
          </a:prstGeom>
          <a:noFill/>
          <a:ln w="9525">
            <a:noFill/>
            <a:miter lim="800000"/>
            <a:headEnd/>
            <a:tailEnd/>
          </a:ln>
        </p:spPr>
        <p:txBody>
          <a:bodyPr>
            <a:spAutoFit/>
          </a:bodyPr>
          <a:lstStyle/>
          <a:p>
            <a:pPr algn="ctr"/>
            <a:r>
              <a:rPr lang="zh-CN" altLang="en-US" sz="1867">
                <a:latin typeface="微软雅黑" pitchFamily="34" charset="-122"/>
                <a:ea typeface="微软雅黑" pitchFamily="34" charset="-122"/>
              </a:rPr>
              <a:t>点击添加文本</a:t>
            </a:r>
          </a:p>
        </p:txBody>
      </p:sp>
      <p:pic>
        <p:nvPicPr>
          <p:cNvPr id="8" name="六边形 8"/>
          <p:cNvPicPr>
            <a:picLocks noChangeArrowheads="1"/>
          </p:cNvPicPr>
          <p:nvPr/>
        </p:nvPicPr>
        <p:blipFill>
          <a:blip r:embed="rId5" cstate="print"/>
          <a:srcRect/>
          <a:stretch>
            <a:fillRect/>
          </a:stretch>
        </p:blipFill>
        <p:spPr bwMode="auto">
          <a:xfrm>
            <a:off x="6998845" y="1096252"/>
            <a:ext cx="2555056" cy="2261705"/>
          </a:xfrm>
          <a:prstGeom prst="rect">
            <a:avLst/>
          </a:prstGeom>
          <a:noFill/>
          <a:ln w="9525" cmpd="sng">
            <a:noFill/>
            <a:miter lim="800000"/>
            <a:headEnd/>
            <a:tailEnd/>
          </a:ln>
        </p:spPr>
      </p:pic>
      <p:sp>
        <p:nvSpPr>
          <p:cNvPr id="9" name="TextBox 98"/>
          <p:cNvSpPr txBox="1">
            <a:spLocks noChangeArrowheads="1"/>
          </p:cNvSpPr>
          <p:nvPr/>
        </p:nvSpPr>
        <p:spPr bwMode="auto">
          <a:xfrm>
            <a:off x="7688557" y="1788366"/>
            <a:ext cx="1186836" cy="666977"/>
          </a:xfrm>
          <a:prstGeom prst="rect">
            <a:avLst/>
          </a:prstGeom>
          <a:noFill/>
          <a:ln w="9525">
            <a:noFill/>
            <a:miter lim="800000"/>
            <a:headEnd/>
            <a:tailEnd/>
          </a:ln>
        </p:spPr>
        <p:txBody>
          <a:bodyPr anchor="ctr">
            <a:spAutoFit/>
          </a:bodyPr>
          <a:lstStyle/>
          <a:p>
            <a:pPr algn="ctr"/>
            <a:r>
              <a:rPr lang="zh-CN" altLang="en-US" sz="1867">
                <a:latin typeface="微软雅黑" pitchFamily="34" charset="-122"/>
                <a:ea typeface="微软雅黑" pitchFamily="34" charset="-122"/>
              </a:rPr>
              <a:t>点击添加文本</a:t>
            </a:r>
          </a:p>
        </p:txBody>
      </p:sp>
      <p:pic>
        <p:nvPicPr>
          <p:cNvPr id="10" name="六边形 10"/>
          <p:cNvPicPr>
            <a:picLocks noChangeArrowheads="1"/>
          </p:cNvPicPr>
          <p:nvPr/>
        </p:nvPicPr>
        <p:blipFill>
          <a:blip r:embed="rId6" cstate="print"/>
          <a:srcRect/>
          <a:stretch>
            <a:fillRect/>
          </a:stretch>
        </p:blipFill>
        <p:spPr bwMode="auto">
          <a:xfrm>
            <a:off x="6998845" y="2849633"/>
            <a:ext cx="2555056" cy="2261705"/>
          </a:xfrm>
          <a:prstGeom prst="rect">
            <a:avLst/>
          </a:prstGeom>
          <a:noFill/>
          <a:ln w="9525" cmpd="sng">
            <a:noFill/>
            <a:miter lim="800000"/>
            <a:headEnd/>
            <a:tailEnd/>
          </a:ln>
        </p:spPr>
      </p:pic>
      <p:sp>
        <p:nvSpPr>
          <p:cNvPr id="11" name="TextBox 99"/>
          <p:cNvSpPr txBox="1">
            <a:spLocks noChangeArrowheads="1"/>
          </p:cNvSpPr>
          <p:nvPr/>
        </p:nvSpPr>
        <p:spPr bwMode="auto">
          <a:xfrm>
            <a:off x="7735580" y="3566211"/>
            <a:ext cx="1090544" cy="666977"/>
          </a:xfrm>
          <a:prstGeom prst="rect">
            <a:avLst/>
          </a:prstGeom>
          <a:noFill/>
          <a:ln w="9525">
            <a:noFill/>
            <a:miter lim="800000"/>
            <a:headEnd/>
            <a:tailEnd/>
          </a:ln>
        </p:spPr>
        <p:txBody>
          <a:bodyPr>
            <a:spAutoFit/>
          </a:bodyPr>
          <a:lstStyle/>
          <a:p>
            <a:pPr algn="ctr"/>
            <a:r>
              <a:rPr lang="zh-CN" altLang="en-US" sz="1867">
                <a:latin typeface="微软雅黑" pitchFamily="34" charset="-122"/>
                <a:ea typeface="微软雅黑" pitchFamily="34" charset="-122"/>
              </a:rPr>
              <a:t>点击添加文本</a:t>
            </a:r>
          </a:p>
        </p:txBody>
      </p:sp>
      <p:pic>
        <p:nvPicPr>
          <p:cNvPr id="12" name="六边形 12"/>
          <p:cNvPicPr>
            <a:picLocks noChangeArrowheads="1"/>
          </p:cNvPicPr>
          <p:nvPr/>
        </p:nvPicPr>
        <p:blipFill>
          <a:blip r:embed="rId7" cstate="print"/>
          <a:srcRect/>
          <a:stretch>
            <a:fillRect/>
          </a:stretch>
        </p:blipFill>
        <p:spPr bwMode="auto">
          <a:xfrm>
            <a:off x="6998845" y="4596296"/>
            <a:ext cx="2555056" cy="2261705"/>
          </a:xfrm>
          <a:prstGeom prst="rect">
            <a:avLst/>
          </a:prstGeom>
          <a:noFill/>
          <a:ln w="9525" cmpd="sng">
            <a:noFill/>
            <a:miter lim="800000"/>
            <a:headEnd/>
            <a:tailEnd/>
          </a:ln>
        </p:spPr>
      </p:pic>
      <p:sp>
        <p:nvSpPr>
          <p:cNvPr id="13" name="TextBox 100"/>
          <p:cNvSpPr txBox="1">
            <a:spLocks noChangeArrowheads="1"/>
          </p:cNvSpPr>
          <p:nvPr/>
        </p:nvSpPr>
        <p:spPr bwMode="auto">
          <a:xfrm>
            <a:off x="7697511" y="5317353"/>
            <a:ext cx="1166683" cy="666977"/>
          </a:xfrm>
          <a:prstGeom prst="rect">
            <a:avLst/>
          </a:prstGeom>
          <a:noFill/>
          <a:ln w="9525">
            <a:noFill/>
            <a:miter lim="800000"/>
            <a:headEnd/>
            <a:tailEnd/>
          </a:ln>
        </p:spPr>
        <p:txBody>
          <a:bodyPr>
            <a:spAutoFit/>
          </a:bodyPr>
          <a:lstStyle/>
          <a:p>
            <a:pPr algn="ctr"/>
            <a:r>
              <a:rPr lang="zh-CN" altLang="en-US" sz="1867">
                <a:latin typeface="微软雅黑" pitchFamily="34" charset="-122"/>
                <a:ea typeface="微软雅黑" pitchFamily="34" charset="-122"/>
              </a:rPr>
              <a:t>点击添加文本</a:t>
            </a:r>
          </a:p>
        </p:txBody>
      </p:sp>
      <p:pic>
        <p:nvPicPr>
          <p:cNvPr id="14" name="六边形 14"/>
          <p:cNvPicPr>
            <a:picLocks noChangeArrowheads="1"/>
          </p:cNvPicPr>
          <p:nvPr/>
        </p:nvPicPr>
        <p:blipFill>
          <a:blip r:embed="rId8" cstate="print"/>
          <a:srcRect/>
          <a:stretch>
            <a:fillRect/>
          </a:stretch>
        </p:blipFill>
        <p:spPr bwMode="auto">
          <a:xfrm>
            <a:off x="5366388" y="1956147"/>
            <a:ext cx="2552816" cy="2252748"/>
          </a:xfrm>
          <a:prstGeom prst="rect">
            <a:avLst/>
          </a:prstGeom>
          <a:noFill/>
          <a:ln w="9525" cmpd="sng">
            <a:noFill/>
            <a:miter lim="800000"/>
            <a:headEnd/>
            <a:tailEnd/>
          </a:ln>
        </p:spPr>
      </p:pic>
      <p:sp>
        <p:nvSpPr>
          <p:cNvPr id="15" name="TextBox 108"/>
          <p:cNvSpPr txBox="1">
            <a:spLocks noChangeArrowheads="1"/>
          </p:cNvSpPr>
          <p:nvPr/>
        </p:nvSpPr>
        <p:spPr bwMode="auto">
          <a:xfrm>
            <a:off x="6024745" y="2654811"/>
            <a:ext cx="1238339" cy="666977"/>
          </a:xfrm>
          <a:prstGeom prst="rect">
            <a:avLst/>
          </a:prstGeom>
          <a:noFill/>
          <a:ln w="9525">
            <a:noFill/>
            <a:miter lim="800000"/>
            <a:headEnd/>
            <a:tailEnd/>
          </a:ln>
        </p:spPr>
        <p:txBody>
          <a:bodyPr>
            <a:spAutoFit/>
          </a:bodyPr>
          <a:lstStyle/>
          <a:p>
            <a:pPr algn="ctr"/>
            <a:r>
              <a:rPr lang="zh-CN" altLang="en-US" sz="1867">
                <a:latin typeface="微软雅黑" pitchFamily="34" charset="-122"/>
                <a:ea typeface="微软雅黑" pitchFamily="34" charset="-122"/>
              </a:rPr>
              <a:t>点击添加文本</a:t>
            </a:r>
          </a:p>
        </p:txBody>
      </p:sp>
      <p:pic>
        <p:nvPicPr>
          <p:cNvPr id="16" name="六边形 16"/>
          <p:cNvPicPr>
            <a:picLocks noChangeArrowheads="1"/>
          </p:cNvPicPr>
          <p:nvPr/>
        </p:nvPicPr>
        <p:blipFill>
          <a:blip r:embed="rId9" cstate="print"/>
          <a:srcRect/>
          <a:stretch>
            <a:fillRect/>
          </a:stretch>
        </p:blipFill>
        <p:spPr bwMode="auto">
          <a:xfrm>
            <a:off x="5366388" y="3736400"/>
            <a:ext cx="2552816" cy="2261705"/>
          </a:xfrm>
          <a:prstGeom prst="rect">
            <a:avLst/>
          </a:prstGeom>
          <a:noFill/>
          <a:ln w="9525" cmpd="sng">
            <a:noFill/>
            <a:miter lim="800000"/>
            <a:headEnd/>
            <a:tailEnd/>
          </a:ln>
        </p:spPr>
      </p:pic>
      <p:sp>
        <p:nvSpPr>
          <p:cNvPr id="17" name="TextBox 109"/>
          <p:cNvSpPr txBox="1">
            <a:spLocks noChangeArrowheads="1"/>
          </p:cNvSpPr>
          <p:nvPr/>
        </p:nvSpPr>
        <p:spPr bwMode="auto">
          <a:xfrm>
            <a:off x="6094167" y="4439543"/>
            <a:ext cx="1099503" cy="666977"/>
          </a:xfrm>
          <a:prstGeom prst="rect">
            <a:avLst/>
          </a:prstGeom>
          <a:noFill/>
          <a:ln w="9525">
            <a:noFill/>
            <a:miter lim="800000"/>
            <a:headEnd/>
            <a:tailEnd/>
          </a:ln>
        </p:spPr>
        <p:txBody>
          <a:bodyPr>
            <a:spAutoFit/>
          </a:bodyPr>
          <a:lstStyle/>
          <a:p>
            <a:pPr algn="ctr"/>
            <a:r>
              <a:rPr lang="zh-CN" altLang="en-US" sz="1867">
                <a:latin typeface="微软雅黑" pitchFamily="34" charset="-122"/>
                <a:ea typeface="微软雅黑" pitchFamily="34" charset="-122"/>
              </a:rPr>
              <a:t>点击添加文本</a:t>
            </a:r>
          </a:p>
        </p:txBody>
      </p:sp>
      <p:grpSp>
        <p:nvGrpSpPr>
          <p:cNvPr id="18" name="Group 19"/>
          <p:cNvGrpSpPr>
            <a:grpSpLocks/>
          </p:cNvGrpSpPr>
          <p:nvPr/>
        </p:nvGrpSpPr>
        <p:grpSpPr bwMode="auto">
          <a:xfrm>
            <a:off x="1190073" y="3467682"/>
            <a:ext cx="2792423" cy="812871"/>
            <a:chOff x="0" y="0"/>
            <a:chExt cx="1512000" cy="576000"/>
          </a:xfrm>
        </p:grpSpPr>
        <p:pic>
          <p:nvPicPr>
            <p:cNvPr id="19" name="双波形 19"/>
            <p:cNvPicPr>
              <a:picLocks noChangeArrowheads="1"/>
            </p:cNvPicPr>
            <p:nvPr/>
          </p:nvPicPr>
          <p:blipFill>
            <a:blip r:embed="rId10" cstate="print"/>
            <a:srcRect/>
            <a:stretch>
              <a:fillRect/>
            </a:stretch>
          </p:blipFill>
          <p:spPr bwMode="auto">
            <a:xfrm>
              <a:off x="-202150" y="-217959"/>
              <a:ext cx="1918287" cy="1084593"/>
            </a:xfrm>
            <a:prstGeom prst="rect">
              <a:avLst/>
            </a:prstGeom>
            <a:noFill/>
            <a:ln w="9525" cmpd="sng">
              <a:noFill/>
              <a:miter lim="800000"/>
              <a:headEnd/>
              <a:tailEnd/>
            </a:ln>
          </p:spPr>
        </p:pic>
        <p:pic>
          <p:nvPicPr>
            <p:cNvPr id="20" name="TextBox 22"/>
            <p:cNvPicPr>
              <a:picLocks noChangeArrowheads="1"/>
            </p:cNvPicPr>
            <p:nvPr/>
          </p:nvPicPr>
          <p:blipFill>
            <a:blip r:embed="rId11" cstate="print"/>
            <a:srcRect/>
            <a:stretch>
              <a:fillRect/>
            </a:stretch>
          </p:blipFill>
          <p:spPr bwMode="auto">
            <a:xfrm>
              <a:off x="35308" y="74515"/>
              <a:ext cx="1438716" cy="597135"/>
            </a:xfrm>
            <a:prstGeom prst="rect">
              <a:avLst/>
            </a:prstGeom>
            <a:noFill/>
            <a:ln w="9525" cmpd="sng">
              <a:noFill/>
              <a:miter lim="800000"/>
              <a:headEnd/>
              <a:tailEnd/>
            </a:ln>
          </p:spPr>
        </p:pic>
      </p:grpSp>
      <p:grpSp>
        <p:nvGrpSpPr>
          <p:cNvPr id="21" name="Group 22"/>
          <p:cNvGrpSpPr>
            <a:grpSpLocks/>
          </p:cNvGrpSpPr>
          <p:nvPr/>
        </p:nvGrpSpPr>
        <p:grpSpPr bwMode="auto">
          <a:xfrm>
            <a:off x="1190073" y="4927714"/>
            <a:ext cx="2792423" cy="810631"/>
            <a:chOff x="0" y="0"/>
            <a:chExt cx="1512000" cy="576000"/>
          </a:xfrm>
        </p:grpSpPr>
        <p:pic>
          <p:nvPicPr>
            <p:cNvPr id="22" name="双波形 22"/>
            <p:cNvPicPr>
              <a:picLocks noChangeArrowheads="1"/>
            </p:cNvPicPr>
            <p:nvPr/>
          </p:nvPicPr>
          <p:blipFill>
            <a:blip r:embed="rId12" cstate="print"/>
            <a:srcRect/>
            <a:stretch>
              <a:fillRect/>
            </a:stretch>
          </p:blipFill>
          <p:spPr bwMode="auto">
            <a:xfrm>
              <a:off x="-202150" y="-217289"/>
              <a:ext cx="1918287" cy="1087590"/>
            </a:xfrm>
            <a:prstGeom prst="rect">
              <a:avLst/>
            </a:prstGeom>
            <a:noFill/>
            <a:ln w="9525" cmpd="sng">
              <a:noFill/>
              <a:miter lim="800000"/>
              <a:headEnd/>
              <a:tailEnd/>
            </a:ln>
          </p:spPr>
        </p:pic>
        <p:pic>
          <p:nvPicPr>
            <p:cNvPr id="23" name="TextBox 22"/>
            <p:cNvPicPr>
              <a:picLocks noChangeArrowheads="1"/>
            </p:cNvPicPr>
            <p:nvPr/>
          </p:nvPicPr>
          <p:blipFill>
            <a:blip r:embed="rId13" cstate="print"/>
            <a:srcRect/>
            <a:stretch>
              <a:fillRect/>
            </a:stretch>
          </p:blipFill>
          <p:spPr bwMode="auto">
            <a:xfrm>
              <a:off x="35308" y="94324"/>
              <a:ext cx="1438716" cy="592675"/>
            </a:xfrm>
            <a:prstGeom prst="rect">
              <a:avLst/>
            </a:prstGeom>
            <a:noFill/>
            <a:ln w="9525" cmpd="sng">
              <a:noFill/>
              <a:miter lim="800000"/>
              <a:headEnd/>
              <a:tailEnd/>
            </a:ln>
          </p:spPr>
        </p:pic>
      </p:grpSp>
      <p:grpSp>
        <p:nvGrpSpPr>
          <p:cNvPr id="24" name="Group 25"/>
          <p:cNvGrpSpPr>
            <a:grpSpLocks/>
          </p:cNvGrpSpPr>
          <p:nvPr/>
        </p:nvGrpSpPr>
        <p:grpSpPr bwMode="auto">
          <a:xfrm>
            <a:off x="1190073" y="2007651"/>
            <a:ext cx="2792423" cy="812871"/>
            <a:chOff x="0" y="0"/>
            <a:chExt cx="1512000" cy="576000"/>
          </a:xfrm>
        </p:grpSpPr>
        <p:pic>
          <p:nvPicPr>
            <p:cNvPr id="25" name="双波形 25"/>
            <p:cNvPicPr>
              <a:picLocks noChangeArrowheads="1"/>
            </p:cNvPicPr>
            <p:nvPr/>
          </p:nvPicPr>
          <p:blipFill>
            <a:blip r:embed="rId14" cstate="print"/>
            <a:srcRect/>
            <a:stretch>
              <a:fillRect/>
            </a:stretch>
          </p:blipFill>
          <p:spPr bwMode="auto">
            <a:xfrm>
              <a:off x="-202150" y="-219229"/>
              <a:ext cx="1918287" cy="1090686"/>
            </a:xfrm>
            <a:prstGeom prst="rect">
              <a:avLst/>
            </a:prstGeom>
            <a:noFill/>
            <a:ln w="9525" cmpd="sng">
              <a:noFill/>
              <a:miter lim="800000"/>
              <a:headEnd/>
              <a:tailEnd/>
            </a:ln>
          </p:spPr>
        </p:pic>
        <p:pic>
          <p:nvPicPr>
            <p:cNvPr id="26" name="TextBox 22"/>
            <p:cNvPicPr>
              <a:picLocks noChangeArrowheads="1"/>
            </p:cNvPicPr>
            <p:nvPr/>
          </p:nvPicPr>
          <p:blipFill>
            <a:blip r:embed="rId15" cstate="print"/>
            <a:srcRect/>
            <a:stretch>
              <a:fillRect/>
            </a:stretch>
          </p:blipFill>
          <p:spPr bwMode="auto">
            <a:xfrm>
              <a:off x="35308" y="61059"/>
              <a:ext cx="1438716" cy="597135"/>
            </a:xfrm>
            <a:prstGeom prst="rect">
              <a:avLst/>
            </a:prstGeom>
            <a:noFill/>
            <a:ln w="9525" cmpd="sng">
              <a:noFill/>
              <a:miter lim="800000"/>
              <a:headEnd/>
              <a:tailEnd/>
            </a:ln>
          </p:spPr>
        </p:pic>
      </p:grpSp>
    </p:spTree>
    <p:extLst>
      <p:ext uri="{BB962C8B-B14F-4D97-AF65-F5344CB8AC3E}">
        <p14:creationId xmlns:p14="http://schemas.microsoft.com/office/powerpoint/2010/main" val="2792446173"/>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nodeType="after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p:cTn id="7" dur="1000" fill="hold"/>
                                        <p:tgtEl>
                                          <p:spTgt spid="24"/>
                                        </p:tgtEl>
                                        <p:attrNameLst>
                                          <p:attrName>ppt_x</p:attrName>
                                        </p:attrNameLst>
                                      </p:cBhvr>
                                      <p:tavLst>
                                        <p:tav tm="0">
                                          <p:val>
                                            <p:strVal val="#ppt_x-.2"/>
                                          </p:val>
                                        </p:tav>
                                        <p:tav tm="100000">
                                          <p:val>
                                            <p:strVal val="#ppt_x"/>
                                          </p:val>
                                        </p:tav>
                                      </p:tavLst>
                                    </p:anim>
                                    <p:anim calcmode="lin" valueType="num">
                                      <p:cBhvr>
                                        <p:cTn id="8" dur="1000" fill="hold"/>
                                        <p:tgtEl>
                                          <p:spTgt spid="24"/>
                                        </p:tgtEl>
                                        <p:attrNameLst>
                                          <p:attrName>ppt_y</p:attrName>
                                        </p:attrNameLst>
                                      </p:cBhvr>
                                      <p:tavLst>
                                        <p:tav tm="0">
                                          <p:val>
                                            <p:strVal val="#ppt_y"/>
                                          </p:val>
                                        </p:tav>
                                        <p:tav tm="100000">
                                          <p:val>
                                            <p:strVal val="#ppt_y"/>
                                          </p:val>
                                        </p:tav>
                                      </p:tavLst>
                                    </p:anim>
                                    <p:animEffect transition="in" filter="wipe(right)" prLst="gradientSize: 0.1">
                                      <p:cBhvr>
                                        <p:cTn id="9" dur="1000"/>
                                        <p:tgtEl>
                                          <p:spTgt spid="24"/>
                                        </p:tgtEl>
                                      </p:cBhvr>
                                    </p:animEffect>
                                  </p:childTnLst>
                                </p:cTn>
                              </p:par>
                              <p:par>
                                <p:cTn id="10" presetID="29" presetClass="entr" presetSubtype="0" fill="hold" nodeType="withEffect">
                                  <p:stCondLst>
                                    <p:cond delay="0"/>
                                  </p:stCondLst>
                                  <p:childTnLst>
                                    <p:set>
                                      <p:cBhvr>
                                        <p:cTn id="11" dur="1" fill="hold">
                                          <p:stCondLst>
                                            <p:cond delay="0"/>
                                          </p:stCondLst>
                                        </p:cTn>
                                        <p:tgtEl>
                                          <p:spTgt spid="18"/>
                                        </p:tgtEl>
                                        <p:attrNameLst>
                                          <p:attrName>style.visibility</p:attrName>
                                        </p:attrNameLst>
                                      </p:cBhvr>
                                      <p:to>
                                        <p:strVal val="visible"/>
                                      </p:to>
                                    </p:set>
                                    <p:anim calcmode="lin" valueType="num">
                                      <p:cBhvr>
                                        <p:cTn id="12" dur="1000" fill="hold"/>
                                        <p:tgtEl>
                                          <p:spTgt spid="18"/>
                                        </p:tgtEl>
                                        <p:attrNameLst>
                                          <p:attrName>ppt_x</p:attrName>
                                        </p:attrNameLst>
                                      </p:cBhvr>
                                      <p:tavLst>
                                        <p:tav tm="0">
                                          <p:val>
                                            <p:strVal val="#ppt_x-.2"/>
                                          </p:val>
                                        </p:tav>
                                        <p:tav tm="100000">
                                          <p:val>
                                            <p:strVal val="#ppt_x"/>
                                          </p:val>
                                        </p:tav>
                                      </p:tavLst>
                                    </p:anim>
                                    <p:anim calcmode="lin" valueType="num">
                                      <p:cBhvr>
                                        <p:cTn id="13" dur="1000" fill="hold"/>
                                        <p:tgtEl>
                                          <p:spTgt spid="18"/>
                                        </p:tgtEl>
                                        <p:attrNameLst>
                                          <p:attrName>ppt_y</p:attrName>
                                        </p:attrNameLst>
                                      </p:cBhvr>
                                      <p:tavLst>
                                        <p:tav tm="0">
                                          <p:val>
                                            <p:strVal val="#ppt_y"/>
                                          </p:val>
                                        </p:tav>
                                        <p:tav tm="100000">
                                          <p:val>
                                            <p:strVal val="#ppt_y"/>
                                          </p:val>
                                        </p:tav>
                                      </p:tavLst>
                                    </p:anim>
                                    <p:animEffect transition="in" filter="wipe(right)" prLst="gradientSize: 0.1">
                                      <p:cBhvr>
                                        <p:cTn id="14" dur="1000"/>
                                        <p:tgtEl>
                                          <p:spTgt spid="18"/>
                                        </p:tgtEl>
                                      </p:cBhvr>
                                    </p:animEffect>
                                  </p:childTnLst>
                                </p:cTn>
                              </p:par>
                              <p:par>
                                <p:cTn id="15" presetID="29" presetClass="entr" presetSubtype="0" fill="hold" nodeType="withEffect">
                                  <p:stCondLst>
                                    <p:cond delay="0"/>
                                  </p:stCondLst>
                                  <p:childTnLst>
                                    <p:set>
                                      <p:cBhvr>
                                        <p:cTn id="16" dur="1" fill="hold">
                                          <p:stCondLst>
                                            <p:cond delay="0"/>
                                          </p:stCondLst>
                                        </p:cTn>
                                        <p:tgtEl>
                                          <p:spTgt spid="21"/>
                                        </p:tgtEl>
                                        <p:attrNameLst>
                                          <p:attrName>style.visibility</p:attrName>
                                        </p:attrNameLst>
                                      </p:cBhvr>
                                      <p:to>
                                        <p:strVal val="visible"/>
                                      </p:to>
                                    </p:set>
                                    <p:anim calcmode="lin" valueType="num">
                                      <p:cBhvr>
                                        <p:cTn id="17" dur="1000" fill="hold"/>
                                        <p:tgtEl>
                                          <p:spTgt spid="21"/>
                                        </p:tgtEl>
                                        <p:attrNameLst>
                                          <p:attrName>ppt_x</p:attrName>
                                        </p:attrNameLst>
                                      </p:cBhvr>
                                      <p:tavLst>
                                        <p:tav tm="0">
                                          <p:val>
                                            <p:strVal val="#ppt_x-.2"/>
                                          </p:val>
                                        </p:tav>
                                        <p:tav tm="100000">
                                          <p:val>
                                            <p:strVal val="#ppt_x"/>
                                          </p:val>
                                        </p:tav>
                                      </p:tavLst>
                                    </p:anim>
                                    <p:anim calcmode="lin" valueType="num">
                                      <p:cBhvr>
                                        <p:cTn id="18" dur="1000" fill="hold"/>
                                        <p:tgtEl>
                                          <p:spTgt spid="21"/>
                                        </p:tgtEl>
                                        <p:attrNameLst>
                                          <p:attrName>ppt_y</p:attrName>
                                        </p:attrNameLst>
                                      </p:cBhvr>
                                      <p:tavLst>
                                        <p:tav tm="0">
                                          <p:val>
                                            <p:strVal val="#ppt_y"/>
                                          </p:val>
                                        </p:tav>
                                        <p:tav tm="100000">
                                          <p:val>
                                            <p:strVal val="#ppt_y"/>
                                          </p:val>
                                        </p:tav>
                                      </p:tavLst>
                                    </p:anim>
                                    <p:animEffect transition="in" filter="wipe(right)" prLst="gradientSize: 0.1">
                                      <p:cBhvr>
                                        <p:cTn id="19" dur="1000"/>
                                        <p:tgtEl>
                                          <p:spTgt spid="21"/>
                                        </p:tgtEl>
                                      </p:cBhvr>
                                    </p:animEffect>
                                  </p:childTnLst>
                                </p:cTn>
                              </p:par>
                            </p:childTnLst>
                          </p:cTn>
                        </p:par>
                        <p:par>
                          <p:cTn id="20" fill="hold">
                            <p:stCondLst>
                              <p:cond delay="1000"/>
                            </p:stCondLst>
                            <p:childTnLst>
                              <p:par>
                                <p:cTn id="21" presetID="22" presetClass="entr" presetSubtype="8" fill="hold" nodeType="after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wipe(left)">
                                      <p:cBhvr>
                                        <p:cTn id="23" dur="500"/>
                                        <p:tgtEl>
                                          <p:spTgt spid="3"/>
                                        </p:tgtEl>
                                      </p:cBhvr>
                                    </p:animEffect>
                                  </p:childTnLst>
                                </p:cTn>
                              </p:par>
                            </p:childTnLst>
                          </p:cTn>
                        </p:par>
                        <p:par>
                          <p:cTn id="24" fill="hold">
                            <p:stCondLst>
                              <p:cond delay="1500"/>
                            </p:stCondLst>
                            <p:childTnLst>
                              <p:par>
                                <p:cTn id="25" presetID="20" presetClass="entr" presetSubtype="0" fill="hold" grpId="0" nodeType="afterEffect">
                                  <p:stCondLst>
                                    <p:cond delay="0"/>
                                  </p:stCondLst>
                                  <p:childTnLst>
                                    <p:set>
                                      <p:cBhvr>
                                        <p:cTn id="26" dur="1" fill="hold">
                                          <p:stCondLst>
                                            <p:cond delay="0"/>
                                          </p:stCondLst>
                                        </p:cTn>
                                        <p:tgtEl>
                                          <p:spTgt spid="2"/>
                                        </p:tgtEl>
                                        <p:attrNameLst>
                                          <p:attrName>style.visibility</p:attrName>
                                        </p:attrNameLst>
                                      </p:cBhvr>
                                      <p:to>
                                        <p:strVal val="visible"/>
                                      </p:to>
                                    </p:set>
                                    <p:animEffect transition="in" filter="wedge">
                                      <p:cBhvr>
                                        <p:cTn id="27" dur="2000"/>
                                        <p:tgtEl>
                                          <p:spTgt spid="2"/>
                                        </p:tgtEl>
                                      </p:cBhvr>
                                    </p:animEffect>
                                  </p:childTnLst>
                                </p:cTn>
                              </p:par>
                            </p:childTnLst>
                          </p:cTn>
                        </p:par>
                        <p:par>
                          <p:cTn id="28" fill="hold">
                            <p:stCondLst>
                              <p:cond delay="3500"/>
                            </p:stCondLst>
                            <p:childTnLst>
                              <p:par>
                                <p:cTn id="29" presetID="49" presetClass="entr" presetSubtype="0" decel="100000" fill="hold" nodeType="afterEffect">
                                  <p:stCondLst>
                                    <p:cond delay="0"/>
                                  </p:stCondLst>
                                  <p:childTnLst>
                                    <p:set>
                                      <p:cBhvr>
                                        <p:cTn id="30" dur="1" fill="hold">
                                          <p:stCondLst>
                                            <p:cond delay="0"/>
                                          </p:stCondLst>
                                        </p:cTn>
                                        <p:tgtEl>
                                          <p:spTgt spid="4"/>
                                        </p:tgtEl>
                                        <p:attrNameLst>
                                          <p:attrName>style.visibility</p:attrName>
                                        </p:attrNameLst>
                                      </p:cBhvr>
                                      <p:to>
                                        <p:strVal val="visible"/>
                                      </p:to>
                                    </p:set>
                                    <p:anim calcmode="lin" valueType="num">
                                      <p:cBhvr>
                                        <p:cTn id="31" dur="500" fill="hold"/>
                                        <p:tgtEl>
                                          <p:spTgt spid="4"/>
                                        </p:tgtEl>
                                        <p:attrNameLst>
                                          <p:attrName>ppt_w</p:attrName>
                                        </p:attrNameLst>
                                      </p:cBhvr>
                                      <p:tavLst>
                                        <p:tav tm="0">
                                          <p:val>
                                            <p:fltVal val="0"/>
                                          </p:val>
                                        </p:tav>
                                        <p:tav tm="100000">
                                          <p:val>
                                            <p:strVal val="#ppt_w"/>
                                          </p:val>
                                        </p:tav>
                                      </p:tavLst>
                                    </p:anim>
                                    <p:anim calcmode="lin" valueType="num">
                                      <p:cBhvr>
                                        <p:cTn id="32" dur="500" fill="hold"/>
                                        <p:tgtEl>
                                          <p:spTgt spid="4"/>
                                        </p:tgtEl>
                                        <p:attrNameLst>
                                          <p:attrName>ppt_h</p:attrName>
                                        </p:attrNameLst>
                                      </p:cBhvr>
                                      <p:tavLst>
                                        <p:tav tm="0">
                                          <p:val>
                                            <p:fltVal val="0"/>
                                          </p:val>
                                        </p:tav>
                                        <p:tav tm="100000">
                                          <p:val>
                                            <p:strVal val="#ppt_h"/>
                                          </p:val>
                                        </p:tav>
                                      </p:tavLst>
                                    </p:anim>
                                    <p:anim calcmode="lin" valueType="num">
                                      <p:cBhvr>
                                        <p:cTn id="33" dur="500" fill="hold"/>
                                        <p:tgtEl>
                                          <p:spTgt spid="4"/>
                                        </p:tgtEl>
                                        <p:attrNameLst>
                                          <p:attrName>style.rotation</p:attrName>
                                        </p:attrNameLst>
                                      </p:cBhvr>
                                      <p:tavLst>
                                        <p:tav tm="0">
                                          <p:val>
                                            <p:fltVal val="360"/>
                                          </p:val>
                                        </p:tav>
                                        <p:tav tm="100000">
                                          <p:val>
                                            <p:fltVal val="0"/>
                                          </p:val>
                                        </p:tav>
                                      </p:tavLst>
                                    </p:anim>
                                    <p:animEffect transition="in" filter="fade">
                                      <p:cBhvr>
                                        <p:cTn id="34" dur="500"/>
                                        <p:tgtEl>
                                          <p:spTgt spid="4"/>
                                        </p:tgtEl>
                                      </p:cBhvr>
                                    </p:animEffect>
                                  </p:childTnLst>
                                </p:cTn>
                              </p:par>
                              <p:par>
                                <p:cTn id="35" presetID="49" presetClass="entr" presetSubtype="0" decel="100000" fill="hold" grpId="0" nodeType="withEffect">
                                  <p:stCondLst>
                                    <p:cond delay="0"/>
                                  </p:stCondLst>
                                  <p:childTnLst>
                                    <p:set>
                                      <p:cBhvr>
                                        <p:cTn id="36" dur="1" fill="hold">
                                          <p:stCondLst>
                                            <p:cond delay="0"/>
                                          </p:stCondLst>
                                        </p:cTn>
                                        <p:tgtEl>
                                          <p:spTgt spid="5"/>
                                        </p:tgtEl>
                                        <p:attrNameLst>
                                          <p:attrName>style.visibility</p:attrName>
                                        </p:attrNameLst>
                                      </p:cBhvr>
                                      <p:to>
                                        <p:strVal val="visible"/>
                                      </p:to>
                                    </p:set>
                                    <p:anim calcmode="lin" valueType="num">
                                      <p:cBhvr>
                                        <p:cTn id="37" dur="500" fill="hold"/>
                                        <p:tgtEl>
                                          <p:spTgt spid="5"/>
                                        </p:tgtEl>
                                        <p:attrNameLst>
                                          <p:attrName>ppt_w</p:attrName>
                                        </p:attrNameLst>
                                      </p:cBhvr>
                                      <p:tavLst>
                                        <p:tav tm="0">
                                          <p:val>
                                            <p:fltVal val="0"/>
                                          </p:val>
                                        </p:tav>
                                        <p:tav tm="100000">
                                          <p:val>
                                            <p:strVal val="#ppt_w"/>
                                          </p:val>
                                        </p:tav>
                                      </p:tavLst>
                                    </p:anim>
                                    <p:anim calcmode="lin" valueType="num">
                                      <p:cBhvr>
                                        <p:cTn id="38" dur="500" fill="hold"/>
                                        <p:tgtEl>
                                          <p:spTgt spid="5"/>
                                        </p:tgtEl>
                                        <p:attrNameLst>
                                          <p:attrName>ppt_h</p:attrName>
                                        </p:attrNameLst>
                                      </p:cBhvr>
                                      <p:tavLst>
                                        <p:tav tm="0">
                                          <p:val>
                                            <p:fltVal val="0"/>
                                          </p:val>
                                        </p:tav>
                                        <p:tav tm="100000">
                                          <p:val>
                                            <p:strVal val="#ppt_h"/>
                                          </p:val>
                                        </p:tav>
                                      </p:tavLst>
                                    </p:anim>
                                    <p:anim calcmode="lin" valueType="num">
                                      <p:cBhvr>
                                        <p:cTn id="39" dur="500" fill="hold"/>
                                        <p:tgtEl>
                                          <p:spTgt spid="5"/>
                                        </p:tgtEl>
                                        <p:attrNameLst>
                                          <p:attrName>style.rotation</p:attrName>
                                        </p:attrNameLst>
                                      </p:cBhvr>
                                      <p:tavLst>
                                        <p:tav tm="0">
                                          <p:val>
                                            <p:fltVal val="360"/>
                                          </p:val>
                                        </p:tav>
                                        <p:tav tm="100000">
                                          <p:val>
                                            <p:fltVal val="0"/>
                                          </p:val>
                                        </p:tav>
                                      </p:tavLst>
                                    </p:anim>
                                    <p:animEffect transition="in" filter="fade">
                                      <p:cBhvr>
                                        <p:cTn id="40" dur="500"/>
                                        <p:tgtEl>
                                          <p:spTgt spid="5"/>
                                        </p:tgtEl>
                                      </p:cBhvr>
                                    </p:animEffect>
                                  </p:childTnLst>
                                </p:cTn>
                              </p:par>
                              <p:par>
                                <p:cTn id="41" presetID="49" presetClass="entr" presetSubtype="0" decel="100000" fill="hold" nodeType="withEffect">
                                  <p:stCondLst>
                                    <p:cond delay="0"/>
                                  </p:stCondLst>
                                  <p:childTnLst>
                                    <p:set>
                                      <p:cBhvr>
                                        <p:cTn id="42" dur="1" fill="hold">
                                          <p:stCondLst>
                                            <p:cond delay="0"/>
                                          </p:stCondLst>
                                        </p:cTn>
                                        <p:tgtEl>
                                          <p:spTgt spid="6"/>
                                        </p:tgtEl>
                                        <p:attrNameLst>
                                          <p:attrName>style.visibility</p:attrName>
                                        </p:attrNameLst>
                                      </p:cBhvr>
                                      <p:to>
                                        <p:strVal val="visible"/>
                                      </p:to>
                                    </p:set>
                                    <p:anim calcmode="lin" valueType="num">
                                      <p:cBhvr>
                                        <p:cTn id="43" dur="500" fill="hold"/>
                                        <p:tgtEl>
                                          <p:spTgt spid="6"/>
                                        </p:tgtEl>
                                        <p:attrNameLst>
                                          <p:attrName>ppt_w</p:attrName>
                                        </p:attrNameLst>
                                      </p:cBhvr>
                                      <p:tavLst>
                                        <p:tav tm="0">
                                          <p:val>
                                            <p:fltVal val="0"/>
                                          </p:val>
                                        </p:tav>
                                        <p:tav tm="100000">
                                          <p:val>
                                            <p:strVal val="#ppt_w"/>
                                          </p:val>
                                        </p:tav>
                                      </p:tavLst>
                                    </p:anim>
                                    <p:anim calcmode="lin" valueType="num">
                                      <p:cBhvr>
                                        <p:cTn id="44" dur="500" fill="hold"/>
                                        <p:tgtEl>
                                          <p:spTgt spid="6"/>
                                        </p:tgtEl>
                                        <p:attrNameLst>
                                          <p:attrName>ppt_h</p:attrName>
                                        </p:attrNameLst>
                                      </p:cBhvr>
                                      <p:tavLst>
                                        <p:tav tm="0">
                                          <p:val>
                                            <p:fltVal val="0"/>
                                          </p:val>
                                        </p:tav>
                                        <p:tav tm="100000">
                                          <p:val>
                                            <p:strVal val="#ppt_h"/>
                                          </p:val>
                                        </p:tav>
                                      </p:tavLst>
                                    </p:anim>
                                    <p:anim calcmode="lin" valueType="num">
                                      <p:cBhvr>
                                        <p:cTn id="45" dur="500" fill="hold"/>
                                        <p:tgtEl>
                                          <p:spTgt spid="6"/>
                                        </p:tgtEl>
                                        <p:attrNameLst>
                                          <p:attrName>style.rotation</p:attrName>
                                        </p:attrNameLst>
                                      </p:cBhvr>
                                      <p:tavLst>
                                        <p:tav tm="0">
                                          <p:val>
                                            <p:fltVal val="360"/>
                                          </p:val>
                                        </p:tav>
                                        <p:tav tm="100000">
                                          <p:val>
                                            <p:fltVal val="0"/>
                                          </p:val>
                                        </p:tav>
                                      </p:tavLst>
                                    </p:anim>
                                    <p:animEffect transition="in" filter="fade">
                                      <p:cBhvr>
                                        <p:cTn id="46" dur="500"/>
                                        <p:tgtEl>
                                          <p:spTgt spid="6"/>
                                        </p:tgtEl>
                                      </p:cBhvr>
                                    </p:animEffect>
                                  </p:childTnLst>
                                </p:cTn>
                              </p:par>
                              <p:par>
                                <p:cTn id="47" presetID="49" presetClass="entr" presetSubtype="0" decel="100000" fill="hold" grpId="0" nodeType="withEffect">
                                  <p:stCondLst>
                                    <p:cond delay="0"/>
                                  </p:stCondLst>
                                  <p:childTnLst>
                                    <p:set>
                                      <p:cBhvr>
                                        <p:cTn id="48" dur="1" fill="hold">
                                          <p:stCondLst>
                                            <p:cond delay="0"/>
                                          </p:stCondLst>
                                        </p:cTn>
                                        <p:tgtEl>
                                          <p:spTgt spid="7"/>
                                        </p:tgtEl>
                                        <p:attrNameLst>
                                          <p:attrName>style.visibility</p:attrName>
                                        </p:attrNameLst>
                                      </p:cBhvr>
                                      <p:to>
                                        <p:strVal val="visible"/>
                                      </p:to>
                                    </p:set>
                                    <p:anim calcmode="lin" valueType="num">
                                      <p:cBhvr>
                                        <p:cTn id="49" dur="500" fill="hold"/>
                                        <p:tgtEl>
                                          <p:spTgt spid="7"/>
                                        </p:tgtEl>
                                        <p:attrNameLst>
                                          <p:attrName>ppt_w</p:attrName>
                                        </p:attrNameLst>
                                      </p:cBhvr>
                                      <p:tavLst>
                                        <p:tav tm="0">
                                          <p:val>
                                            <p:fltVal val="0"/>
                                          </p:val>
                                        </p:tav>
                                        <p:tav tm="100000">
                                          <p:val>
                                            <p:strVal val="#ppt_w"/>
                                          </p:val>
                                        </p:tav>
                                      </p:tavLst>
                                    </p:anim>
                                    <p:anim calcmode="lin" valueType="num">
                                      <p:cBhvr>
                                        <p:cTn id="50" dur="500" fill="hold"/>
                                        <p:tgtEl>
                                          <p:spTgt spid="7"/>
                                        </p:tgtEl>
                                        <p:attrNameLst>
                                          <p:attrName>ppt_h</p:attrName>
                                        </p:attrNameLst>
                                      </p:cBhvr>
                                      <p:tavLst>
                                        <p:tav tm="0">
                                          <p:val>
                                            <p:fltVal val="0"/>
                                          </p:val>
                                        </p:tav>
                                        <p:tav tm="100000">
                                          <p:val>
                                            <p:strVal val="#ppt_h"/>
                                          </p:val>
                                        </p:tav>
                                      </p:tavLst>
                                    </p:anim>
                                    <p:anim calcmode="lin" valueType="num">
                                      <p:cBhvr>
                                        <p:cTn id="51" dur="500" fill="hold"/>
                                        <p:tgtEl>
                                          <p:spTgt spid="7"/>
                                        </p:tgtEl>
                                        <p:attrNameLst>
                                          <p:attrName>style.rotation</p:attrName>
                                        </p:attrNameLst>
                                      </p:cBhvr>
                                      <p:tavLst>
                                        <p:tav tm="0">
                                          <p:val>
                                            <p:fltVal val="360"/>
                                          </p:val>
                                        </p:tav>
                                        <p:tav tm="100000">
                                          <p:val>
                                            <p:fltVal val="0"/>
                                          </p:val>
                                        </p:tav>
                                      </p:tavLst>
                                    </p:anim>
                                    <p:animEffect transition="in" filter="fade">
                                      <p:cBhvr>
                                        <p:cTn id="52" dur="500"/>
                                        <p:tgtEl>
                                          <p:spTgt spid="7"/>
                                        </p:tgtEl>
                                      </p:cBhvr>
                                    </p:animEffect>
                                  </p:childTnLst>
                                </p:cTn>
                              </p:par>
                              <p:par>
                                <p:cTn id="53" presetID="49" presetClass="entr" presetSubtype="0" decel="100000" fill="hold" nodeType="withEffect">
                                  <p:stCondLst>
                                    <p:cond delay="0"/>
                                  </p:stCondLst>
                                  <p:childTnLst>
                                    <p:set>
                                      <p:cBhvr>
                                        <p:cTn id="54" dur="1" fill="hold">
                                          <p:stCondLst>
                                            <p:cond delay="0"/>
                                          </p:stCondLst>
                                        </p:cTn>
                                        <p:tgtEl>
                                          <p:spTgt spid="8"/>
                                        </p:tgtEl>
                                        <p:attrNameLst>
                                          <p:attrName>style.visibility</p:attrName>
                                        </p:attrNameLst>
                                      </p:cBhvr>
                                      <p:to>
                                        <p:strVal val="visible"/>
                                      </p:to>
                                    </p:set>
                                    <p:anim calcmode="lin" valueType="num">
                                      <p:cBhvr>
                                        <p:cTn id="55" dur="500" fill="hold"/>
                                        <p:tgtEl>
                                          <p:spTgt spid="8"/>
                                        </p:tgtEl>
                                        <p:attrNameLst>
                                          <p:attrName>ppt_w</p:attrName>
                                        </p:attrNameLst>
                                      </p:cBhvr>
                                      <p:tavLst>
                                        <p:tav tm="0">
                                          <p:val>
                                            <p:fltVal val="0"/>
                                          </p:val>
                                        </p:tav>
                                        <p:tav tm="100000">
                                          <p:val>
                                            <p:strVal val="#ppt_w"/>
                                          </p:val>
                                        </p:tav>
                                      </p:tavLst>
                                    </p:anim>
                                    <p:anim calcmode="lin" valueType="num">
                                      <p:cBhvr>
                                        <p:cTn id="56" dur="500" fill="hold"/>
                                        <p:tgtEl>
                                          <p:spTgt spid="8"/>
                                        </p:tgtEl>
                                        <p:attrNameLst>
                                          <p:attrName>ppt_h</p:attrName>
                                        </p:attrNameLst>
                                      </p:cBhvr>
                                      <p:tavLst>
                                        <p:tav tm="0">
                                          <p:val>
                                            <p:fltVal val="0"/>
                                          </p:val>
                                        </p:tav>
                                        <p:tav tm="100000">
                                          <p:val>
                                            <p:strVal val="#ppt_h"/>
                                          </p:val>
                                        </p:tav>
                                      </p:tavLst>
                                    </p:anim>
                                    <p:anim calcmode="lin" valueType="num">
                                      <p:cBhvr>
                                        <p:cTn id="57" dur="500" fill="hold"/>
                                        <p:tgtEl>
                                          <p:spTgt spid="8"/>
                                        </p:tgtEl>
                                        <p:attrNameLst>
                                          <p:attrName>style.rotation</p:attrName>
                                        </p:attrNameLst>
                                      </p:cBhvr>
                                      <p:tavLst>
                                        <p:tav tm="0">
                                          <p:val>
                                            <p:fltVal val="360"/>
                                          </p:val>
                                        </p:tav>
                                        <p:tav tm="100000">
                                          <p:val>
                                            <p:fltVal val="0"/>
                                          </p:val>
                                        </p:tav>
                                      </p:tavLst>
                                    </p:anim>
                                    <p:animEffect transition="in" filter="fade">
                                      <p:cBhvr>
                                        <p:cTn id="58" dur="500"/>
                                        <p:tgtEl>
                                          <p:spTgt spid="8"/>
                                        </p:tgtEl>
                                      </p:cBhvr>
                                    </p:animEffect>
                                  </p:childTnLst>
                                </p:cTn>
                              </p:par>
                              <p:par>
                                <p:cTn id="59" presetID="49" presetClass="entr" presetSubtype="0" decel="100000" fill="hold" grpId="0" nodeType="withEffect">
                                  <p:stCondLst>
                                    <p:cond delay="0"/>
                                  </p:stCondLst>
                                  <p:childTnLst>
                                    <p:set>
                                      <p:cBhvr>
                                        <p:cTn id="60" dur="1" fill="hold">
                                          <p:stCondLst>
                                            <p:cond delay="0"/>
                                          </p:stCondLst>
                                        </p:cTn>
                                        <p:tgtEl>
                                          <p:spTgt spid="9"/>
                                        </p:tgtEl>
                                        <p:attrNameLst>
                                          <p:attrName>style.visibility</p:attrName>
                                        </p:attrNameLst>
                                      </p:cBhvr>
                                      <p:to>
                                        <p:strVal val="visible"/>
                                      </p:to>
                                    </p:set>
                                    <p:anim calcmode="lin" valueType="num">
                                      <p:cBhvr>
                                        <p:cTn id="61" dur="500" fill="hold"/>
                                        <p:tgtEl>
                                          <p:spTgt spid="9"/>
                                        </p:tgtEl>
                                        <p:attrNameLst>
                                          <p:attrName>ppt_w</p:attrName>
                                        </p:attrNameLst>
                                      </p:cBhvr>
                                      <p:tavLst>
                                        <p:tav tm="0">
                                          <p:val>
                                            <p:fltVal val="0"/>
                                          </p:val>
                                        </p:tav>
                                        <p:tav tm="100000">
                                          <p:val>
                                            <p:strVal val="#ppt_w"/>
                                          </p:val>
                                        </p:tav>
                                      </p:tavLst>
                                    </p:anim>
                                    <p:anim calcmode="lin" valueType="num">
                                      <p:cBhvr>
                                        <p:cTn id="62" dur="500" fill="hold"/>
                                        <p:tgtEl>
                                          <p:spTgt spid="9"/>
                                        </p:tgtEl>
                                        <p:attrNameLst>
                                          <p:attrName>ppt_h</p:attrName>
                                        </p:attrNameLst>
                                      </p:cBhvr>
                                      <p:tavLst>
                                        <p:tav tm="0">
                                          <p:val>
                                            <p:fltVal val="0"/>
                                          </p:val>
                                        </p:tav>
                                        <p:tav tm="100000">
                                          <p:val>
                                            <p:strVal val="#ppt_h"/>
                                          </p:val>
                                        </p:tav>
                                      </p:tavLst>
                                    </p:anim>
                                    <p:anim calcmode="lin" valueType="num">
                                      <p:cBhvr>
                                        <p:cTn id="63" dur="500" fill="hold"/>
                                        <p:tgtEl>
                                          <p:spTgt spid="9"/>
                                        </p:tgtEl>
                                        <p:attrNameLst>
                                          <p:attrName>style.rotation</p:attrName>
                                        </p:attrNameLst>
                                      </p:cBhvr>
                                      <p:tavLst>
                                        <p:tav tm="0">
                                          <p:val>
                                            <p:fltVal val="360"/>
                                          </p:val>
                                        </p:tav>
                                        <p:tav tm="100000">
                                          <p:val>
                                            <p:fltVal val="0"/>
                                          </p:val>
                                        </p:tav>
                                      </p:tavLst>
                                    </p:anim>
                                    <p:animEffect transition="in" filter="fade">
                                      <p:cBhvr>
                                        <p:cTn id="64" dur="500"/>
                                        <p:tgtEl>
                                          <p:spTgt spid="9"/>
                                        </p:tgtEl>
                                      </p:cBhvr>
                                    </p:animEffect>
                                  </p:childTnLst>
                                </p:cTn>
                              </p:par>
                              <p:par>
                                <p:cTn id="65" presetID="49" presetClass="entr" presetSubtype="0" decel="100000" fill="hold" nodeType="withEffect">
                                  <p:stCondLst>
                                    <p:cond delay="0"/>
                                  </p:stCondLst>
                                  <p:childTnLst>
                                    <p:set>
                                      <p:cBhvr>
                                        <p:cTn id="66" dur="1" fill="hold">
                                          <p:stCondLst>
                                            <p:cond delay="0"/>
                                          </p:stCondLst>
                                        </p:cTn>
                                        <p:tgtEl>
                                          <p:spTgt spid="10"/>
                                        </p:tgtEl>
                                        <p:attrNameLst>
                                          <p:attrName>style.visibility</p:attrName>
                                        </p:attrNameLst>
                                      </p:cBhvr>
                                      <p:to>
                                        <p:strVal val="visible"/>
                                      </p:to>
                                    </p:set>
                                    <p:anim calcmode="lin" valueType="num">
                                      <p:cBhvr>
                                        <p:cTn id="67" dur="500" fill="hold"/>
                                        <p:tgtEl>
                                          <p:spTgt spid="10"/>
                                        </p:tgtEl>
                                        <p:attrNameLst>
                                          <p:attrName>ppt_w</p:attrName>
                                        </p:attrNameLst>
                                      </p:cBhvr>
                                      <p:tavLst>
                                        <p:tav tm="0">
                                          <p:val>
                                            <p:fltVal val="0"/>
                                          </p:val>
                                        </p:tav>
                                        <p:tav tm="100000">
                                          <p:val>
                                            <p:strVal val="#ppt_w"/>
                                          </p:val>
                                        </p:tav>
                                      </p:tavLst>
                                    </p:anim>
                                    <p:anim calcmode="lin" valueType="num">
                                      <p:cBhvr>
                                        <p:cTn id="68" dur="500" fill="hold"/>
                                        <p:tgtEl>
                                          <p:spTgt spid="10"/>
                                        </p:tgtEl>
                                        <p:attrNameLst>
                                          <p:attrName>ppt_h</p:attrName>
                                        </p:attrNameLst>
                                      </p:cBhvr>
                                      <p:tavLst>
                                        <p:tav tm="0">
                                          <p:val>
                                            <p:fltVal val="0"/>
                                          </p:val>
                                        </p:tav>
                                        <p:tav tm="100000">
                                          <p:val>
                                            <p:strVal val="#ppt_h"/>
                                          </p:val>
                                        </p:tav>
                                      </p:tavLst>
                                    </p:anim>
                                    <p:anim calcmode="lin" valueType="num">
                                      <p:cBhvr>
                                        <p:cTn id="69" dur="500" fill="hold"/>
                                        <p:tgtEl>
                                          <p:spTgt spid="10"/>
                                        </p:tgtEl>
                                        <p:attrNameLst>
                                          <p:attrName>style.rotation</p:attrName>
                                        </p:attrNameLst>
                                      </p:cBhvr>
                                      <p:tavLst>
                                        <p:tav tm="0">
                                          <p:val>
                                            <p:fltVal val="360"/>
                                          </p:val>
                                        </p:tav>
                                        <p:tav tm="100000">
                                          <p:val>
                                            <p:fltVal val="0"/>
                                          </p:val>
                                        </p:tav>
                                      </p:tavLst>
                                    </p:anim>
                                    <p:animEffect transition="in" filter="fade">
                                      <p:cBhvr>
                                        <p:cTn id="70" dur="500"/>
                                        <p:tgtEl>
                                          <p:spTgt spid="10"/>
                                        </p:tgtEl>
                                      </p:cBhvr>
                                    </p:animEffect>
                                  </p:childTnLst>
                                </p:cTn>
                              </p:par>
                              <p:par>
                                <p:cTn id="71" presetID="49" presetClass="entr" presetSubtype="0" decel="100000" fill="hold" grpId="0" nodeType="withEffect">
                                  <p:stCondLst>
                                    <p:cond delay="0"/>
                                  </p:stCondLst>
                                  <p:childTnLst>
                                    <p:set>
                                      <p:cBhvr>
                                        <p:cTn id="72" dur="1" fill="hold">
                                          <p:stCondLst>
                                            <p:cond delay="0"/>
                                          </p:stCondLst>
                                        </p:cTn>
                                        <p:tgtEl>
                                          <p:spTgt spid="11"/>
                                        </p:tgtEl>
                                        <p:attrNameLst>
                                          <p:attrName>style.visibility</p:attrName>
                                        </p:attrNameLst>
                                      </p:cBhvr>
                                      <p:to>
                                        <p:strVal val="visible"/>
                                      </p:to>
                                    </p:set>
                                    <p:anim calcmode="lin" valueType="num">
                                      <p:cBhvr>
                                        <p:cTn id="73" dur="500" fill="hold"/>
                                        <p:tgtEl>
                                          <p:spTgt spid="11"/>
                                        </p:tgtEl>
                                        <p:attrNameLst>
                                          <p:attrName>ppt_w</p:attrName>
                                        </p:attrNameLst>
                                      </p:cBhvr>
                                      <p:tavLst>
                                        <p:tav tm="0">
                                          <p:val>
                                            <p:fltVal val="0"/>
                                          </p:val>
                                        </p:tav>
                                        <p:tav tm="100000">
                                          <p:val>
                                            <p:strVal val="#ppt_w"/>
                                          </p:val>
                                        </p:tav>
                                      </p:tavLst>
                                    </p:anim>
                                    <p:anim calcmode="lin" valueType="num">
                                      <p:cBhvr>
                                        <p:cTn id="74" dur="500" fill="hold"/>
                                        <p:tgtEl>
                                          <p:spTgt spid="11"/>
                                        </p:tgtEl>
                                        <p:attrNameLst>
                                          <p:attrName>ppt_h</p:attrName>
                                        </p:attrNameLst>
                                      </p:cBhvr>
                                      <p:tavLst>
                                        <p:tav tm="0">
                                          <p:val>
                                            <p:fltVal val="0"/>
                                          </p:val>
                                        </p:tav>
                                        <p:tav tm="100000">
                                          <p:val>
                                            <p:strVal val="#ppt_h"/>
                                          </p:val>
                                        </p:tav>
                                      </p:tavLst>
                                    </p:anim>
                                    <p:anim calcmode="lin" valueType="num">
                                      <p:cBhvr>
                                        <p:cTn id="75" dur="500" fill="hold"/>
                                        <p:tgtEl>
                                          <p:spTgt spid="11"/>
                                        </p:tgtEl>
                                        <p:attrNameLst>
                                          <p:attrName>style.rotation</p:attrName>
                                        </p:attrNameLst>
                                      </p:cBhvr>
                                      <p:tavLst>
                                        <p:tav tm="0">
                                          <p:val>
                                            <p:fltVal val="360"/>
                                          </p:val>
                                        </p:tav>
                                        <p:tav tm="100000">
                                          <p:val>
                                            <p:fltVal val="0"/>
                                          </p:val>
                                        </p:tav>
                                      </p:tavLst>
                                    </p:anim>
                                    <p:animEffect transition="in" filter="fade">
                                      <p:cBhvr>
                                        <p:cTn id="76" dur="500"/>
                                        <p:tgtEl>
                                          <p:spTgt spid="11"/>
                                        </p:tgtEl>
                                      </p:cBhvr>
                                    </p:animEffect>
                                  </p:childTnLst>
                                </p:cTn>
                              </p:par>
                              <p:par>
                                <p:cTn id="77" presetID="49" presetClass="entr" presetSubtype="0" decel="100000" fill="hold" nodeType="withEffect">
                                  <p:stCondLst>
                                    <p:cond delay="0"/>
                                  </p:stCondLst>
                                  <p:childTnLst>
                                    <p:set>
                                      <p:cBhvr>
                                        <p:cTn id="78" dur="1" fill="hold">
                                          <p:stCondLst>
                                            <p:cond delay="0"/>
                                          </p:stCondLst>
                                        </p:cTn>
                                        <p:tgtEl>
                                          <p:spTgt spid="12"/>
                                        </p:tgtEl>
                                        <p:attrNameLst>
                                          <p:attrName>style.visibility</p:attrName>
                                        </p:attrNameLst>
                                      </p:cBhvr>
                                      <p:to>
                                        <p:strVal val="visible"/>
                                      </p:to>
                                    </p:set>
                                    <p:anim calcmode="lin" valueType="num">
                                      <p:cBhvr>
                                        <p:cTn id="79" dur="500" fill="hold"/>
                                        <p:tgtEl>
                                          <p:spTgt spid="12"/>
                                        </p:tgtEl>
                                        <p:attrNameLst>
                                          <p:attrName>ppt_w</p:attrName>
                                        </p:attrNameLst>
                                      </p:cBhvr>
                                      <p:tavLst>
                                        <p:tav tm="0">
                                          <p:val>
                                            <p:fltVal val="0"/>
                                          </p:val>
                                        </p:tav>
                                        <p:tav tm="100000">
                                          <p:val>
                                            <p:strVal val="#ppt_w"/>
                                          </p:val>
                                        </p:tav>
                                      </p:tavLst>
                                    </p:anim>
                                    <p:anim calcmode="lin" valueType="num">
                                      <p:cBhvr>
                                        <p:cTn id="80" dur="500" fill="hold"/>
                                        <p:tgtEl>
                                          <p:spTgt spid="12"/>
                                        </p:tgtEl>
                                        <p:attrNameLst>
                                          <p:attrName>ppt_h</p:attrName>
                                        </p:attrNameLst>
                                      </p:cBhvr>
                                      <p:tavLst>
                                        <p:tav tm="0">
                                          <p:val>
                                            <p:fltVal val="0"/>
                                          </p:val>
                                        </p:tav>
                                        <p:tav tm="100000">
                                          <p:val>
                                            <p:strVal val="#ppt_h"/>
                                          </p:val>
                                        </p:tav>
                                      </p:tavLst>
                                    </p:anim>
                                    <p:anim calcmode="lin" valueType="num">
                                      <p:cBhvr>
                                        <p:cTn id="81" dur="500" fill="hold"/>
                                        <p:tgtEl>
                                          <p:spTgt spid="12"/>
                                        </p:tgtEl>
                                        <p:attrNameLst>
                                          <p:attrName>style.rotation</p:attrName>
                                        </p:attrNameLst>
                                      </p:cBhvr>
                                      <p:tavLst>
                                        <p:tav tm="0">
                                          <p:val>
                                            <p:fltVal val="360"/>
                                          </p:val>
                                        </p:tav>
                                        <p:tav tm="100000">
                                          <p:val>
                                            <p:fltVal val="0"/>
                                          </p:val>
                                        </p:tav>
                                      </p:tavLst>
                                    </p:anim>
                                    <p:animEffect transition="in" filter="fade">
                                      <p:cBhvr>
                                        <p:cTn id="82" dur="500"/>
                                        <p:tgtEl>
                                          <p:spTgt spid="12"/>
                                        </p:tgtEl>
                                      </p:cBhvr>
                                    </p:animEffect>
                                  </p:childTnLst>
                                </p:cTn>
                              </p:par>
                              <p:par>
                                <p:cTn id="83" presetID="49" presetClass="entr" presetSubtype="0" decel="100000" fill="hold" grpId="0" nodeType="withEffect">
                                  <p:stCondLst>
                                    <p:cond delay="0"/>
                                  </p:stCondLst>
                                  <p:childTnLst>
                                    <p:set>
                                      <p:cBhvr>
                                        <p:cTn id="84" dur="1" fill="hold">
                                          <p:stCondLst>
                                            <p:cond delay="0"/>
                                          </p:stCondLst>
                                        </p:cTn>
                                        <p:tgtEl>
                                          <p:spTgt spid="13"/>
                                        </p:tgtEl>
                                        <p:attrNameLst>
                                          <p:attrName>style.visibility</p:attrName>
                                        </p:attrNameLst>
                                      </p:cBhvr>
                                      <p:to>
                                        <p:strVal val="visible"/>
                                      </p:to>
                                    </p:set>
                                    <p:anim calcmode="lin" valueType="num">
                                      <p:cBhvr>
                                        <p:cTn id="85" dur="500" fill="hold"/>
                                        <p:tgtEl>
                                          <p:spTgt spid="13"/>
                                        </p:tgtEl>
                                        <p:attrNameLst>
                                          <p:attrName>ppt_w</p:attrName>
                                        </p:attrNameLst>
                                      </p:cBhvr>
                                      <p:tavLst>
                                        <p:tav tm="0">
                                          <p:val>
                                            <p:fltVal val="0"/>
                                          </p:val>
                                        </p:tav>
                                        <p:tav tm="100000">
                                          <p:val>
                                            <p:strVal val="#ppt_w"/>
                                          </p:val>
                                        </p:tav>
                                      </p:tavLst>
                                    </p:anim>
                                    <p:anim calcmode="lin" valueType="num">
                                      <p:cBhvr>
                                        <p:cTn id="86" dur="500" fill="hold"/>
                                        <p:tgtEl>
                                          <p:spTgt spid="13"/>
                                        </p:tgtEl>
                                        <p:attrNameLst>
                                          <p:attrName>ppt_h</p:attrName>
                                        </p:attrNameLst>
                                      </p:cBhvr>
                                      <p:tavLst>
                                        <p:tav tm="0">
                                          <p:val>
                                            <p:fltVal val="0"/>
                                          </p:val>
                                        </p:tav>
                                        <p:tav tm="100000">
                                          <p:val>
                                            <p:strVal val="#ppt_h"/>
                                          </p:val>
                                        </p:tav>
                                      </p:tavLst>
                                    </p:anim>
                                    <p:anim calcmode="lin" valueType="num">
                                      <p:cBhvr>
                                        <p:cTn id="87" dur="500" fill="hold"/>
                                        <p:tgtEl>
                                          <p:spTgt spid="13"/>
                                        </p:tgtEl>
                                        <p:attrNameLst>
                                          <p:attrName>style.rotation</p:attrName>
                                        </p:attrNameLst>
                                      </p:cBhvr>
                                      <p:tavLst>
                                        <p:tav tm="0">
                                          <p:val>
                                            <p:fltVal val="360"/>
                                          </p:val>
                                        </p:tav>
                                        <p:tav tm="100000">
                                          <p:val>
                                            <p:fltVal val="0"/>
                                          </p:val>
                                        </p:tav>
                                      </p:tavLst>
                                    </p:anim>
                                    <p:animEffect transition="in" filter="fade">
                                      <p:cBhvr>
                                        <p:cTn id="88" dur="500"/>
                                        <p:tgtEl>
                                          <p:spTgt spid="13"/>
                                        </p:tgtEl>
                                      </p:cBhvr>
                                    </p:animEffect>
                                  </p:childTnLst>
                                </p:cTn>
                              </p:par>
                              <p:par>
                                <p:cTn id="89" presetID="49" presetClass="entr" presetSubtype="0" decel="100000" fill="hold" nodeType="withEffect">
                                  <p:stCondLst>
                                    <p:cond delay="0"/>
                                  </p:stCondLst>
                                  <p:childTnLst>
                                    <p:set>
                                      <p:cBhvr>
                                        <p:cTn id="90" dur="1" fill="hold">
                                          <p:stCondLst>
                                            <p:cond delay="0"/>
                                          </p:stCondLst>
                                        </p:cTn>
                                        <p:tgtEl>
                                          <p:spTgt spid="14"/>
                                        </p:tgtEl>
                                        <p:attrNameLst>
                                          <p:attrName>style.visibility</p:attrName>
                                        </p:attrNameLst>
                                      </p:cBhvr>
                                      <p:to>
                                        <p:strVal val="visible"/>
                                      </p:to>
                                    </p:set>
                                    <p:anim calcmode="lin" valueType="num">
                                      <p:cBhvr>
                                        <p:cTn id="91" dur="500" fill="hold"/>
                                        <p:tgtEl>
                                          <p:spTgt spid="14"/>
                                        </p:tgtEl>
                                        <p:attrNameLst>
                                          <p:attrName>ppt_w</p:attrName>
                                        </p:attrNameLst>
                                      </p:cBhvr>
                                      <p:tavLst>
                                        <p:tav tm="0">
                                          <p:val>
                                            <p:fltVal val="0"/>
                                          </p:val>
                                        </p:tav>
                                        <p:tav tm="100000">
                                          <p:val>
                                            <p:strVal val="#ppt_w"/>
                                          </p:val>
                                        </p:tav>
                                      </p:tavLst>
                                    </p:anim>
                                    <p:anim calcmode="lin" valueType="num">
                                      <p:cBhvr>
                                        <p:cTn id="92" dur="500" fill="hold"/>
                                        <p:tgtEl>
                                          <p:spTgt spid="14"/>
                                        </p:tgtEl>
                                        <p:attrNameLst>
                                          <p:attrName>ppt_h</p:attrName>
                                        </p:attrNameLst>
                                      </p:cBhvr>
                                      <p:tavLst>
                                        <p:tav tm="0">
                                          <p:val>
                                            <p:fltVal val="0"/>
                                          </p:val>
                                        </p:tav>
                                        <p:tav tm="100000">
                                          <p:val>
                                            <p:strVal val="#ppt_h"/>
                                          </p:val>
                                        </p:tav>
                                      </p:tavLst>
                                    </p:anim>
                                    <p:anim calcmode="lin" valueType="num">
                                      <p:cBhvr>
                                        <p:cTn id="93" dur="500" fill="hold"/>
                                        <p:tgtEl>
                                          <p:spTgt spid="14"/>
                                        </p:tgtEl>
                                        <p:attrNameLst>
                                          <p:attrName>style.rotation</p:attrName>
                                        </p:attrNameLst>
                                      </p:cBhvr>
                                      <p:tavLst>
                                        <p:tav tm="0">
                                          <p:val>
                                            <p:fltVal val="360"/>
                                          </p:val>
                                        </p:tav>
                                        <p:tav tm="100000">
                                          <p:val>
                                            <p:fltVal val="0"/>
                                          </p:val>
                                        </p:tav>
                                      </p:tavLst>
                                    </p:anim>
                                    <p:animEffect transition="in" filter="fade">
                                      <p:cBhvr>
                                        <p:cTn id="94" dur="500"/>
                                        <p:tgtEl>
                                          <p:spTgt spid="14"/>
                                        </p:tgtEl>
                                      </p:cBhvr>
                                    </p:animEffect>
                                  </p:childTnLst>
                                </p:cTn>
                              </p:par>
                              <p:par>
                                <p:cTn id="95" presetID="49" presetClass="entr" presetSubtype="0" decel="100000" fill="hold" grpId="0" nodeType="withEffect">
                                  <p:stCondLst>
                                    <p:cond delay="0"/>
                                  </p:stCondLst>
                                  <p:childTnLst>
                                    <p:set>
                                      <p:cBhvr>
                                        <p:cTn id="96" dur="1" fill="hold">
                                          <p:stCondLst>
                                            <p:cond delay="0"/>
                                          </p:stCondLst>
                                        </p:cTn>
                                        <p:tgtEl>
                                          <p:spTgt spid="15"/>
                                        </p:tgtEl>
                                        <p:attrNameLst>
                                          <p:attrName>style.visibility</p:attrName>
                                        </p:attrNameLst>
                                      </p:cBhvr>
                                      <p:to>
                                        <p:strVal val="visible"/>
                                      </p:to>
                                    </p:set>
                                    <p:anim calcmode="lin" valueType="num">
                                      <p:cBhvr>
                                        <p:cTn id="97" dur="500" fill="hold"/>
                                        <p:tgtEl>
                                          <p:spTgt spid="15"/>
                                        </p:tgtEl>
                                        <p:attrNameLst>
                                          <p:attrName>ppt_w</p:attrName>
                                        </p:attrNameLst>
                                      </p:cBhvr>
                                      <p:tavLst>
                                        <p:tav tm="0">
                                          <p:val>
                                            <p:fltVal val="0"/>
                                          </p:val>
                                        </p:tav>
                                        <p:tav tm="100000">
                                          <p:val>
                                            <p:strVal val="#ppt_w"/>
                                          </p:val>
                                        </p:tav>
                                      </p:tavLst>
                                    </p:anim>
                                    <p:anim calcmode="lin" valueType="num">
                                      <p:cBhvr>
                                        <p:cTn id="98" dur="500" fill="hold"/>
                                        <p:tgtEl>
                                          <p:spTgt spid="15"/>
                                        </p:tgtEl>
                                        <p:attrNameLst>
                                          <p:attrName>ppt_h</p:attrName>
                                        </p:attrNameLst>
                                      </p:cBhvr>
                                      <p:tavLst>
                                        <p:tav tm="0">
                                          <p:val>
                                            <p:fltVal val="0"/>
                                          </p:val>
                                        </p:tav>
                                        <p:tav tm="100000">
                                          <p:val>
                                            <p:strVal val="#ppt_h"/>
                                          </p:val>
                                        </p:tav>
                                      </p:tavLst>
                                    </p:anim>
                                    <p:anim calcmode="lin" valueType="num">
                                      <p:cBhvr>
                                        <p:cTn id="99" dur="500" fill="hold"/>
                                        <p:tgtEl>
                                          <p:spTgt spid="15"/>
                                        </p:tgtEl>
                                        <p:attrNameLst>
                                          <p:attrName>style.rotation</p:attrName>
                                        </p:attrNameLst>
                                      </p:cBhvr>
                                      <p:tavLst>
                                        <p:tav tm="0">
                                          <p:val>
                                            <p:fltVal val="360"/>
                                          </p:val>
                                        </p:tav>
                                        <p:tav tm="100000">
                                          <p:val>
                                            <p:fltVal val="0"/>
                                          </p:val>
                                        </p:tav>
                                      </p:tavLst>
                                    </p:anim>
                                    <p:animEffect transition="in" filter="fade">
                                      <p:cBhvr>
                                        <p:cTn id="100" dur="500"/>
                                        <p:tgtEl>
                                          <p:spTgt spid="15"/>
                                        </p:tgtEl>
                                      </p:cBhvr>
                                    </p:animEffect>
                                  </p:childTnLst>
                                </p:cTn>
                              </p:par>
                              <p:par>
                                <p:cTn id="101" presetID="49" presetClass="entr" presetSubtype="0" decel="100000" fill="hold" nodeType="withEffect">
                                  <p:stCondLst>
                                    <p:cond delay="0"/>
                                  </p:stCondLst>
                                  <p:childTnLst>
                                    <p:set>
                                      <p:cBhvr>
                                        <p:cTn id="102" dur="1" fill="hold">
                                          <p:stCondLst>
                                            <p:cond delay="0"/>
                                          </p:stCondLst>
                                        </p:cTn>
                                        <p:tgtEl>
                                          <p:spTgt spid="16"/>
                                        </p:tgtEl>
                                        <p:attrNameLst>
                                          <p:attrName>style.visibility</p:attrName>
                                        </p:attrNameLst>
                                      </p:cBhvr>
                                      <p:to>
                                        <p:strVal val="visible"/>
                                      </p:to>
                                    </p:set>
                                    <p:anim calcmode="lin" valueType="num">
                                      <p:cBhvr>
                                        <p:cTn id="103" dur="500" fill="hold"/>
                                        <p:tgtEl>
                                          <p:spTgt spid="16"/>
                                        </p:tgtEl>
                                        <p:attrNameLst>
                                          <p:attrName>ppt_w</p:attrName>
                                        </p:attrNameLst>
                                      </p:cBhvr>
                                      <p:tavLst>
                                        <p:tav tm="0">
                                          <p:val>
                                            <p:fltVal val="0"/>
                                          </p:val>
                                        </p:tav>
                                        <p:tav tm="100000">
                                          <p:val>
                                            <p:strVal val="#ppt_w"/>
                                          </p:val>
                                        </p:tav>
                                      </p:tavLst>
                                    </p:anim>
                                    <p:anim calcmode="lin" valueType="num">
                                      <p:cBhvr>
                                        <p:cTn id="104" dur="500" fill="hold"/>
                                        <p:tgtEl>
                                          <p:spTgt spid="16"/>
                                        </p:tgtEl>
                                        <p:attrNameLst>
                                          <p:attrName>ppt_h</p:attrName>
                                        </p:attrNameLst>
                                      </p:cBhvr>
                                      <p:tavLst>
                                        <p:tav tm="0">
                                          <p:val>
                                            <p:fltVal val="0"/>
                                          </p:val>
                                        </p:tav>
                                        <p:tav tm="100000">
                                          <p:val>
                                            <p:strVal val="#ppt_h"/>
                                          </p:val>
                                        </p:tav>
                                      </p:tavLst>
                                    </p:anim>
                                    <p:anim calcmode="lin" valueType="num">
                                      <p:cBhvr>
                                        <p:cTn id="105" dur="500" fill="hold"/>
                                        <p:tgtEl>
                                          <p:spTgt spid="16"/>
                                        </p:tgtEl>
                                        <p:attrNameLst>
                                          <p:attrName>style.rotation</p:attrName>
                                        </p:attrNameLst>
                                      </p:cBhvr>
                                      <p:tavLst>
                                        <p:tav tm="0">
                                          <p:val>
                                            <p:fltVal val="360"/>
                                          </p:val>
                                        </p:tav>
                                        <p:tav tm="100000">
                                          <p:val>
                                            <p:fltVal val="0"/>
                                          </p:val>
                                        </p:tav>
                                      </p:tavLst>
                                    </p:anim>
                                    <p:animEffect transition="in" filter="fade">
                                      <p:cBhvr>
                                        <p:cTn id="106" dur="500"/>
                                        <p:tgtEl>
                                          <p:spTgt spid="16"/>
                                        </p:tgtEl>
                                      </p:cBhvr>
                                    </p:animEffect>
                                  </p:childTnLst>
                                </p:cTn>
                              </p:par>
                              <p:par>
                                <p:cTn id="107" presetID="49" presetClass="entr" presetSubtype="0" decel="100000" fill="hold" grpId="0" nodeType="withEffect">
                                  <p:stCondLst>
                                    <p:cond delay="0"/>
                                  </p:stCondLst>
                                  <p:childTnLst>
                                    <p:set>
                                      <p:cBhvr>
                                        <p:cTn id="108" dur="1" fill="hold">
                                          <p:stCondLst>
                                            <p:cond delay="0"/>
                                          </p:stCondLst>
                                        </p:cTn>
                                        <p:tgtEl>
                                          <p:spTgt spid="17"/>
                                        </p:tgtEl>
                                        <p:attrNameLst>
                                          <p:attrName>style.visibility</p:attrName>
                                        </p:attrNameLst>
                                      </p:cBhvr>
                                      <p:to>
                                        <p:strVal val="visible"/>
                                      </p:to>
                                    </p:set>
                                    <p:anim calcmode="lin" valueType="num">
                                      <p:cBhvr>
                                        <p:cTn id="109" dur="500" fill="hold"/>
                                        <p:tgtEl>
                                          <p:spTgt spid="17"/>
                                        </p:tgtEl>
                                        <p:attrNameLst>
                                          <p:attrName>ppt_w</p:attrName>
                                        </p:attrNameLst>
                                      </p:cBhvr>
                                      <p:tavLst>
                                        <p:tav tm="0">
                                          <p:val>
                                            <p:fltVal val="0"/>
                                          </p:val>
                                        </p:tav>
                                        <p:tav tm="100000">
                                          <p:val>
                                            <p:strVal val="#ppt_w"/>
                                          </p:val>
                                        </p:tav>
                                      </p:tavLst>
                                    </p:anim>
                                    <p:anim calcmode="lin" valueType="num">
                                      <p:cBhvr>
                                        <p:cTn id="110" dur="500" fill="hold"/>
                                        <p:tgtEl>
                                          <p:spTgt spid="17"/>
                                        </p:tgtEl>
                                        <p:attrNameLst>
                                          <p:attrName>ppt_h</p:attrName>
                                        </p:attrNameLst>
                                      </p:cBhvr>
                                      <p:tavLst>
                                        <p:tav tm="0">
                                          <p:val>
                                            <p:fltVal val="0"/>
                                          </p:val>
                                        </p:tav>
                                        <p:tav tm="100000">
                                          <p:val>
                                            <p:strVal val="#ppt_h"/>
                                          </p:val>
                                        </p:tav>
                                      </p:tavLst>
                                    </p:anim>
                                    <p:anim calcmode="lin" valueType="num">
                                      <p:cBhvr>
                                        <p:cTn id="111" dur="500" fill="hold"/>
                                        <p:tgtEl>
                                          <p:spTgt spid="17"/>
                                        </p:tgtEl>
                                        <p:attrNameLst>
                                          <p:attrName>style.rotation</p:attrName>
                                        </p:attrNameLst>
                                      </p:cBhvr>
                                      <p:tavLst>
                                        <p:tav tm="0">
                                          <p:val>
                                            <p:fltVal val="360"/>
                                          </p:val>
                                        </p:tav>
                                        <p:tav tm="100000">
                                          <p:val>
                                            <p:fltVal val="0"/>
                                          </p:val>
                                        </p:tav>
                                      </p:tavLst>
                                    </p:anim>
                                    <p:animEffect transition="in" filter="fade">
                                      <p:cBhvr>
                                        <p:cTn id="112"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5" grpId="0"/>
      <p:bldP spid="7" grpId="0"/>
      <p:bldP spid="9" grpId="0"/>
      <p:bldP spid="11" grpId="0"/>
      <p:bldP spid="13" grpId="0"/>
      <p:bldP spid="15" grpId="0"/>
      <p:bldP spid="17"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弧形 1"/>
          <p:cNvSpPr/>
          <p:nvPr/>
        </p:nvSpPr>
        <p:spPr>
          <a:xfrm>
            <a:off x="2762230" y="2980476"/>
            <a:ext cx="7022777" cy="3308979"/>
          </a:xfrm>
          <a:prstGeom prst="arc">
            <a:avLst>
              <a:gd name="adj1" fmla="val 16200000"/>
              <a:gd name="adj2" fmla="val 9570198"/>
            </a:avLst>
          </a:prstGeom>
          <a:gradFill flip="none" rotWithShape="1">
            <a:gsLst>
              <a:gs pos="1000">
                <a:srgbClr val="00B0F0"/>
              </a:gs>
              <a:gs pos="0">
                <a:srgbClr val="0070C0"/>
              </a:gs>
              <a:gs pos="1000">
                <a:srgbClr val="0070C0"/>
              </a:gs>
            </a:gsLst>
            <a:lin ang="5400000" scaled="1"/>
            <a:tileRect/>
          </a:gradFill>
          <a:ln w="34925">
            <a:solidFill>
              <a:srgbClr val="FFFFFF"/>
            </a:solidFill>
          </a:ln>
          <a:effectLst>
            <a:outerShdw blurRad="317500" dir="2700000" algn="ctr">
              <a:srgbClr val="000000">
                <a:alpha val="43000"/>
              </a:srgbClr>
            </a:outerShdw>
          </a:effectLst>
          <a:scene3d>
            <a:camera prst="perspectiveFront" fov="2700000">
              <a:rot lat="18850391" lon="18810187" rev="2386796"/>
            </a:camera>
            <a:lightRig rig="balanced" dir="t"/>
          </a:scene3d>
          <a:sp3d extrusionH="101600" prstMaterial="plastic">
            <a:bevelT w="260350" h="50800" prst="softRound"/>
            <a:bevelB w="88900" h="196850" prst="softRoun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 name="饼形 2"/>
          <p:cNvSpPr/>
          <p:nvPr/>
        </p:nvSpPr>
        <p:spPr>
          <a:xfrm rot="7916881">
            <a:off x="2954932" y="2879054"/>
            <a:ext cx="4992989" cy="4763399"/>
          </a:xfrm>
          <a:prstGeom prst="pie">
            <a:avLst>
              <a:gd name="adj1" fmla="val 4305281"/>
              <a:gd name="adj2" fmla="val 8716710"/>
            </a:avLst>
          </a:prstGeom>
          <a:gradFill flip="none" rotWithShape="1">
            <a:gsLst>
              <a:gs pos="88000">
                <a:schemeClr val="accent6">
                  <a:lumMod val="75000"/>
                </a:schemeClr>
              </a:gs>
              <a:gs pos="0">
                <a:schemeClr val="accent6">
                  <a:lumMod val="75000"/>
                </a:schemeClr>
              </a:gs>
              <a:gs pos="0">
                <a:srgbClr val="FFC000"/>
              </a:gs>
            </a:gsLst>
            <a:lin ang="18900000" scaled="1"/>
            <a:tileRect/>
          </a:gradFill>
          <a:ln w="34925">
            <a:solidFill>
              <a:srgbClr val="FFFFFF"/>
            </a:solidFill>
          </a:ln>
          <a:effectLst>
            <a:outerShdw blurRad="50800" dist="50800" dir="5400000" algn="ctr" rotWithShape="0">
              <a:schemeClr val="bg1">
                <a:lumMod val="85000"/>
              </a:schemeClr>
            </a:outerShdw>
          </a:effectLst>
          <a:scene3d>
            <a:camera prst="perspectiveFront" fov="2700000">
              <a:rot lat="1855846" lon="4106568" rev="1830805"/>
            </a:camera>
            <a:lightRig rig="threePt" dir="t"/>
          </a:scene3d>
          <a:sp3d extrusionH="101600" prstMaterial="metal">
            <a:bevelT w="260350" h="50800"/>
            <a:bevelB prst="softRoun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endParaRPr>
          </a:p>
        </p:txBody>
      </p:sp>
      <p:sp>
        <p:nvSpPr>
          <p:cNvPr id="4" name="饼形 3"/>
          <p:cNvSpPr/>
          <p:nvPr/>
        </p:nvSpPr>
        <p:spPr>
          <a:xfrm rot="20018782">
            <a:off x="1526994" y="1254699"/>
            <a:ext cx="4675993" cy="4460979"/>
          </a:xfrm>
          <a:prstGeom prst="pie">
            <a:avLst>
              <a:gd name="adj1" fmla="val 4568378"/>
              <a:gd name="adj2" fmla="val 8382975"/>
            </a:avLst>
          </a:prstGeom>
          <a:gradFill>
            <a:gsLst>
              <a:gs pos="88000">
                <a:schemeClr val="accent3"/>
              </a:gs>
              <a:gs pos="18000">
                <a:schemeClr val="accent3">
                  <a:lumMod val="75000"/>
                </a:schemeClr>
              </a:gs>
              <a:gs pos="18000">
                <a:srgbClr val="92D050"/>
              </a:gs>
            </a:gsLst>
            <a:lin ang="18900000" scaled="1"/>
          </a:gradFill>
          <a:ln w="34925">
            <a:solidFill>
              <a:srgbClr val="FFFFFF"/>
            </a:solidFill>
          </a:ln>
          <a:effectLst>
            <a:outerShdw blurRad="50800" dist="50800" dir="5400000" algn="ctr" rotWithShape="0">
              <a:schemeClr val="bg1">
                <a:lumMod val="85000"/>
              </a:schemeClr>
            </a:outerShdw>
          </a:effectLst>
          <a:scene3d>
            <a:camera prst="perspectiveFront" fov="2700000">
              <a:rot lat="20546117" lon="4231971" rev="15251782"/>
            </a:camera>
            <a:lightRig rig="threePt" dir="t"/>
          </a:scene3d>
          <a:sp3d extrusionH="101600" prstMaterial="plastic">
            <a:bevelT w="260350" h="50800"/>
            <a:bevelB prst="softRoun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endParaRPr>
          </a:p>
        </p:txBody>
      </p:sp>
      <p:pic>
        <p:nvPicPr>
          <p:cNvPr id="5" name="Picture 2" descr="I:\f\PPT库\剪影人物\16.png"/>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3238480" y="1551716"/>
            <a:ext cx="1061627" cy="3264995"/>
          </a:xfrm>
          <a:prstGeom prst="rect">
            <a:avLst/>
          </a:prstGeom>
          <a:noFill/>
          <a:effectLst>
            <a:reflection blurRad="6350" stA="50000" endA="300" endPos="38500" dist="50800" dir="5400000" sy="-100000" algn="bl" rotWithShape="0"/>
          </a:effectLst>
        </p:spPr>
      </p:pic>
      <p:pic>
        <p:nvPicPr>
          <p:cNvPr id="6" name="Picture 3" descr="I:\f\PPT库\剪影人物\167.pn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4476742" y="1837470"/>
            <a:ext cx="806188" cy="2184361"/>
          </a:xfrm>
          <a:prstGeom prst="rect">
            <a:avLst/>
          </a:prstGeom>
          <a:noFill/>
          <a:effectLst>
            <a:reflection blurRad="6350" stA="52000" endA="300" endPos="35000" dir="5400000" sy="-100000" algn="bl" rotWithShape="0"/>
          </a:effectLst>
        </p:spPr>
      </p:pic>
      <p:pic>
        <p:nvPicPr>
          <p:cNvPr id="7" name="Picture 4" descr="I:\f\PPT库\剪影人物\191.pn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6748456" y="1399230"/>
            <a:ext cx="1279083" cy="3820597"/>
          </a:xfrm>
          <a:prstGeom prst="rect">
            <a:avLst/>
          </a:prstGeom>
          <a:noFill/>
          <a:effectLst>
            <a:reflection blurRad="6350" stA="52000" endA="300" endPos="35000" dir="5400000" sy="-100000" algn="bl" rotWithShape="0"/>
          </a:effectLst>
        </p:spPr>
      </p:pic>
      <p:sp>
        <p:nvSpPr>
          <p:cNvPr id="8" name="TextBox 7"/>
          <p:cNvSpPr txBox="1"/>
          <p:nvPr/>
        </p:nvSpPr>
        <p:spPr>
          <a:xfrm>
            <a:off x="1778626" y="2397908"/>
            <a:ext cx="1659639" cy="420564"/>
          </a:xfrm>
          <a:prstGeom prst="rect">
            <a:avLst/>
          </a:prstGeom>
          <a:noFill/>
        </p:spPr>
        <p:txBody>
          <a:bodyPr wrap="square" rtlCol="0">
            <a:spAutoFit/>
          </a:bodyPr>
          <a:lstStyle/>
          <a:p>
            <a:pPr algn="ctr"/>
            <a:r>
              <a:rPr lang="zh-CN" altLang="en-US" sz="2133" b="1" dirty="0">
                <a:latin typeface="微软雅黑" pitchFamily="34" charset="-122"/>
                <a:ea typeface="微软雅黑" pitchFamily="34" charset="-122"/>
              </a:rPr>
              <a:t>标注</a:t>
            </a:r>
            <a:r>
              <a:rPr lang="en-US" altLang="zh-CN" sz="2133" b="1" dirty="0">
                <a:latin typeface="微软雅黑" pitchFamily="34" charset="-122"/>
                <a:ea typeface="微软雅黑" pitchFamily="34" charset="-122"/>
              </a:rPr>
              <a:t>3</a:t>
            </a:r>
            <a:endParaRPr lang="zh-CN" altLang="en-US" sz="2133" b="1" dirty="0">
              <a:latin typeface="微软雅黑" pitchFamily="34" charset="-122"/>
              <a:ea typeface="微软雅黑" pitchFamily="34" charset="-122"/>
            </a:endParaRPr>
          </a:p>
        </p:txBody>
      </p:sp>
      <p:sp>
        <p:nvSpPr>
          <p:cNvPr id="9" name="TextBox 8"/>
          <p:cNvSpPr txBox="1"/>
          <p:nvPr/>
        </p:nvSpPr>
        <p:spPr>
          <a:xfrm>
            <a:off x="4139750" y="1399229"/>
            <a:ext cx="1659639" cy="420564"/>
          </a:xfrm>
          <a:prstGeom prst="rect">
            <a:avLst/>
          </a:prstGeom>
          <a:noFill/>
        </p:spPr>
        <p:txBody>
          <a:bodyPr wrap="square" rtlCol="0">
            <a:spAutoFit/>
          </a:bodyPr>
          <a:lstStyle/>
          <a:p>
            <a:pPr algn="ctr"/>
            <a:r>
              <a:rPr lang="zh-CN" altLang="en-US" sz="2133" b="1" dirty="0">
                <a:latin typeface="微软雅黑" pitchFamily="34" charset="-122"/>
                <a:ea typeface="微软雅黑" pitchFamily="34" charset="-122"/>
              </a:rPr>
              <a:t>标注</a:t>
            </a:r>
            <a:r>
              <a:rPr lang="en-US" altLang="zh-CN" sz="2133" b="1" dirty="0">
                <a:latin typeface="微软雅黑" pitchFamily="34" charset="-122"/>
                <a:ea typeface="微软雅黑" pitchFamily="34" charset="-122"/>
              </a:rPr>
              <a:t>2</a:t>
            </a:r>
            <a:endParaRPr lang="zh-CN" altLang="en-US" sz="2133" b="1" dirty="0">
              <a:latin typeface="微软雅黑" pitchFamily="34" charset="-122"/>
              <a:ea typeface="微软雅黑" pitchFamily="34" charset="-122"/>
            </a:endParaRPr>
          </a:p>
        </p:txBody>
      </p:sp>
      <p:sp>
        <p:nvSpPr>
          <p:cNvPr id="10" name="TextBox 9"/>
          <p:cNvSpPr txBox="1"/>
          <p:nvPr/>
        </p:nvSpPr>
        <p:spPr>
          <a:xfrm>
            <a:off x="7957503" y="1712621"/>
            <a:ext cx="1659639" cy="420564"/>
          </a:xfrm>
          <a:prstGeom prst="rect">
            <a:avLst/>
          </a:prstGeom>
          <a:noFill/>
        </p:spPr>
        <p:txBody>
          <a:bodyPr wrap="square" rtlCol="0">
            <a:spAutoFit/>
          </a:bodyPr>
          <a:lstStyle/>
          <a:p>
            <a:pPr algn="ctr"/>
            <a:r>
              <a:rPr lang="zh-CN" altLang="en-US" sz="2133" b="1" dirty="0">
                <a:latin typeface="微软雅黑" pitchFamily="34" charset="-122"/>
                <a:ea typeface="微软雅黑" pitchFamily="34" charset="-122"/>
              </a:rPr>
              <a:t>标注</a:t>
            </a:r>
            <a:r>
              <a:rPr lang="en-US" altLang="zh-CN" sz="2133" b="1" dirty="0">
                <a:latin typeface="微软雅黑" pitchFamily="34" charset="-122"/>
                <a:ea typeface="微软雅黑" pitchFamily="34" charset="-122"/>
              </a:rPr>
              <a:t>1</a:t>
            </a:r>
            <a:endParaRPr lang="zh-CN" altLang="en-US" sz="2133" b="1" dirty="0">
              <a:latin typeface="微软雅黑" pitchFamily="34" charset="-122"/>
              <a:ea typeface="微软雅黑" pitchFamily="34" charset="-122"/>
            </a:endParaRPr>
          </a:p>
        </p:txBody>
      </p:sp>
    </p:spTree>
    <p:extLst>
      <p:ext uri="{BB962C8B-B14F-4D97-AF65-F5344CB8AC3E}">
        <p14:creationId xmlns:p14="http://schemas.microsoft.com/office/powerpoint/2010/main" val="666915774"/>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Scale>
                                      <p:cBhvr>
                                        <p:cTn id="7" dur="1000" decel="50000" fill="hold">
                                          <p:stCondLst>
                                            <p:cond delay="0"/>
                                          </p:stCondLst>
                                        </p:cTn>
                                        <p:tgtEl>
                                          <p:spTgt spid="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2"/>
                                        </p:tgtEl>
                                        <p:attrNameLst>
                                          <p:attrName>ppt_x</p:attrName>
                                          <p:attrName>ppt_y</p:attrName>
                                        </p:attrNameLst>
                                      </p:cBhvr>
                                    </p:animMotion>
                                    <p:animEffect transition="in" filter="fade">
                                      <p:cBhvr>
                                        <p:cTn id="9" dur="1000"/>
                                        <p:tgtEl>
                                          <p:spTgt spid="2"/>
                                        </p:tgtEl>
                                      </p:cBhvr>
                                    </p:animEffect>
                                  </p:childTnLst>
                                </p:cTn>
                              </p:par>
                            </p:childTnLst>
                          </p:cTn>
                        </p:par>
                        <p:par>
                          <p:cTn id="10" fill="hold">
                            <p:stCondLst>
                              <p:cond delay="1000"/>
                            </p:stCondLst>
                            <p:childTnLst>
                              <p:par>
                                <p:cTn id="11" presetID="52" presetClass="entr" presetSubtype="0"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Scale>
                                      <p:cBhvr>
                                        <p:cTn id="13" dur="1000" decel="50000" fill="hold">
                                          <p:stCondLst>
                                            <p:cond delay="0"/>
                                          </p:stCondLst>
                                        </p:cTn>
                                        <p:tgtEl>
                                          <p:spTgt spid="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4" dur="1000" decel="50000" fill="hold">
                                          <p:stCondLst>
                                            <p:cond delay="0"/>
                                          </p:stCondLst>
                                        </p:cTn>
                                        <p:tgtEl>
                                          <p:spTgt spid="3"/>
                                        </p:tgtEl>
                                        <p:attrNameLst>
                                          <p:attrName>ppt_x</p:attrName>
                                          <p:attrName>ppt_y</p:attrName>
                                        </p:attrNameLst>
                                      </p:cBhvr>
                                    </p:animMotion>
                                    <p:animEffect transition="in" filter="fade">
                                      <p:cBhvr>
                                        <p:cTn id="15" dur="1000"/>
                                        <p:tgtEl>
                                          <p:spTgt spid="3"/>
                                        </p:tgtEl>
                                      </p:cBhvr>
                                    </p:animEffect>
                                  </p:childTnLst>
                                </p:cTn>
                              </p:par>
                            </p:childTnLst>
                          </p:cTn>
                        </p:par>
                        <p:par>
                          <p:cTn id="16" fill="hold">
                            <p:stCondLst>
                              <p:cond delay="2000"/>
                            </p:stCondLst>
                            <p:childTnLst>
                              <p:par>
                                <p:cTn id="17" presetID="52" presetClass="entr" presetSubtype="0" fill="hold" grpId="0" nodeType="afterEffect">
                                  <p:stCondLst>
                                    <p:cond delay="0"/>
                                  </p:stCondLst>
                                  <p:childTnLst>
                                    <p:set>
                                      <p:cBhvr>
                                        <p:cTn id="18" dur="1" fill="hold">
                                          <p:stCondLst>
                                            <p:cond delay="0"/>
                                          </p:stCondLst>
                                        </p:cTn>
                                        <p:tgtEl>
                                          <p:spTgt spid="4"/>
                                        </p:tgtEl>
                                        <p:attrNameLst>
                                          <p:attrName>style.visibility</p:attrName>
                                        </p:attrNameLst>
                                      </p:cBhvr>
                                      <p:to>
                                        <p:strVal val="visible"/>
                                      </p:to>
                                    </p:set>
                                    <p:animScale>
                                      <p:cBhvr>
                                        <p:cTn id="19" dur="1000" decel="50000" fill="hold">
                                          <p:stCondLst>
                                            <p:cond delay="0"/>
                                          </p:stCondLst>
                                        </p:cTn>
                                        <p:tgtEl>
                                          <p:spTgt spid="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0" dur="1000" decel="50000" fill="hold">
                                          <p:stCondLst>
                                            <p:cond delay="0"/>
                                          </p:stCondLst>
                                        </p:cTn>
                                        <p:tgtEl>
                                          <p:spTgt spid="4"/>
                                        </p:tgtEl>
                                        <p:attrNameLst>
                                          <p:attrName>ppt_x</p:attrName>
                                          <p:attrName>ppt_y</p:attrName>
                                        </p:attrNameLst>
                                      </p:cBhvr>
                                    </p:animMotion>
                                    <p:animEffect transition="in" filter="fade">
                                      <p:cBhvr>
                                        <p:cTn id="21" dur="1000"/>
                                        <p:tgtEl>
                                          <p:spTgt spid="4"/>
                                        </p:tgtEl>
                                      </p:cBhvr>
                                    </p:animEffect>
                                  </p:childTnLst>
                                </p:cTn>
                              </p:par>
                            </p:childTnLst>
                          </p:cTn>
                        </p:par>
                        <p:par>
                          <p:cTn id="22" fill="hold">
                            <p:stCondLst>
                              <p:cond delay="3000"/>
                            </p:stCondLst>
                            <p:childTnLst>
                              <p:par>
                                <p:cTn id="23" presetID="42" presetClass="entr" presetSubtype="0" fill="hold" nodeType="after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fade">
                                      <p:cBhvr>
                                        <p:cTn id="25" dur="1000"/>
                                        <p:tgtEl>
                                          <p:spTgt spid="5"/>
                                        </p:tgtEl>
                                      </p:cBhvr>
                                    </p:animEffect>
                                    <p:anim calcmode="lin" valueType="num">
                                      <p:cBhvr>
                                        <p:cTn id="26" dur="1000" fill="hold"/>
                                        <p:tgtEl>
                                          <p:spTgt spid="5"/>
                                        </p:tgtEl>
                                        <p:attrNameLst>
                                          <p:attrName>ppt_x</p:attrName>
                                        </p:attrNameLst>
                                      </p:cBhvr>
                                      <p:tavLst>
                                        <p:tav tm="0">
                                          <p:val>
                                            <p:strVal val="#ppt_x"/>
                                          </p:val>
                                        </p:tav>
                                        <p:tav tm="100000">
                                          <p:val>
                                            <p:strVal val="#ppt_x"/>
                                          </p:val>
                                        </p:tav>
                                      </p:tavLst>
                                    </p:anim>
                                    <p:anim calcmode="lin" valueType="num">
                                      <p:cBhvr>
                                        <p:cTn id="27" dur="1000" fill="hold"/>
                                        <p:tgtEl>
                                          <p:spTgt spid="5"/>
                                        </p:tgtEl>
                                        <p:attrNameLst>
                                          <p:attrName>ppt_y</p:attrName>
                                        </p:attrNameLst>
                                      </p:cBhvr>
                                      <p:tavLst>
                                        <p:tav tm="0">
                                          <p:val>
                                            <p:strVal val="#ppt_y+.1"/>
                                          </p:val>
                                        </p:tav>
                                        <p:tav tm="100000">
                                          <p:val>
                                            <p:strVal val="#ppt_y"/>
                                          </p:val>
                                        </p:tav>
                                      </p:tavLst>
                                    </p:anim>
                                  </p:childTnLst>
                                </p:cTn>
                              </p:par>
                              <p:par>
                                <p:cTn id="28" presetID="42" presetClass="entr" presetSubtype="0" fill="hold" nodeType="withEffect">
                                  <p:stCondLst>
                                    <p:cond delay="0"/>
                                  </p:stCondLst>
                                  <p:childTnLst>
                                    <p:set>
                                      <p:cBhvr>
                                        <p:cTn id="29" dur="1" fill="hold">
                                          <p:stCondLst>
                                            <p:cond delay="0"/>
                                          </p:stCondLst>
                                        </p:cTn>
                                        <p:tgtEl>
                                          <p:spTgt spid="6"/>
                                        </p:tgtEl>
                                        <p:attrNameLst>
                                          <p:attrName>style.visibility</p:attrName>
                                        </p:attrNameLst>
                                      </p:cBhvr>
                                      <p:to>
                                        <p:strVal val="visible"/>
                                      </p:to>
                                    </p:set>
                                    <p:animEffect transition="in" filter="fade">
                                      <p:cBhvr>
                                        <p:cTn id="30" dur="1000"/>
                                        <p:tgtEl>
                                          <p:spTgt spid="6"/>
                                        </p:tgtEl>
                                      </p:cBhvr>
                                    </p:animEffect>
                                    <p:anim calcmode="lin" valueType="num">
                                      <p:cBhvr>
                                        <p:cTn id="31" dur="1000" fill="hold"/>
                                        <p:tgtEl>
                                          <p:spTgt spid="6"/>
                                        </p:tgtEl>
                                        <p:attrNameLst>
                                          <p:attrName>ppt_x</p:attrName>
                                        </p:attrNameLst>
                                      </p:cBhvr>
                                      <p:tavLst>
                                        <p:tav tm="0">
                                          <p:val>
                                            <p:strVal val="#ppt_x"/>
                                          </p:val>
                                        </p:tav>
                                        <p:tav tm="100000">
                                          <p:val>
                                            <p:strVal val="#ppt_x"/>
                                          </p:val>
                                        </p:tav>
                                      </p:tavLst>
                                    </p:anim>
                                    <p:anim calcmode="lin" valueType="num">
                                      <p:cBhvr>
                                        <p:cTn id="32" dur="1000" fill="hold"/>
                                        <p:tgtEl>
                                          <p:spTgt spid="6"/>
                                        </p:tgtEl>
                                        <p:attrNameLst>
                                          <p:attrName>ppt_y</p:attrName>
                                        </p:attrNameLst>
                                      </p:cBhvr>
                                      <p:tavLst>
                                        <p:tav tm="0">
                                          <p:val>
                                            <p:strVal val="#ppt_y+.1"/>
                                          </p:val>
                                        </p:tav>
                                        <p:tav tm="100000">
                                          <p:val>
                                            <p:strVal val="#ppt_y"/>
                                          </p:val>
                                        </p:tav>
                                      </p:tavLst>
                                    </p:anim>
                                  </p:childTnLst>
                                </p:cTn>
                              </p:par>
                              <p:par>
                                <p:cTn id="33" presetID="42" presetClass="entr" presetSubtype="0" fill="hold" nodeType="withEffect">
                                  <p:stCondLst>
                                    <p:cond delay="0"/>
                                  </p:stCondLst>
                                  <p:childTnLst>
                                    <p:set>
                                      <p:cBhvr>
                                        <p:cTn id="34" dur="1" fill="hold">
                                          <p:stCondLst>
                                            <p:cond delay="0"/>
                                          </p:stCondLst>
                                        </p:cTn>
                                        <p:tgtEl>
                                          <p:spTgt spid="7"/>
                                        </p:tgtEl>
                                        <p:attrNameLst>
                                          <p:attrName>style.visibility</p:attrName>
                                        </p:attrNameLst>
                                      </p:cBhvr>
                                      <p:to>
                                        <p:strVal val="visible"/>
                                      </p:to>
                                    </p:set>
                                    <p:animEffect transition="in" filter="fade">
                                      <p:cBhvr>
                                        <p:cTn id="35" dur="1000"/>
                                        <p:tgtEl>
                                          <p:spTgt spid="7"/>
                                        </p:tgtEl>
                                      </p:cBhvr>
                                    </p:animEffect>
                                    <p:anim calcmode="lin" valueType="num">
                                      <p:cBhvr>
                                        <p:cTn id="36" dur="1000" fill="hold"/>
                                        <p:tgtEl>
                                          <p:spTgt spid="7"/>
                                        </p:tgtEl>
                                        <p:attrNameLst>
                                          <p:attrName>ppt_x</p:attrName>
                                        </p:attrNameLst>
                                      </p:cBhvr>
                                      <p:tavLst>
                                        <p:tav tm="0">
                                          <p:val>
                                            <p:strVal val="#ppt_x"/>
                                          </p:val>
                                        </p:tav>
                                        <p:tav tm="100000">
                                          <p:val>
                                            <p:strVal val="#ppt_x"/>
                                          </p:val>
                                        </p:tav>
                                      </p:tavLst>
                                    </p:anim>
                                    <p:anim calcmode="lin" valueType="num">
                                      <p:cBhvr>
                                        <p:cTn id="37" dur="1000" fill="hold"/>
                                        <p:tgtEl>
                                          <p:spTgt spid="7"/>
                                        </p:tgtEl>
                                        <p:attrNameLst>
                                          <p:attrName>ppt_y</p:attrName>
                                        </p:attrNameLst>
                                      </p:cBhvr>
                                      <p:tavLst>
                                        <p:tav tm="0">
                                          <p:val>
                                            <p:strVal val="#ppt_y+.1"/>
                                          </p:val>
                                        </p:tav>
                                        <p:tav tm="100000">
                                          <p:val>
                                            <p:strVal val="#ppt_y"/>
                                          </p:val>
                                        </p:tav>
                                      </p:tavLst>
                                    </p:anim>
                                  </p:childTnLst>
                                </p:cTn>
                              </p:par>
                            </p:childTnLst>
                          </p:cTn>
                        </p:par>
                        <p:par>
                          <p:cTn id="38" fill="hold">
                            <p:stCondLst>
                              <p:cond delay="4000"/>
                            </p:stCondLst>
                            <p:childTnLst>
                              <p:par>
                                <p:cTn id="39" presetID="17" presetClass="entr" presetSubtype="10" fill="hold" grpId="0" nodeType="afterEffect">
                                  <p:stCondLst>
                                    <p:cond delay="0"/>
                                  </p:stCondLst>
                                  <p:childTnLst>
                                    <p:set>
                                      <p:cBhvr>
                                        <p:cTn id="40" dur="1" fill="hold">
                                          <p:stCondLst>
                                            <p:cond delay="0"/>
                                          </p:stCondLst>
                                        </p:cTn>
                                        <p:tgtEl>
                                          <p:spTgt spid="8"/>
                                        </p:tgtEl>
                                        <p:attrNameLst>
                                          <p:attrName>style.visibility</p:attrName>
                                        </p:attrNameLst>
                                      </p:cBhvr>
                                      <p:to>
                                        <p:strVal val="visible"/>
                                      </p:to>
                                    </p:set>
                                    <p:anim calcmode="lin" valueType="num">
                                      <p:cBhvr>
                                        <p:cTn id="41" dur="500" fill="hold"/>
                                        <p:tgtEl>
                                          <p:spTgt spid="8"/>
                                        </p:tgtEl>
                                        <p:attrNameLst>
                                          <p:attrName>ppt_w</p:attrName>
                                        </p:attrNameLst>
                                      </p:cBhvr>
                                      <p:tavLst>
                                        <p:tav tm="0">
                                          <p:val>
                                            <p:fltVal val="0"/>
                                          </p:val>
                                        </p:tav>
                                        <p:tav tm="100000">
                                          <p:val>
                                            <p:strVal val="#ppt_w"/>
                                          </p:val>
                                        </p:tav>
                                      </p:tavLst>
                                    </p:anim>
                                    <p:anim calcmode="lin" valueType="num">
                                      <p:cBhvr>
                                        <p:cTn id="42" dur="500" fill="hold"/>
                                        <p:tgtEl>
                                          <p:spTgt spid="8"/>
                                        </p:tgtEl>
                                        <p:attrNameLst>
                                          <p:attrName>ppt_h</p:attrName>
                                        </p:attrNameLst>
                                      </p:cBhvr>
                                      <p:tavLst>
                                        <p:tav tm="0">
                                          <p:val>
                                            <p:strVal val="#ppt_h"/>
                                          </p:val>
                                        </p:tav>
                                        <p:tav tm="100000">
                                          <p:val>
                                            <p:strVal val="#ppt_h"/>
                                          </p:val>
                                        </p:tav>
                                      </p:tavLst>
                                    </p:anim>
                                  </p:childTnLst>
                                </p:cTn>
                              </p:par>
                              <p:par>
                                <p:cTn id="43" presetID="17" presetClass="entr" presetSubtype="10" fill="hold" grpId="0" nodeType="withEffect">
                                  <p:stCondLst>
                                    <p:cond delay="0"/>
                                  </p:stCondLst>
                                  <p:childTnLst>
                                    <p:set>
                                      <p:cBhvr>
                                        <p:cTn id="44" dur="1" fill="hold">
                                          <p:stCondLst>
                                            <p:cond delay="0"/>
                                          </p:stCondLst>
                                        </p:cTn>
                                        <p:tgtEl>
                                          <p:spTgt spid="9"/>
                                        </p:tgtEl>
                                        <p:attrNameLst>
                                          <p:attrName>style.visibility</p:attrName>
                                        </p:attrNameLst>
                                      </p:cBhvr>
                                      <p:to>
                                        <p:strVal val="visible"/>
                                      </p:to>
                                    </p:set>
                                    <p:anim calcmode="lin" valueType="num">
                                      <p:cBhvr>
                                        <p:cTn id="45" dur="500" fill="hold"/>
                                        <p:tgtEl>
                                          <p:spTgt spid="9"/>
                                        </p:tgtEl>
                                        <p:attrNameLst>
                                          <p:attrName>ppt_w</p:attrName>
                                        </p:attrNameLst>
                                      </p:cBhvr>
                                      <p:tavLst>
                                        <p:tav tm="0">
                                          <p:val>
                                            <p:fltVal val="0"/>
                                          </p:val>
                                        </p:tav>
                                        <p:tav tm="100000">
                                          <p:val>
                                            <p:strVal val="#ppt_w"/>
                                          </p:val>
                                        </p:tav>
                                      </p:tavLst>
                                    </p:anim>
                                    <p:anim calcmode="lin" valueType="num">
                                      <p:cBhvr>
                                        <p:cTn id="46" dur="500" fill="hold"/>
                                        <p:tgtEl>
                                          <p:spTgt spid="9"/>
                                        </p:tgtEl>
                                        <p:attrNameLst>
                                          <p:attrName>ppt_h</p:attrName>
                                        </p:attrNameLst>
                                      </p:cBhvr>
                                      <p:tavLst>
                                        <p:tav tm="0">
                                          <p:val>
                                            <p:strVal val="#ppt_h"/>
                                          </p:val>
                                        </p:tav>
                                        <p:tav tm="100000">
                                          <p:val>
                                            <p:strVal val="#ppt_h"/>
                                          </p:val>
                                        </p:tav>
                                      </p:tavLst>
                                    </p:anim>
                                  </p:childTnLst>
                                </p:cTn>
                              </p:par>
                              <p:par>
                                <p:cTn id="47" presetID="17" presetClass="entr" presetSubtype="10" fill="hold" grpId="0" nodeType="withEffect">
                                  <p:stCondLst>
                                    <p:cond delay="0"/>
                                  </p:stCondLst>
                                  <p:childTnLst>
                                    <p:set>
                                      <p:cBhvr>
                                        <p:cTn id="48" dur="1" fill="hold">
                                          <p:stCondLst>
                                            <p:cond delay="0"/>
                                          </p:stCondLst>
                                        </p:cTn>
                                        <p:tgtEl>
                                          <p:spTgt spid="10"/>
                                        </p:tgtEl>
                                        <p:attrNameLst>
                                          <p:attrName>style.visibility</p:attrName>
                                        </p:attrNameLst>
                                      </p:cBhvr>
                                      <p:to>
                                        <p:strVal val="visible"/>
                                      </p:to>
                                    </p:set>
                                    <p:anim calcmode="lin" valueType="num">
                                      <p:cBhvr>
                                        <p:cTn id="49" dur="500" fill="hold"/>
                                        <p:tgtEl>
                                          <p:spTgt spid="10"/>
                                        </p:tgtEl>
                                        <p:attrNameLst>
                                          <p:attrName>ppt_w</p:attrName>
                                        </p:attrNameLst>
                                      </p:cBhvr>
                                      <p:tavLst>
                                        <p:tav tm="0">
                                          <p:val>
                                            <p:fltVal val="0"/>
                                          </p:val>
                                        </p:tav>
                                        <p:tav tm="100000">
                                          <p:val>
                                            <p:strVal val="#ppt_w"/>
                                          </p:val>
                                        </p:tav>
                                      </p:tavLst>
                                    </p:anim>
                                    <p:anim calcmode="lin" valueType="num">
                                      <p:cBhvr>
                                        <p:cTn id="50" dur="500" fill="hold"/>
                                        <p:tgtEl>
                                          <p:spTgt spid="10"/>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8" grpId="0"/>
      <p:bldP spid="9" grpId="0"/>
      <p:bldP spid="10"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未标题-2.png"/>
          <p:cNvPicPr>
            <a:picLocks noChangeAspect="1"/>
          </p:cNvPicPr>
          <p:nvPr/>
        </p:nvPicPr>
        <p:blipFill>
          <a:blip r:embed="rId2" cstate="print"/>
          <a:stretch>
            <a:fillRect/>
          </a:stretch>
        </p:blipFill>
        <p:spPr>
          <a:xfrm>
            <a:off x="952464" y="1238235"/>
            <a:ext cx="4762533" cy="3782011"/>
          </a:xfrm>
          <a:prstGeom prst="rect">
            <a:avLst/>
          </a:prstGeom>
        </p:spPr>
      </p:pic>
      <p:sp>
        <p:nvSpPr>
          <p:cNvPr id="3" name="Rectangle 36"/>
          <p:cNvSpPr>
            <a:spLocks noChangeArrowheads="1"/>
          </p:cNvSpPr>
          <p:nvPr/>
        </p:nvSpPr>
        <p:spPr bwMode="auto">
          <a:xfrm>
            <a:off x="1047715" y="5272625"/>
            <a:ext cx="4512733" cy="978729"/>
          </a:xfrm>
          <a:prstGeom prst="rect">
            <a:avLst/>
          </a:prstGeom>
          <a:noFill/>
          <a:ln w="9525">
            <a:noFill/>
            <a:miter lim="800000"/>
            <a:headEnd/>
            <a:tailEnd/>
          </a:ln>
        </p:spPr>
        <p:txBody>
          <a:bodyPr>
            <a:spAutoFit/>
          </a:bodyPr>
          <a:lstStyle/>
          <a:p>
            <a:pPr latinLnBrk="1">
              <a:lnSpc>
                <a:spcPct val="120000"/>
              </a:lnSpc>
            </a:pPr>
            <a:r>
              <a:rPr kumimoji="1" lang="zh-CN" altLang="en-US" sz="1600" dirty="0">
                <a:latin typeface="微软雅黑" pitchFamily="34" charset="-122"/>
                <a:ea typeface="微软雅黑" pitchFamily="34" charset="-122"/>
              </a:rPr>
              <a:t>单击此处添加文字内容  单击此处添加文字内容</a:t>
            </a:r>
          </a:p>
          <a:p>
            <a:pPr latinLnBrk="1">
              <a:lnSpc>
                <a:spcPct val="120000"/>
              </a:lnSpc>
            </a:pPr>
            <a:r>
              <a:rPr kumimoji="1" lang="zh-CN" altLang="en-US" sz="1600" dirty="0">
                <a:latin typeface="微软雅黑" pitchFamily="34" charset="-122"/>
                <a:ea typeface="微软雅黑" pitchFamily="34" charset="-122"/>
              </a:rPr>
              <a:t>单击此处添加文字内容  单击此处添加文字内容</a:t>
            </a:r>
          </a:p>
          <a:p>
            <a:pPr latinLnBrk="1">
              <a:lnSpc>
                <a:spcPct val="120000"/>
              </a:lnSpc>
            </a:pPr>
            <a:r>
              <a:rPr kumimoji="1" lang="zh-CN" altLang="en-US" sz="1600" dirty="0">
                <a:latin typeface="微软雅黑" pitchFamily="34" charset="-122"/>
                <a:ea typeface="微软雅黑" pitchFamily="34" charset="-122"/>
              </a:rPr>
              <a:t>单击此处添加文字内容  单击此处添加文字内容</a:t>
            </a:r>
          </a:p>
        </p:txBody>
      </p:sp>
      <p:sp>
        <p:nvSpPr>
          <p:cNvPr id="4" name="Rectangle 37"/>
          <p:cNvSpPr>
            <a:spLocks noChangeArrowheads="1"/>
          </p:cNvSpPr>
          <p:nvPr/>
        </p:nvSpPr>
        <p:spPr bwMode="auto">
          <a:xfrm>
            <a:off x="1047715" y="4667260"/>
            <a:ext cx="2377574" cy="486223"/>
          </a:xfrm>
          <a:prstGeom prst="rect">
            <a:avLst/>
          </a:prstGeom>
          <a:noFill/>
          <a:ln w="9525" algn="ctr">
            <a:noFill/>
            <a:miter lim="800000"/>
            <a:headEnd/>
            <a:tailEnd/>
          </a:ln>
        </p:spPr>
        <p:txBody>
          <a:bodyPr wrap="none">
            <a:spAutoFit/>
          </a:bodyPr>
          <a:lstStyle/>
          <a:p>
            <a:pPr defTabSz="1219170" latinLnBrk="1">
              <a:lnSpc>
                <a:spcPct val="120000"/>
              </a:lnSpc>
              <a:defRPr/>
            </a:pPr>
            <a:r>
              <a:rPr kumimoji="1" lang="zh-CN" altLang="en-US" sz="2133" kern="0" dirty="0">
                <a:latin typeface="微软雅黑" pitchFamily="34" charset="-122"/>
                <a:ea typeface="微软雅黑" pitchFamily="34" charset="-122"/>
              </a:rPr>
              <a:t>单击此处添加文字</a:t>
            </a:r>
          </a:p>
        </p:txBody>
      </p:sp>
      <p:sp>
        <p:nvSpPr>
          <p:cNvPr id="5" name="Line 39"/>
          <p:cNvSpPr>
            <a:spLocks noChangeShapeType="1"/>
          </p:cNvSpPr>
          <p:nvPr/>
        </p:nvSpPr>
        <p:spPr bwMode="auto">
          <a:xfrm>
            <a:off x="1142964" y="5245109"/>
            <a:ext cx="4286251" cy="0"/>
          </a:xfrm>
          <a:prstGeom prst="line">
            <a:avLst/>
          </a:prstGeom>
          <a:noFill/>
          <a:ln w="15875">
            <a:solidFill>
              <a:schemeClr val="tx1"/>
            </a:solidFill>
            <a:prstDash val="dash"/>
            <a:round/>
            <a:headEnd type="oval" w="med" len="med"/>
            <a:tailEnd type="triangle" w="med" len="med"/>
          </a:ln>
        </p:spPr>
        <p:txBody>
          <a:bodyPr wrap="none" anchor="ctr"/>
          <a:lstStyle/>
          <a:p>
            <a:pPr defTabSz="1219170">
              <a:defRPr/>
            </a:pPr>
            <a:endParaRPr lang="zh-CN" altLang="en-US" sz="2400" kern="0">
              <a:solidFill>
                <a:sysClr val="windowText" lastClr="000000"/>
              </a:solidFill>
            </a:endParaRPr>
          </a:p>
        </p:txBody>
      </p:sp>
      <p:pic>
        <p:nvPicPr>
          <p:cNvPr id="6" name="图片 5"/>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748805" y="1252231"/>
            <a:ext cx="5143425" cy="5223707"/>
          </a:xfrm>
          <a:prstGeom prst="rect">
            <a:avLst/>
          </a:prstGeom>
        </p:spPr>
      </p:pic>
      <p:sp>
        <p:nvSpPr>
          <p:cNvPr id="7" name="Text Box 18"/>
          <p:cNvSpPr txBox="1">
            <a:spLocks noChangeArrowheads="1"/>
          </p:cNvSpPr>
          <p:nvPr/>
        </p:nvSpPr>
        <p:spPr bwMode="auto">
          <a:xfrm>
            <a:off x="6354507" y="2849835"/>
            <a:ext cx="3714776" cy="2737595"/>
          </a:xfrm>
          <a:prstGeom prst="rect">
            <a:avLst/>
          </a:prstGeom>
          <a:noFill/>
          <a:ln w="9525">
            <a:noFill/>
            <a:miter lim="800000"/>
            <a:headEnd/>
            <a:tailEnd/>
          </a:ln>
        </p:spPr>
        <p:txBody>
          <a:bodyPr wrap="square" lIns="121905" tIns="60953" rIns="121905" bIns="60953">
            <a:spAutoFit/>
          </a:bodyPr>
          <a:lstStyle/>
          <a:p>
            <a:pPr algn="just">
              <a:lnSpc>
                <a:spcPct val="130000"/>
              </a:lnSpc>
              <a:defRPr/>
            </a:pPr>
            <a:r>
              <a:rPr lang="zh-CN" altLang="en-US" sz="1867" kern="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您的内容打在这里或者通过复制您的文本后在此框中选择粘贴您的内容打在这里或者通过复制您的文本后在此框中选择粘贴您的内容打在这里或者通过复制您的文本后在此框中选择粘贴</a:t>
            </a:r>
            <a:endParaRPr lang="en-US" altLang="zh-CN" sz="1867" kern="0" dirty="0">
              <a:solidFill>
                <a:schemeClr val="tx1">
                  <a:lumMod val="75000"/>
                  <a:lumOff val="25000"/>
                </a:schemeClr>
              </a:solidFill>
              <a:latin typeface="微软雅黑" pitchFamily="34" charset="-122"/>
              <a:ea typeface="微软雅黑" pitchFamily="34" charset="-122"/>
            </a:endParaRPr>
          </a:p>
          <a:p>
            <a:pPr lvl="0" algn="just">
              <a:lnSpc>
                <a:spcPct val="130000"/>
              </a:lnSpc>
              <a:defRPr/>
            </a:pPr>
            <a:endParaRPr lang="en-US" altLang="zh-CN" sz="1867" kern="0" dirty="0">
              <a:solidFill>
                <a:schemeClr val="tx1">
                  <a:lumMod val="75000"/>
                  <a:lumOff val="2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305597536"/>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41" presetClass="entr" presetSubtype="0" fill="hold" grpId="0" nodeType="afterEffect">
                                  <p:stCondLst>
                                    <p:cond delay="0"/>
                                  </p:stCondLst>
                                  <p:iterate type="lt">
                                    <p:tmPct val="10000"/>
                                  </p:iterate>
                                  <p:childTnLst>
                                    <p:set>
                                      <p:cBhvr>
                                        <p:cTn id="10" dur="1" fill="hold">
                                          <p:stCondLst>
                                            <p:cond delay="0"/>
                                          </p:stCondLst>
                                        </p:cTn>
                                        <p:tgtEl>
                                          <p:spTgt spid="4"/>
                                        </p:tgtEl>
                                        <p:attrNameLst>
                                          <p:attrName>style.visibility</p:attrName>
                                        </p:attrNameLst>
                                      </p:cBhvr>
                                      <p:to>
                                        <p:strVal val="visible"/>
                                      </p:to>
                                    </p:set>
                                    <p:anim calcmode="lin" valueType="num">
                                      <p:cBhvr>
                                        <p:cTn id="11"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4"/>
                                        </p:tgtEl>
                                        <p:attrNameLst>
                                          <p:attrName>ppt_y</p:attrName>
                                        </p:attrNameLst>
                                      </p:cBhvr>
                                      <p:tavLst>
                                        <p:tav tm="0">
                                          <p:val>
                                            <p:strVal val="#ppt_y"/>
                                          </p:val>
                                        </p:tav>
                                        <p:tav tm="100000">
                                          <p:val>
                                            <p:strVal val="#ppt_y"/>
                                          </p:val>
                                        </p:tav>
                                      </p:tavLst>
                                    </p:anim>
                                    <p:anim calcmode="lin" valueType="num">
                                      <p:cBhvr>
                                        <p:cTn id="13"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15" dur="500" tmFilter="0,0; .5, 1; 1, 1"/>
                                        <p:tgtEl>
                                          <p:spTgt spid="4"/>
                                        </p:tgtEl>
                                      </p:cBhvr>
                                    </p:animEffect>
                                  </p:childTnLst>
                                </p:cTn>
                              </p:par>
                            </p:childTnLst>
                          </p:cTn>
                        </p:par>
                        <p:par>
                          <p:cTn id="16" fill="hold">
                            <p:stCondLst>
                              <p:cond delay="1350"/>
                            </p:stCondLst>
                            <p:childTnLst>
                              <p:par>
                                <p:cTn id="17" presetID="22" presetClass="entr" presetSubtype="8"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wipe(left)">
                                      <p:cBhvr>
                                        <p:cTn id="19" dur="500"/>
                                        <p:tgtEl>
                                          <p:spTgt spid="5"/>
                                        </p:tgtEl>
                                      </p:cBhvr>
                                    </p:animEffect>
                                  </p:childTnLst>
                                </p:cTn>
                              </p:par>
                            </p:childTnLst>
                          </p:cTn>
                        </p:par>
                        <p:par>
                          <p:cTn id="20" fill="hold">
                            <p:stCondLst>
                              <p:cond delay="1850"/>
                            </p:stCondLst>
                            <p:childTnLst>
                              <p:par>
                                <p:cTn id="21" presetID="41" presetClass="entr" presetSubtype="0" fill="hold" grpId="0" nodeType="afterEffect">
                                  <p:stCondLst>
                                    <p:cond delay="0"/>
                                  </p:stCondLst>
                                  <p:iterate type="lt">
                                    <p:tmPct val="10000"/>
                                  </p:iterate>
                                  <p:childTnLst>
                                    <p:set>
                                      <p:cBhvr>
                                        <p:cTn id="22" dur="1" fill="hold">
                                          <p:stCondLst>
                                            <p:cond delay="0"/>
                                          </p:stCondLst>
                                        </p:cTn>
                                        <p:tgtEl>
                                          <p:spTgt spid="3"/>
                                        </p:tgtEl>
                                        <p:attrNameLst>
                                          <p:attrName>style.visibility</p:attrName>
                                        </p:attrNameLst>
                                      </p:cBhvr>
                                      <p:to>
                                        <p:strVal val="visible"/>
                                      </p:to>
                                    </p:set>
                                    <p:anim calcmode="lin" valueType="num">
                                      <p:cBhvr>
                                        <p:cTn id="23" dur="50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24" dur="500" fill="hold"/>
                                        <p:tgtEl>
                                          <p:spTgt spid="3"/>
                                        </p:tgtEl>
                                        <p:attrNameLst>
                                          <p:attrName>ppt_y</p:attrName>
                                        </p:attrNameLst>
                                      </p:cBhvr>
                                      <p:tavLst>
                                        <p:tav tm="0">
                                          <p:val>
                                            <p:strVal val="#ppt_y"/>
                                          </p:val>
                                        </p:tav>
                                        <p:tav tm="100000">
                                          <p:val>
                                            <p:strVal val="#ppt_y"/>
                                          </p:val>
                                        </p:tav>
                                      </p:tavLst>
                                    </p:anim>
                                    <p:anim calcmode="lin" valueType="num">
                                      <p:cBhvr>
                                        <p:cTn id="25" dur="50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26" dur="50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27" dur="500" tmFilter="0,0; .5, 1; 1, 1"/>
                                        <p:tgtEl>
                                          <p:spTgt spid="3"/>
                                        </p:tgtEl>
                                      </p:cBhvr>
                                    </p:animEffect>
                                  </p:childTnLst>
                                </p:cTn>
                              </p:par>
                            </p:childTnLst>
                          </p:cTn>
                        </p:par>
                        <p:par>
                          <p:cTn id="28" fill="hold">
                            <p:stCondLst>
                              <p:cond delay="5300"/>
                            </p:stCondLst>
                            <p:childTnLst>
                              <p:par>
                                <p:cTn id="29" presetID="6" presetClass="entr" presetSubtype="16" fill="hold" nodeType="afterEffect">
                                  <p:stCondLst>
                                    <p:cond delay="0"/>
                                  </p:stCondLst>
                                  <p:childTnLst>
                                    <p:set>
                                      <p:cBhvr>
                                        <p:cTn id="30" dur="1" fill="hold">
                                          <p:stCondLst>
                                            <p:cond delay="0"/>
                                          </p:stCondLst>
                                        </p:cTn>
                                        <p:tgtEl>
                                          <p:spTgt spid="6"/>
                                        </p:tgtEl>
                                        <p:attrNameLst>
                                          <p:attrName>style.visibility</p:attrName>
                                        </p:attrNameLst>
                                      </p:cBhvr>
                                      <p:to>
                                        <p:strVal val="visible"/>
                                      </p:to>
                                    </p:set>
                                    <p:animEffect transition="in" filter="circle(in)">
                                      <p:cBhvr>
                                        <p:cTn id="31" dur="2000"/>
                                        <p:tgtEl>
                                          <p:spTgt spid="6"/>
                                        </p:tgtEl>
                                      </p:cBhvr>
                                    </p:animEffect>
                                  </p:childTnLst>
                                </p:cTn>
                              </p:par>
                            </p:childTnLst>
                          </p:cTn>
                        </p:par>
                        <p:par>
                          <p:cTn id="32" fill="hold">
                            <p:stCondLst>
                              <p:cond delay="7300"/>
                            </p:stCondLst>
                            <p:childTnLst>
                              <p:par>
                                <p:cTn id="33" presetID="27" presetClass="entr" presetSubtype="0" fill="hold" grpId="0" nodeType="afterEffect">
                                  <p:stCondLst>
                                    <p:cond delay="0"/>
                                  </p:stCondLst>
                                  <p:iterate type="lt">
                                    <p:tmPct val="50000"/>
                                  </p:iterate>
                                  <p:childTnLst>
                                    <p:set>
                                      <p:cBhvr>
                                        <p:cTn id="34" dur="1" fill="hold">
                                          <p:stCondLst>
                                            <p:cond delay="0"/>
                                          </p:stCondLst>
                                        </p:cTn>
                                        <p:tgtEl>
                                          <p:spTgt spid="7"/>
                                        </p:tgtEl>
                                        <p:attrNameLst>
                                          <p:attrName>style.visibility</p:attrName>
                                        </p:attrNameLst>
                                      </p:cBhvr>
                                      <p:to>
                                        <p:strVal val="visible"/>
                                      </p:to>
                                    </p:set>
                                    <p:anim calcmode="discrete" valueType="clr">
                                      <p:cBhvr override="childStyle">
                                        <p:cTn id="35" dur="80"/>
                                        <p:tgtEl>
                                          <p:spTgt spid="7"/>
                                        </p:tgtEl>
                                        <p:attrNameLst>
                                          <p:attrName>style.color</p:attrName>
                                        </p:attrNameLst>
                                      </p:cBhvr>
                                      <p:tavLst>
                                        <p:tav tm="0">
                                          <p:val>
                                            <p:clrVal>
                                              <a:schemeClr val="accent2"/>
                                            </p:clrVal>
                                          </p:val>
                                        </p:tav>
                                        <p:tav tm="50000">
                                          <p:val>
                                            <p:clrVal>
                                              <a:schemeClr val="hlink"/>
                                            </p:clrVal>
                                          </p:val>
                                        </p:tav>
                                      </p:tavLst>
                                    </p:anim>
                                    <p:anim calcmode="discrete" valueType="clr">
                                      <p:cBhvr>
                                        <p:cTn id="36" dur="80"/>
                                        <p:tgtEl>
                                          <p:spTgt spid="7"/>
                                        </p:tgtEl>
                                        <p:attrNameLst>
                                          <p:attrName>fillcolor</p:attrName>
                                        </p:attrNameLst>
                                      </p:cBhvr>
                                      <p:tavLst>
                                        <p:tav tm="0">
                                          <p:val>
                                            <p:clrVal>
                                              <a:schemeClr val="accent2"/>
                                            </p:clrVal>
                                          </p:val>
                                        </p:tav>
                                        <p:tav tm="50000">
                                          <p:val>
                                            <p:clrVal>
                                              <a:schemeClr val="hlink"/>
                                            </p:clrVal>
                                          </p:val>
                                        </p:tav>
                                      </p:tavLst>
                                    </p:anim>
                                    <p:set>
                                      <p:cBhvr>
                                        <p:cTn id="37" dur="80"/>
                                        <p:tgtEl>
                                          <p:spTgt spid="7"/>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animBg="1"/>
      <p:bldP spid="7"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rot="5400000">
            <a:off x="6652193" y="2775218"/>
            <a:ext cx="1609531" cy="2380509"/>
          </a:xfrm>
          <a:prstGeom prst="rect">
            <a:avLst/>
          </a:prstGeom>
        </p:spPr>
      </p:pic>
      <p:pic>
        <p:nvPicPr>
          <p:cNvPr id="3" name="图片 2"/>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011723" y="4041450"/>
            <a:ext cx="1609532" cy="2380508"/>
          </a:xfrm>
          <a:prstGeom prst="rect">
            <a:avLst/>
          </a:prstGeom>
        </p:spPr>
      </p:pic>
      <p:pic>
        <p:nvPicPr>
          <p:cNvPr id="4" name="图片 3"/>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rot="10800000">
            <a:off x="8011723" y="1548655"/>
            <a:ext cx="1609532" cy="2380508"/>
          </a:xfrm>
          <a:prstGeom prst="rect">
            <a:avLst/>
          </a:prstGeom>
        </p:spPr>
      </p:pic>
      <p:pic>
        <p:nvPicPr>
          <p:cNvPr id="5" name="图片 4"/>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rot="16200000">
            <a:off x="9354889" y="2775215"/>
            <a:ext cx="1609531" cy="2380509"/>
          </a:xfrm>
          <a:prstGeom prst="rect">
            <a:avLst/>
          </a:prstGeom>
        </p:spPr>
      </p:pic>
      <p:sp>
        <p:nvSpPr>
          <p:cNvPr id="6" name="矩形 5"/>
          <p:cNvSpPr/>
          <p:nvPr/>
        </p:nvSpPr>
        <p:spPr>
          <a:xfrm>
            <a:off x="2018043" y="1916287"/>
            <a:ext cx="4349268" cy="584775"/>
          </a:xfrm>
          <a:prstGeom prst="rect">
            <a:avLst/>
          </a:prstGeom>
        </p:spPr>
        <p:txBody>
          <a:bodyPr wrap="none">
            <a:spAutoFit/>
          </a:bodyPr>
          <a:lstStyle/>
          <a:p>
            <a:r>
              <a:rPr kumimoji="1" lang="zh-CN" altLang="en-US" sz="1600" dirty="0">
                <a:latin typeface="微软雅黑" pitchFamily="34" charset="-122"/>
                <a:ea typeface="微软雅黑" pitchFamily="34" charset="-122"/>
              </a:rPr>
              <a:t>单击此处添加文字内容单击此处添加文字内容</a:t>
            </a:r>
            <a:endParaRPr kumimoji="1" lang="en-US" altLang="zh-CN" sz="1600" dirty="0">
              <a:latin typeface="微软雅黑" pitchFamily="34" charset="-122"/>
              <a:ea typeface="微软雅黑" pitchFamily="34" charset="-122"/>
            </a:endParaRPr>
          </a:p>
          <a:p>
            <a:r>
              <a:rPr kumimoji="1" lang="zh-CN" altLang="en-US" sz="1600" dirty="0">
                <a:latin typeface="微软雅黑" pitchFamily="34" charset="-122"/>
                <a:ea typeface="微软雅黑" pitchFamily="34" charset="-122"/>
              </a:rPr>
              <a:t>单击此处添加文字内容单击此处添加文字内容 </a:t>
            </a:r>
            <a:endParaRPr lang="zh-CN" altLang="en-US" sz="1600" dirty="0"/>
          </a:p>
        </p:txBody>
      </p:sp>
      <p:pic>
        <p:nvPicPr>
          <p:cNvPr id="7" name="Picture 32" descr="06_icon"/>
          <p:cNvPicPr>
            <a:picLocks noChangeAspect="1" noChangeArrowheads="1"/>
          </p:cNvPicPr>
          <p:nvPr/>
        </p:nvPicPr>
        <p:blipFill>
          <a:blip r:embed="rId6">
            <a:extLst>
              <a:ext uri="{28A0092B-C50C-407E-A947-70E740481C1C}">
                <a14:useLocalDpi xmlns:a14="http://schemas.microsoft.com/office/drawing/2010/main"/>
              </a:ext>
            </a:extLst>
          </a:blip>
          <a:srcRect/>
          <a:stretch>
            <a:fillRect/>
          </a:stretch>
        </p:blipFill>
        <p:spPr bwMode="auto">
          <a:xfrm>
            <a:off x="1443261" y="1946855"/>
            <a:ext cx="574785" cy="711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图片 7"/>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1197806" y="3139430"/>
            <a:ext cx="4995857" cy="3073623"/>
          </a:xfrm>
          <a:prstGeom prst="rect">
            <a:avLst/>
          </a:prstGeom>
        </p:spPr>
      </p:pic>
      <p:sp>
        <p:nvSpPr>
          <p:cNvPr id="9" name="TextBox 8"/>
          <p:cNvSpPr txBox="1"/>
          <p:nvPr/>
        </p:nvSpPr>
        <p:spPr>
          <a:xfrm>
            <a:off x="8385309" y="5061181"/>
            <a:ext cx="862359" cy="830997"/>
          </a:xfrm>
          <a:prstGeom prst="rect">
            <a:avLst/>
          </a:prstGeom>
          <a:noFill/>
        </p:spPr>
        <p:txBody>
          <a:bodyPr wrap="square" rtlCol="0">
            <a:spAutoFit/>
          </a:bodyPr>
          <a:lstStyle/>
          <a:p>
            <a:r>
              <a:rPr lang="zh-CN" altLang="en-US" sz="2400" dirty="0"/>
              <a:t>文字内容</a:t>
            </a:r>
          </a:p>
        </p:txBody>
      </p:sp>
      <p:sp>
        <p:nvSpPr>
          <p:cNvPr id="10" name="TextBox 9"/>
          <p:cNvSpPr txBox="1"/>
          <p:nvPr/>
        </p:nvSpPr>
        <p:spPr>
          <a:xfrm>
            <a:off x="8385309" y="2119197"/>
            <a:ext cx="862359" cy="830997"/>
          </a:xfrm>
          <a:prstGeom prst="rect">
            <a:avLst/>
          </a:prstGeom>
          <a:noFill/>
        </p:spPr>
        <p:txBody>
          <a:bodyPr wrap="square" rtlCol="0">
            <a:spAutoFit/>
          </a:bodyPr>
          <a:lstStyle/>
          <a:p>
            <a:r>
              <a:rPr lang="zh-CN" altLang="en-US" sz="2400" dirty="0"/>
              <a:t>文字内容</a:t>
            </a:r>
          </a:p>
        </p:txBody>
      </p:sp>
      <p:sp>
        <p:nvSpPr>
          <p:cNvPr id="11" name="TextBox 10"/>
          <p:cNvSpPr txBox="1"/>
          <p:nvPr/>
        </p:nvSpPr>
        <p:spPr>
          <a:xfrm>
            <a:off x="6642473" y="3534585"/>
            <a:ext cx="862359" cy="830997"/>
          </a:xfrm>
          <a:prstGeom prst="rect">
            <a:avLst/>
          </a:prstGeom>
          <a:noFill/>
        </p:spPr>
        <p:txBody>
          <a:bodyPr wrap="square" rtlCol="0">
            <a:spAutoFit/>
          </a:bodyPr>
          <a:lstStyle/>
          <a:p>
            <a:r>
              <a:rPr lang="zh-CN" altLang="en-US" sz="2400" dirty="0"/>
              <a:t>文字内容</a:t>
            </a:r>
          </a:p>
        </p:txBody>
      </p:sp>
      <p:sp>
        <p:nvSpPr>
          <p:cNvPr id="12" name="TextBox 11"/>
          <p:cNvSpPr txBox="1"/>
          <p:nvPr/>
        </p:nvSpPr>
        <p:spPr>
          <a:xfrm>
            <a:off x="10032441" y="3534581"/>
            <a:ext cx="862359" cy="830997"/>
          </a:xfrm>
          <a:prstGeom prst="rect">
            <a:avLst/>
          </a:prstGeom>
          <a:noFill/>
        </p:spPr>
        <p:txBody>
          <a:bodyPr wrap="square" rtlCol="0">
            <a:spAutoFit/>
          </a:bodyPr>
          <a:lstStyle/>
          <a:p>
            <a:r>
              <a:rPr lang="zh-CN" altLang="en-US" sz="2400" dirty="0"/>
              <a:t>文字内容</a:t>
            </a:r>
          </a:p>
        </p:txBody>
      </p:sp>
    </p:spTree>
    <p:extLst>
      <p:ext uri="{BB962C8B-B14F-4D97-AF65-F5344CB8AC3E}">
        <p14:creationId xmlns:p14="http://schemas.microsoft.com/office/powerpoint/2010/main" val="118074455"/>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childTnLst>
                          </p:cTn>
                        </p:par>
                        <p:par>
                          <p:cTn id="10" fill="hold">
                            <p:stCondLst>
                              <p:cond delay="500"/>
                            </p:stCondLst>
                            <p:childTnLst>
                              <p:par>
                                <p:cTn id="11" presetID="27" presetClass="entr" presetSubtype="0" fill="hold" grpId="0" nodeType="afterEffect">
                                  <p:stCondLst>
                                    <p:cond delay="0"/>
                                  </p:stCondLst>
                                  <p:iterate type="lt">
                                    <p:tmPct val="50000"/>
                                  </p:iterate>
                                  <p:childTnLst>
                                    <p:set>
                                      <p:cBhvr>
                                        <p:cTn id="12" dur="1" fill="hold">
                                          <p:stCondLst>
                                            <p:cond delay="0"/>
                                          </p:stCondLst>
                                        </p:cTn>
                                        <p:tgtEl>
                                          <p:spTgt spid="6"/>
                                        </p:tgtEl>
                                        <p:attrNameLst>
                                          <p:attrName>style.visibility</p:attrName>
                                        </p:attrNameLst>
                                      </p:cBhvr>
                                      <p:to>
                                        <p:strVal val="visible"/>
                                      </p:to>
                                    </p:set>
                                    <p:anim calcmode="discrete" valueType="clr">
                                      <p:cBhvr override="childStyle">
                                        <p:cTn id="13" dur="80"/>
                                        <p:tgtEl>
                                          <p:spTgt spid="6"/>
                                        </p:tgtEl>
                                        <p:attrNameLst>
                                          <p:attrName>style.color</p:attrName>
                                        </p:attrNameLst>
                                      </p:cBhvr>
                                      <p:tavLst>
                                        <p:tav tm="0">
                                          <p:val>
                                            <p:clrVal>
                                              <a:schemeClr val="accent2"/>
                                            </p:clrVal>
                                          </p:val>
                                        </p:tav>
                                        <p:tav tm="50000">
                                          <p:val>
                                            <p:clrVal>
                                              <a:schemeClr val="hlink"/>
                                            </p:clrVal>
                                          </p:val>
                                        </p:tav>
                                      </p:tavLst>
                                    </p:anim>
                                    <p:anim calcmode="discrete" valueType="clr">
                                      <p:cBhvr>
                                        <p:cTn id="14" dur="80"/>
                                        <p:tgtEl>
                                          <p:spTgt spid="6"/>
                                        </p:tgtEl>
                                        <p:attrNameLst>
                                          <p:attrName>fillcolor</p:attrName>
                                        </p:attrNameLst>
                                      </p:cBhvr>
                                      <p:tavLst>
                                        <p:tav tm="0">
                                          <p:val>
                                            <p:clrVal>
                                              <a:schemeClr val="accent2"/>
                                            </p:clrVal>
                                          </p:val>
                                        </p:tav>
                                        <p:tav tm="50000">
                                          <p:val>
                                            <p:clrVal>
                                              <a:schemeClr val="hlink"/>
                                            </p:clrVal>
                                          </p:val>
                                        </p:tav>
                                      </p:tavLst>
                                    </p:anim>
                                    <p:set>
                                      <p:cBhvr>
                                        <p:cTn id="15" dur="80"/>
                                        <p:tgtEl>
                                          <p:spTgt spid="6"/>
                                        </p:tgtEl>
                                        <p:attrNameLst>
                                          <p:attrName>fill.type</p:attrName>
                                        </p:attrNameLst>
                                      </p:cBhvr>
                                      <p:to>
                                        <p:strVal val="solid"/>
                                      </p:to>
                                    </p:set>
                                  </p:childTnLst>
                                </p:cTn>
                              </p:par>
                            </p:childTnLst>
                          </p:cTn>
                        </p:par>
                        <p:par>
                          <p:cTn id="16" fill="hold">
                            <p:stCondLst>
                              <p:cond delay="2140"/>
                            </p:stCondLst>
                            <p:childTnLst>
                              <p:par>
                                <p:cTn id="17" presetID="26" presetClass="entr" presetSubtype="0" fill="hold"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wipe(down)">
                                      <p:cBhvr>
                                        <p:cTn id="19" dur="580">
                                          <p:stCondLst>
                                            <p:cond delay="0"/>
                                          </p:stCondLst>
                                        </p:cTn>
                                        <p:tgtEl>
                                          <p:spTgt spid="8"/>
                                        </p:tgtEl>
                                      </p:cBhvr>
                                    </p:animEffect>
                                    <p:anim calcmode="lin" valueType="num">
                                      <p:cBhvr>
                                        <p:cTn id="20" dur="1822" tmFilter="0,0; 0.14,0.36; 0.43,0.73; 0.71,0.91; 1.0,1.0">
                                          <p:stCondLst>
                                            <p:cond delay="0"/>
                                          </p:stCondLst>
                                        </p:cTn>
                                        <p:tgtEl>
                                          <p:spTgt spid="8"/>
                                        </p:tgtEl>
                                        <p:attrNameLst>
                                          <p:attrName>ppt_x</p:attrName>
                                        </p:attrNameLst>
                                      </p:cBhvr>
                                      <p:tavLst>
                                        <p:tav tm="0">
                                          <p:val>
                                            <p:strVal val="#ppt_x-0.25"/>
                                          </p:val>
                                        </p:tav>
                                        <p:tav tm="100000">
                                          <p:val>
                                            <p:strVal val="#ppt_x"/>
                                          </p:val>
                                        </p:tav>
                                      </p:tavLst>
                                    </p:anim>
                                    <p:anim calcmode="lin" valueType="num">
                                      <p:cBhvr>
                                        <p:cTn id="21" dur="664" tmFilter="0.0,0.0; 0.25,0.07; 0.50,0.2; 0.75,0.467; 1.0,1.0">
                                          <p:stCondLst>
                                            <p:cond delay="0"/>
                                          </p:stCondLst>
                                        </p:cTn>
                                        <p:tgtEl>
                                          <p:spTgt spid="8"/>
                                        </p:tgtEl>
                                        <p:attrNameLst>
                                          <p:attrName>ppt_y</p:attrName>
                                        </p:attrNameLst>
                                      </p:cBhvr>
                                      <p:tavLst>
                                        <p:tav tm="0" fmla="#ppt_y-sin(pi*$)/3">
                                          <p:val>
                                            <p:fltVal val="0.5"/>
                                          </p:val>
                                        </p:tav>
                                        <p:tav tm="100000">
                                          <p:val>
                                            <p:fltVal val="1"/>
                                          </p:val>
                                        </p:tav>
                                      </p:tavLst>
                                    </p:anim>
                                    <p:anim calcmode="lin" valueType="num">
                                      <p:cBhvr>
                                        <p:cTn id="22" dur="664" tmFilter="0, 0; 0.125,0.2665; 0.25,0.4; 0.375,0.465; 0.5,0.5;  0.625,0.535; 0.75,0.6; 0.875,0.7335; 1,1">
                                          <p:stCondLst>
                                            <p:cond delay="664"/>
                                          </p:stCondLst>
                                        </p:cTn>
                                        <p:tgtEl>
                                          <p:spTgt spid="8"/>
                                        </p:tgtEl>
                                        <p:attrNameLst>
                                          <p:attrName>ppt_y</p:attrName>
                                        </p:attrNameLst>
                                      </p:cBhvr>
                                      <p:tavLst>
                                        <p:tav tm="0" fmla="#ppt_y-sin(pi*$)/9">
                                          <p:val>
                                            <p:fltVal val="0"/>
                                          </p:val>
                                        </p:tav>
                                        <p:tav tm="100000">
                                          <p:val>
                                            <p:fltVal val="1"/>
                                          </p:val>
                                        </p:tav>
                                      </p:tavLst>
                                    </p:anim>
                                    <p:anim calcmode="lin" valueType="num">
                                      <p:cBhvr>
                                        <p:cTn id="23" dur="332" tmFilter="0, 0; 0.125,0.2665; 0.25,0.4; 0.375,0.465; 0.5,0.5;  0.625,0.535; 0.75,0.6; 0.875,0.7335; 1,1">
                                          <p:stCondLst>
                                            <p:cond delay="1324"/>
                                          </p:stCondLst>
                                        </p:cTn>
                                        <p:tgtEl>
                                          <p:spTgt spid="8"/>
                                        </p:tgtEl>
                                        <p:attrNameLst>
                                          <p:attrName>ppt_y</p:attrName>
                                        </p:attrNameLst>
                                      </p:cBhvr>
                                      <p:tavLst>
                                        <p:tav tm="0" fmla="#ppt_y-sin(pi*$)/27">
                                          <p:val>
                                            <p:fltVal val="0"/>
                                          </p:val>
                                        </p:tav>
                                        <p:tav tm="100000">
                                          <p:val>
                                            <p:fltVal val="1"/>
                                          </p:val>
                                        </p:tav>
                                      </p:tavLst>
                                    </p:anim>
                                    <p:anim calcmode="lin" valueType="num">
                                      <p:cBhvr>
                                        <p:cTn id="24" dur="164" tmFilter="0, 0; 0.125,0.2665; 0.25,0.4; 0.375,0.465; 0.5,0.5;  0.625,0.535; 0.75,0.6; 0.875,0.7335; 1,1">
                                          <p:stCondLst>
                                            <p:cond delay="1656"/>
                                          </p:stCondLst>
                                        </p:cTn>
                                        <p:tgtEl>
                                          <p:spTgt spid="8"/>
                                        </p:tgtEl>
                                        <p:attrNameLst>
                                          <p:attrName>ppt_y</p:attrName>
                                        </p:attrNameLst>
                                      </p:cBhvr>
                                      <p:tavLst>
                                        <p:tav tm="0" fmla="#ppt_y-sin(pi*$)/81">
                                          <p:val>
                                            <p:fltVal val="0"/>
                                          </p:val>
                                        </p:tav>
                                        <p:tav tm="100000">
                                          <p:val>
                                            <p:fltVal val="1"/>
                                          </p:val>
                                        </p:tav>
                                      </p:tavLst>
                                    </p:anim>
                                    <p:animScale>
                                      <p:cBhvr>
                                        <p:cTn id="25" dur="26">
                                          <p:stCondLst>
                                            <p:cond delay="650"/>
                                          </p:stCondLst>
                                        </p:cTn>
                                        <p:tgtEl>
                                          <p:spTgt spid="8"/>
                                        </p:tgtEl>
                                      </p:cBhvr>
                                      <p:to x="100000" y="60000"/>
                                    </p:animScale>
                                    <p:animScale>
                                      <p:cBhvr>
                                        <p:cTn id="26" dur="166" decel="50000">
                                          <p:stCondLst>
                                            <p:cond delay="676"/>
                                          </p:stCondLst>
                                        </p:cTn>
                                        <p:tgtEl>
                                          <p:spTgt spid="8"/>
                                        </p:tgtEl>
                                      </p:cBhvr>
                                      <p:to x="100000" y="100000"/>
                                    </p:animScale>
                                    <p:animScale>
                                      <p:cBhvr>
                                        <p:cTn id="27" dur="26">
                                          <p:stCondLst>
                                            <p:cond delay="1312"/>
                                          </p:stCondLst>
                                        </p:cTn>
                                        <p:tgtEl>
                                          <p:spTgt spid="8"/>
                                        </p:tgtEl>
                                      </p:cBhvr>
                                      <p:to x="100000" y="80000"/>
                                    </p:animScale>
                                    <p:animScale>
                                      <p:cBhvr>
                                        <p:cTn id="28" dur="166" decel="50000">
                                          <p:stCondLst>
                                            <p:cond delay="1338"/>
                                          </p:stCondLst>
                                        </p:cTn>
                                        <p:tgtEl>
                                          <p:spTgt spid="8"/>
                                        </p:tgtEl>
                                      </p:cBhvr>
                                      <p:to x="100000" y="100000"/>
                                    </p:animScale>
                                    <p:animScale>
                                      <p:cBhvr>
                                        <p:cTn id="29" dur="26">
                                          <p:stCondLst>
                                            <p:cond delay="1642"/>
                                          </p:stCondLst>
                                        </p:cTn>
                                        <p:tgtEl>
                                          <p:spTgt spid="8"/>
                                        </p:tgtEl>
                                      </p:cBhvr>
                                      <p:to x="100000" y="90000"/>
                                    </p:animScale>
                                    <p:animScale>
                                      <p:cBhvr>
                                        <p:cTn id="30" dur="166" decel="50000">
                                          <p:stCondLst>
                                            <p:cond delay="1668"/>
                                          </p:stCondLst>
                                        </p:cTn>
                                        <p:tgtEl>
                                          <p:spTgt spid="8"/>
                                        </p:tgtEl>
                                      </p:cBhvr>
                                      <p:to x="100000" y="100000"/>
                                    </p:animScale>
                                    <p:animScale>
                                      <p:cBhvr>
                                        <p:cTn id="31" dur="26">
                                          <p:stCondLst>
                                            <p:cond delay="1808"/>
                                          </p:stCondLst>
                                        </p:cTn>
                                        <p:tgtEl>
                                          <p:spTgt spid="8"/>
                                        </p:tgtEl>
                                      </p:cBhvr>
                                      <p:to x="100000" y="95000"/>
                                    </p:animScale>
                                    <p:animScale>
                                      <p:cBhvr>
                                        <p:cTn id="32" dur="166" decel="50000">
                                          <p:stCondLst>
                                            <p:cond delay="1834"/>
                                          </p:stCondLst>
                                        </p:cTn>
                                        <p:tgtEl>
                                          <p:spTgt spid="8"/>
                                        </p:tgtEl>
                                      </p:cBhvr>
                                      <p:to x="100000" y="100000"/>
                                    </p:animScale>
                                  </p:childTnLst>
                                </p:cTn>
                              </p:par>
                            </p:childTnLst>
                          </p:cTn>
                        </p:par>
                        <p:par>
                          <p:cTn id="33" fill="hold">
                            <p:stCondLst>
                              <p:cond delay="4140"/>
                            </p:stCondLst>
                            <p:childTnLst>
                              <p:par>
                                <p:cTn id="34" presetID="47" presetClass="entr" presetSubtype="0" fill="hold" nodeType="afterEffect">
                                  <p:stCondLst>
                                    <p:cond delay="0"/>
                                  </p:stCondLst>
                                  <p:childTnLst>
                                    <p:set>
                                      <p:cBhvr>
                                        <p:cTn id="35" dur="1" fill="hold">
                                          <p:stCondLst>
                                            <p:cond delay="0"/>
                                          </p:stCondLst>
                                        </p:cTn>
                                        <p:tgtEl>
                                          <p:spTgt spid="4"/>
                                        </p:tgtEl>
                                        <p:attrNameLst>
                                          <p:attrName>style.visibility</p:attrName>
                                        </p:attrNameLst>
                                      </p:cBhvr>
                                      <p:to>
                                        <p:strVal val="visible"/>
                                      </p:to>
                                    </p:set>
                                    <p:animEffect transition="in" filter="fade">
                                      <p:cBhvr>
                                        <p:cTn id="36" dur="1000"/>
                                        <p:tgtEl>
                                          <p:spTgt spid="4"/>
                                        </p:tgtEl>
                                      </p:cBhvr>
                                    </p:animEffect>
                                    <p:anim calcmode="lin" valueType="num">
                                      <p:cBhvr>
                                        <p:cTn id="37" dur="1000" fill="hold"/>
                                        <p:tgtEl>
                                          <p:spTgt spid="4"/>
                                        </p:tgtEl>
                                        <p:attrNameLst>
                                          <p:attrName>ppt_x</p:attrName>
                                        </p:attrNameLst>
                                      </p:cBhvr>
                                      <p:tavLst>
                                        <p:tav tm="0">
                                          <p:val>
                                            <p:strVal val="#ppt_x"/>
                                          </p:val>
                                        </p:tav>
                                        <p:tav tm="100000">
                                          <p:val>
                                            <p:strVal val="#ppt_x"/>
                                          </p:val>
                                        </p:tav>
                                      </p:tavLst>
                                    </p:anim>
                                    <p:anim calcmode="lin" valueType="num">
                                      <p:cBhvr>
                                        <p:cTn id="38" dur="1000" fill="hold"/>
                                        <p:tgtEl>
                                          <p:spTgt spid="4"/>
                                        </p:tgtEl>
                                        <p:attrNameLst>
                                          <p:attrName>ppt_y</p:attrName>
                                        </p:attrNameLst>
                                      </p:cBhvr>
                                      <p:tavLst>
                                        <p:tav tm="0">
                                          <p:val>
                                            <p:strVal val="#ppt_y-.1"/>
                                          </p:val>
                                        </p:tav>
                                        <p:tav tm="100000">
                                          <p:val>
                                            <p:strVal val="#ppt_y"/>
                                          </p:val>
                                        </p:tav>
                                      </p:tavLst>
                                    </p:anim>
                                  </p:childTnLst>
                                </p:cTn>
                              </p:par>
                            </p:childTnLst>
                          </p:cTn>
                        </p:par>
                        <p:par>
                          <p:cTn id="39" fill="hold">
                            <p:stCondLst>
                              <p:cond delay="5140"/>
                            </p:stCondLst>
                            <p:childTnLst>
                              <p:par>
                                <p:cTn id="40" presetID="53" presetClass="entr" presetSubtype="16" fill="hold" grpId="0" nodeType="afterEffect">
                                  <p:stCondLst>
                                    <p:cond delay="0"/>
                                  </p:stCondLst>
                                  <p:childTnLst>
                                    <p:set>
                                      <p:cBhvr>
                                        <p:cTn id="41" dur="1" fill="hold">
                                          <p:stCondLst>
                                            <p:cond delay="0"/>
                                          </p:stCondLst>
                                        </p:cTn>
                                        <p:tgtEl>
                                          <p:spTgt spid="10"/>
                                        </p:tgtEl>
                                        <p:attrNameLst>
                                          <p:attrName>style.visibility</p:attrName>
                                        </p:attrNameLst>
                                      </p:cBhvr>
                                      <p:to>
                                        <p:strVal val="visible"/>
                                      </p:to>
                                    </p:set>
                                    <p:anim calcmode="lin" valueType="num">
                                      <p:cBhvr>
                                        <p:cTn id="42" dur="500" fill="hold"/>
                                        <p:tgtEl>
                                          <p:spTgt spid="10"/>
                                        </p:tgtEl>
                                        <p:attrNameLst>
                                          <p:attrName>ppt_w</p:attrName>
                                        </p:attrNameLst>
                                      </p:cBhvr>
                                      <p:tavLst>
                                        <p:tav tm="0">
                                          <p:val>
                                            <p:fltVal val="0"/>
                                          </p:val>
                                        </p:tav>
                                        <p:tav tm="100000">
                                          <p:val>
                                            <p:strVal val="#ppt_w"/>
                                          </p:val>
                                        </p:tav>
                                      </p:tavLst>
                                    </p:anim>
                                    <p:anim calcmode="lin" valueType="num">
                                      <p:cBhvr>
                                        <p:cTn id="43" dur="500" fill="hold"/>
                                        <p:tgtEl>
                                          <p:spTgt spid="10"/>
                                        </p:tgtEl>
                                        <p:attrNameLst>
                                          <p:attrName>ppt_h</p:attrName>
                                        </p:attrNameLst>
                                      </p:cBhvr>
                                      <p:tavLst>
                                        <p:tav tm="0">
                                          <p:val>
                                            <p:fltVal val="0"/>
                                          </p:val>
                                        </p:tav>
                                        <p:tav tm="100000">
                                          <p:val>
                                            <p:strVal val="#ppt_h"/>
                                          </p:val>
                                        </p:tav>
                                      </p:tavLst>
                                    </p:anim>
                                    <p:animEffect transition="in" filter="fade">
                                      <p:cBhvr>
                                        <p:cTn id="44" dur="500"/>
                                        <p:tgtEl>
                                          <p:spTgt spid="10"/>
                                        </p:tgtEl>
                                      </p:cBhvr>
                                    </p:animEffect>
                                  </p:childTnLst>
                                </p:cTn>
                              </p:par>
                            </p:childTnLst>
                          </p:cTn>
                        </p:par>
                        <p:par>
                          <p:cTn id="45" fill="hold">
                            <p:stCondLst>
                              <p:cond delay="5640"/>
                            </p:stCondLst>
                            <p:childTnLst>
                              <p:par>
                                <p:cTn id="46" presetID="42" presetClass="entr" presetSubtype="0" fill="hold" nodeType="afterEffect">
                                  <p:stCondLst>
                                    <p:cond delay="0"/>
                                  </p:stCondLst>
                                  <p:childTnLst>
                                    <p:set>
                                      <p:cBhvr>
                                        <p:cTn id="47" dur="1" fill="hold">
                                          <p:stCondLst>
                                            <p:cond delay="0"/>
                                          </p:stCondLst>
                                        </p:cTn>
                                        <p:tgtEl>
                                          <p:spTgt spid="3"/>
                                        </p:tgtEl>
                                        <p:attrNameLst>
                                          <p:attrName>style.visibility</p:attrName>
                                        </p:attrNameLst>
                                      </p:cBhvr>
                                      <p:to>
                                        <p:strVal val="visible"/>
                                      </p:to>
                                    </p:set>
                                    <p:animEffect transition="in" filter="fade">
                                      <p:cBhvr>
                                        <p:cTn id="48" dur="1000"/>
                                        <p:tgtEl>
                                          <p:spTgt spid="3"/>
                                        </p:tgtEl>
                                      </p:cBhvr>
                                    </p:animEffect>
                                    <p:anim calcmode="lin" valueType="num">
                                      <p:cBhvr>
                                        <p:cTn id="49" dur="1000" fill="hold"/>
                                        <p:tgtEl>
                                          <p:spTgt spid="3"/>
                                        </p:tgtEl>
                                        <p:attrNameLst>
                                          <p:attrName>ppt_x</p:attrName>
                                        </p:attrNameLst>
                                      </p:cBhvr>
                                      <p:tavLst>
                                        <p:tav tm="0">
                                          <p:val>
                                            <p:strVal val="#ppt_x"/>
                                          </p:val>
                                        </p:tav>
                                        <p:tav tm="100000">
                                          <p:val>
                                            <p:strVal val="#ppt_x"/>
                                          </p:val>
                                        </p:tav>
                                      </p:tavLst>
                                    </p:anim>
                                    <p:anim calcmode="lin" valueType="num">
                                      <p:cBhvr>
                                        <p:cTn id="50" dur="1000" fill="hold"/>
                                        <p:tgtEl>
                                          <p:spTgt spid="3"/>
                                        </p:tgtEl>
                                        <p:attrNameLst>
                                          <p:attrName>ppt_y</p:attrName>
                                        </p:attrNameLst>
                                      </p:cBhvr>
                                      <p:tavLst>
                                        <p:tav tm="0">
                                          <p:val>
                                            <p:strVal val="#ppt_y+.1"/>
                                          </p:val>
                                        </p:tav>
                                        <p:tav tm="100000">
                                          <p:val>
                                            <p:strVal val="#ppt_y"/>
                                          </p:val>
                                        </p:tav>
                                      </p:tavLst>
                                    </p:anim>
                                  </p:childTnLst>
                                </p:cTn>
                              </p:par>
                            </p:childTnLst>
                          </p:cTn>
                        </p:par>
                        <p:par>
                          <p:cTn id="51" fill="hold">
                            <p:stCondLst>
                              <p:cond delay="6640"/>
                            </p:stCondLst>
                            <p:childTnLst>
                              <p:par>
                                <p:cTn id="52" presetID="53" presetClass="entr" presetSubtype="16" fill="hold" grpId="0" nodeType="afterEffect">
                                  <p:stCondLst>
                                    <p:cond delay="0"/>
                                  </p:stCondLst>
                                  <p:childTnLst>
                                    <p:set>
                                      <p:cBhvr>
                                        <p:cTn id="53" dur="1" fill="hold">
                                          <p:stCondLst>
                                            <p:cond delay="0"/>
                                          </p:stCondLst>
                                        </p:cTn>
                                        <p:tgtEl>
                                          <p:spTgt spid="9"/>
                                        </p:tgtEl>
                                        <p:attrNameLst>
                                          <p:attrName>style.visibility</p:attrName>
                                        </p:attrNameLst>
                                      </p:cBhvr>
                                      <p:to>
                                        <p:strVal val="visible"/>
                                      </p:to>
                                    </p:set>
                                    <p:anim calcmode="lin" valueType="num">
                                      <p:cBhvr>
                                        <p:cTn id="54" dur="500" fill="hold"/>
                                        <p:tgtEl>
                                          <p:spTgt spid="9"/>
                                        </p:tgtEl>
                                        <p:attrNameLst>
                                          <p:attrName>ppt_w</p:attrName>
                                        </p:attrNameLst>
                                      </p:cBhvr>
                                      <p:tavLst>
                                        <p:tav tm="0">
                                          <p:val>
                                            <p:fltVal val="0"/>
                                          </p:val>
                                        </p:tav>
                                        <p:tav tm="100000">
                                          <p:val>
                                            <p:strVal val="#ppt_w"/>
                                          </p:val>
                                        </p:tav>
                                      </p:tavLst>
                                    </p:anim>
                                    <p:anim calcmode="lin" valueType="num">
                                      <p:cBhvr>
                                        <p:cTn id="55" dur="500" fill="hold"/>
                                        <p:tgtEl>
                                          <p:spTgt spid="9"/>
                                        </p:tgtEl>
                                        <p:attrNameLst>
                                          <p:attrName>ppt_h</p:attrName>
                                        </p:attrNameLst>
                                      </p:cBhvr>
                                      <p:tavLst>
                                        <p:tav tm="0">
                                          <p:val>
                                            <p:fltVal val="0"/>
                                          </p:val>
                                        </p:tav>
                                        <p:tav tm="100000">
                                          <p:val>
                                            <p:strVal val="#ppt_h"/>
                                          </p:val>
                                        </p:tav>
                                      </p:tavLst>
                                    </p:anim>
                                    <p:animEffect transition="in" filter="fade">
                                      <p:cBhvr>
                                        <p:cTn id="56" dur="500"/>
                                        <p:tgtEl>
                                          <p:spTgt spid="9"/>
                                        </p:tgtEl>
                                      </p:cBhvr>
                                    </p:animEffect>
                                  </p:childTnLst>
                                </p:cTn>
                              </p:par>
                            </p:childTnLst>
                          </p:cTn>
                        </p:par>
                        <p:par>
                          <p:cTn id="57" fill="hold">
                            <p:stCondLst>
                              <p:cond delay="7140"/>
                            </p:stCondLst>
                            <p:childTnLst>
                              <p:par>
                                <p:cTn id="58" presetID="42" presetClass="entr" presetSubtype="0" fill="hold" nodeType="afterEffect">
                                  <p:stCondLst>
                                    <p:cond delay="0"/>
                                  </p:stCondLst>
                                  <p:childTnLst>
                                    <p:set>
                                      <p:cBhvr>
                                        <p:cTn id="59" dur="1" fill="hold">
                                          <p:stCondLst>
                                            <p:cond delay="0"/>
                                          </p:stCondLst>
                                        </p:cTn>
                                        <p:tgtEl>
                                          <p:spTgt spid="2"/>
                                        </p:tgtEl>
                                        <p:attrNameLst>
                                          <p:attrName>style.visibility</p:attrName>
                                        </p:attrNameLst>
                                      </p:cBhvr>
                                      <p:to>
                                        <p:strVal val="visible"/>
                                      </p:to>
                                    </p:set>
                                    <p:animEffect transition="in" filter="fade">
                                      <p:cBhvr>
                                        <p:cTn id="60" dur="1000"/>
                                        <p:tgtEl>
                                          <p:spTgt spid="2"/>
                                        </p:tgtEl>
                                      </p:cBhvr>
                                    </p:animEffect>
                                    <p:anim calcmode="lin" valueType="num">
                                      <p:cBhvr>
                                        <p:cTn id="61" dur="1000" fill="hold"/>
                                        <p:tgtEl>
                                          <p:spTgt spid="2"/>
                                        </p:tgtEl>
                                        <p:attrNameLst>
                                          <p:attrName>ppt_x</p:attrName>
                                        </p:attrNameLst>
                                      </p:cBhvr>
                                      <p:tavLst>
                                        <p:tav tm="0">
                                          <p:val>
                                            <p:strVal val="#ppt_x"/>
                                          </p:val>
                                        </p:tav>
                                        <p:tav tm="100000">
                                          <p:val>
                                            <p:strVal val="#ppt_x"/>
                                          </p:val>
                                        </p:tav>
                                      </p:tavLst>
                                    </p:anim>
                                    <p:anim calcmode="lin" valueType="num">
                                      <p:cBhvr>
                                        <p:cTn id="62" dur="1000" fill="hold"/>
                                        <p:tgtEl>
                                          <p:spTgt spid="2"/>
                                        </p:tgtEl>
                                        <p:attrNameLst>
                                          <p:attrName>ppt_y</p:attrName>
                                        </p:attrNameLst>
                                      </p:cBhvr>
                                      <p:tavLst>
                                        <p:tav tm="0">
                                          <p:val>
                                            <p:strVal val="#ppt_y+.1"/>
                                          </p:val>
                                        </p:tav>
                                        <p:tav tm="100000">
                                          <p:val>
                                            <p:strVal val="#ppt_y"/>
                                          </p:val>
                                        </p:tav>
                                      </p:tavLst>
                                    </p:anim>
                                  </p:childTnLst>
                                </p:cTn>
                              </p:par>
                            </p:childTnLst>
                          </p:cTn>
                        </p:par>
                        <p:par>
                          <p:cTn id="63" fill="hold">
                            <p:stCondLst>
                              <p:cond delay="8140"/>
                            </p:stCondLst>
                            <p:childTnLst>
                              <p:par>
                                <p:cTn id="64" presetID="53" presetClass="entr" presetSubtype="16" fill="hold" grpId="0" nodeType="afterEffect">
                                  <p:stCondLst>
                                    <p:cond delay="0"/>
                                  </p:stCondLst>
                                  <p:childTnLst>
                                    <p:set>
                                      <p:cBhvr>
                                        <p:cTn id="65" dur="1" fill="hold">
                                          <p:stCondLst>
                                            <p:cond delay="0"/>
                                          </p:stCondLst>
                                        </p:cTn>
                                        <p:tgtEl>
                                          <p:spTgt spid="11"/>
                                        </p:tgtEl>
                                        <p:attrNameLst>
                                          <p:attrName>style.visibility</p:attrName>
                                        </p:attrNameLst>
                                      </p:cBhvr>
                                      <p:to>
                                        <p:strVal val="visible"/>
                                      </p:to>
                                    </p:set>
                                    <p:anim calcmode="lin" valueType="num">
                                      <p:cBhvr>
                                        <p:cTn id="66" dur="500" fill="hold"/>
                                        <p:tgtEl>
                                          <p:spTgt spid="11"/>
                                        </p:tgtEl>
                                        <p:attrNameLst>
                                          <p:attrName>ppt_w</p:attrName>
                                        </p:attrNameLst>
                                      </p:cBhvr>
                                      <p:tavLst>
                                        <p:tav tm="0">
                                          <p:val>
                                            <p:fltVal val="0"/>
                                          </p:val>
                                        </p:tav>
                                        <p:tav tm="100000">
                                          <p:val>
                                            <p:strVal val="#ppt_w"/>
                                          </p:val>
                                        </p:tav>
                                      </p:tavLst>
                                    </p:anim>
                                    <p:anim calcmode="lin" valueType="num">
                                      <p:cBhvr>
                                        <p:cTn id="67" dur="500" fill="hold"/>
                                        <p:tgtEl>
                                          <p:spTgt spid="11"/>
                                        </p:tgtEl>
                                        <p:attrNameLst>
                                          <p:attrName>ppt_h</p:attrName>
                                        </p:attrNameLst>
                                      </p:cBhvr>
                                      <p:tavLst>
                                        <p:tav tm="0">
                                          <p:val>
                                            <p:fltVal val="0"/>
                                          </p:val>
                                        </p:tav>
                                        <p:tav tm="100000">
                                          <p:val>
                                            <p:strVal val="#ppt_h"/>
                                          </p:val>
                                        </p:tav>
                                      </p:tavLst>
                                    </p:anim>
                                    <p:animEffect transition="in" filter="fade">
                                      <p:cBhvr>
                                        <p:cTn id="68" dur="500"/>
                                        <p:tgtEl>
                                          <p:spTgt spid="11"/>
                                        </p:tgtEl>
                                      </p:cBhvr>
                                    </p:animEffect>
                                  </p:childTnLst>
                                </p:cTn>
                              </p:par>
                            </p:childTnLst>
                          </p:cTn>
                        </p:par>
                        <p:par>
                          <p:cTn id="69" fill="hold">
                            <p:stCondLst>
                              <p:cond delay="8640"/>
                            </p:stCondLst>
                            <p:childTnLst>
                              <p:par>
                                <p:cTn id="70" presetID="47" presetClass="entr" presetSubtype="0" fill="hold" nodeType="afterEffect">
                                  <p:stCondLst>
                                    <p:cond delay="0"/>
                                  </p:stCondLst>
                                  <p:childTnLst>
                                    <p:set>
                                      <p:cBhvr>
                                        <p:cTn id="71" dur="1" fill="hold">
                                          <p:stCondLst>
                                            <p:cond delay="0"/>
                                          </p:stCondLst>
                                        </p:cTn>
                                        <p:tgtEl>
                                          <p:spTgt spid="5"/>
                                        </p:tgtEl>
                                        <p:attrNameLst>
                                          <p:attrName>style.visibility</p:attrName>
                                        </p:attrNameLst>
                                      </p:cBhvr>
                                      <p:to>
                                        <p:strVal val="visible"/>
                                      </p:to>
                                    </p:set>
                                    <p:animEffect transition="in" filter="fade">
                                      <p:cBhvr>
                                        <p:cTn id="72" dur="1000"/>
                                        <p:tgtEl>
                                          <p:spTgt spid="5"/>
                                        </p:tgtEl>
                                      </p:cBhvr>
                                    </p:animEffect>
                                    <p:anim calcmode="lin" valueType="num">
                                      <p:cBhvr>
                                        <p:cTn id="73" dur="1000" fill="hold"/>
                                        <p:tgtEl>
                                          <p:spTgt spid="5"/>
                                        </p:tgtEl>
                                        <p:attrNameLst>
                                          <p:attrName>ppt_x</p:attrName>
                                        </p:attrNameLst>
                                      </p:cBhvr>
                                      <p:tavLst>
                                        <p:tav tm="0">
                                          <p:val>
                                            <p:strVal val="#ppt_x"/>
                                          </p:val>
                                        </p:tav>
                                        <p:tav tm="100000">
                                          <p:val>
                                            <p:strVal val="#ppt_x"/>
                                          </p:val>
                                        </p:tav>
                                      </p:tavLst>
                                    </p:anim>
                                    <p:anim calcmode="lin" valueType="num">
                                      <p:cBhvr>
                                        <p:cTn id="74" dur="1000" fill="hold"/>
                                        <p:tgtEl>
                                          <p:spTgt spid="5"/>
                                        </p:tgtEl>
                                        <p:attrNameLst>
                                          <p:attrName>ppt_y</p:attrName>
                                        </p:attrNameLst>
                                      </p:cBhvr>
                                      <p:tavLst>
                                        <p:tav tm="0">
                                          <p:val>
                                            <p:strVal val="#ppt_y-.1"/>
                                          </p:val>
                                        </p:tav>
                                        <p:tav tm="100000">
                                          <p:val>
                                            <p:strVal val="#ppt_y"/>
                                          </p:val>
                                        </p:tav>
                                      </p:tavLst>
                                    </p:anim>
                                  </p:childTnLst>
                                </p:cTn>
                              </p:par>
                            </p:childTnLst>
                          </p:cTn>
                        </p:par>
                        <p:par>
                          <p:cTn id="75" fill="hold">
                            <p:stCondLst>
                              <p:cond delay="9640"/>
                            </p:stCondLst>
                            <p:childTnLst>
                              <p:par>
                                <p:cTn id="76" presetID="53" presetClass="entr" presetSubtype="16" fill="hold" grpId="0" nodeType="afterEffect">
                                  <p:stCondLst>
                                    <p:cond delay="0"/>
                                  </p:stCondLst>
                                  <p:childTnLst>
                                    <p:set>
                                      <p:cBhvr>
                                        <p:cTn id="77" dur="1" fill="hold">
                                          <p:stCondLst>
                                            <p:cond delay="0"/>
                                          </p:stCondLst>
                                        </p:cTn>
                                        <p:tgtEl>
                                          <p:spTgt spid="12"/>
                                        </p:tgtEl>
                                        <p:attrNameLst>
                                          <p:attrName>style.visibility</p:attrName>
                                        </p:attrNameLst>
                                      </p:cBhvr>
                                      <p:to>
                                        <p:strVal val="visible"/>
                                      </p:to>
                                    </p:set>
                                    <p:anim calcmode="lin" valueType="num">
                                      <p:cBhvr>
                                        <p:cTn id="78" dur="500" fill="hold"/>
                                        <p:tgtEl>
                                          <p:spTgt spid="12"/>
                                        </p:tgtEl>
                                        <p:attrNameLst>
                                          <p:attrName>ppt_w</p:attrName>
                                        </p:attrNameLst>
                                      </p:cBhvr>
                                      <p:tavLst>
                                        <p:tav tm="0">
                                          <p:val>
                                            <p:fltVal val="0"/>
                                          </p:val>
                                        </p:tav>
                                        <p:tav tm="100000">
                                          <p:val>
                                            <p:strVal val="#ppt_w"/>
                                          </p:val>
                                        </p:tav>
                                      </p:tavLst>
                                    </p:anim>
                                    <p:anim calcmode="lin" valueType="num">
                                      <p:cBhvr>
                                        <p:cTn id="79" dur="500" fill="hold"/>
                                        <p:tgtEl>
                                          <p:spTgt spid="12"/>
                                        </p:tgtEl>
                                        <p:attrNameLst>
                                          <p:attrName>ppt_h</p:attrName>
                                        </p:attrNameLst>
                                      </p:cBhvr>
                                      <p:tavLst>
                                        <p:tav tm="0">
                                          <p:val>
                                            <p:fltVal val="0"/>
                                          </p:val>
                                        </p:tav>
                                        <p:tav tm="100000">
                                          <p:val>
                                            <p:strVal val="#ppt_h"/>
                                          </p:val>
                                        </p:tav>
                                      </p:tavLst>
                                    </p:anim>
                                    <p:animEffect transition="in" filter="fade">
                                      <p:cBhvr>
                                        <p:cTn id="80"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9" grpId="0"/>
      <p:bldP spid="10" grpId="0"/>
      <p:bldP spid="11" grpId="0"/>
      <p:bldP spid="1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6"/>
          <p:cNvSpPr/>
          <p:nvPr/>
        </p:nvSpPr>
        <p:spPr>
          <a:xfrm rot="1500000">
            <a:off x="3696494" y="920737"/>
            <a:ext cx="509841" cy="5899739"/>
          </a:xfrm>
          <a:custGeom>
            <a:avLst/>
            <a:gdLst>
              <a:gd name="connsiteX0" fmla="*/ 0 w 368300"/>
              <a:gd name="connsiteY0" fmla="*/ 0 h 3636960"/>
              <a:gd name="connsiteX1" fmla="*/ 368300 w 368300"/>
              <a:gd name="connsiteY1" fmla="*/ 0 h 3636960"/>
              <a:gd name="connsiteX2" fmla="*/ 368300 w 368300"/>
              <a:gd name="connsiteY2" fmla="*/ 3636960 h 3636960"/>
              <a:gd name="connsiteX3" fmla="*/ 0 w 368300"/>
              <a:gd name="connsiteY3" fmla="*/ 3636960 h 3636960"/>
              <a:gd name="connsiteX4" fmla="*/ 0 w 368300"/>
              <a:gd name="connsiteY4" fmla="*/ 0 h 3636960"/>
              <a:gd name="connsiteX0" fmla="*/ 37300 w 368300"/>
              <a:gd name="connsiteY0" fmla="*/ 350446 h 3636960"/>
              <a:gd name="connsiteX1" fmla="*/ 368300 w 368300"/>
              <a:gd name="connsiteY1" fmla="*/ 0 h 3636960"/>
              <a:gd name="connsiteX2" fmla="*/ 368300 w 368300"/>
              <a:gd name="connsiteY2" fmla="*/ 3636960 h 3636960"/>
              <a:gd name="connsiteX3" fmla="*/ 0 w 368300"/>
              <a:gd name="connsiteY3" fmla="*/ 3636960 h 3636960"/>
              <a:gd name="connsiteX4" fmla="*/ 37300 w 368300"/>
              <a:gd name="connsiteY4" fmla="*/ 350446 h 3636960"/>
              <a:gd name="connsiteX0" fmla="*/ 37300 w 368300"/>
              <a:gd name="connsiteY0" fmla="*/ 74250 h 3360764"/>
              <a:gd name="connsiteX1" fmla="*/ 339447 w 368300"/>
              <a:gd name="connsiteY1" fmla="*/ 0 h 3360764"/>
              <a:gd name="connsiteX2" fmla="*/ 368300 w 368300"/>
              <a:gd name="connsiteY2" fmla="*/ 3360764 h 3360764"/>
              <a:gd name="connsiteX3" fmla="*/ 0 w 368300"/>
              <a:gd name="connsiteY3" fmla="*/ 3360764 h 3360764"/>
              <a:gd name="connsiteX4" fmla="*/ 37300 w 368300"/>
              <a:gd name="connsiteY4" fmla="*/ 74250 h 3360764"/>
              <a:gd name="connsiteX0" fmla="*/ 37300 w 368300"/>
              <a:gd name="connsiteY0" fmla="*/ 69643 h 3356157"/>
              <a:gd name="connsiteX1" fmla="*/ 352105 w 368300"/>
              <a:gd name="connsiteY1" fmla="*/ 0 h 3356157"/>
              <a:gd name="connsiteX2" fmla="*/ 368300 w 368300"/>
              <a:gd name="connsiteY2" fmla="*/ 3356157 h 3356157"/>
              <a:gd name="connsiteX3" fmla="*/ 0 w 368300"/>
              <a:gd name="connsiteY3" fmla="*/ 3356157 h 3356157"/>
              <a:gd name="connsiteX4" fmla="*/ 37300 w 368300"/>
              <a:gd name="connsiteY4" fmla="*/ 69643 h 3356157"/>
              <a:gd name="connsiteX0" fmla="*/ 32290 w 368300"/>
              <a:gd name="connsiteY0" fmla="*/ 149051 h 3356157"/>
              <a:gd name="connsiteX1" fmla="*/ 352105 w 368300"/>
              <a:gd name="connsiteY1" fmla="*/ 0 h 3356157"/>
              <a:gd name="connsiteX2" fmla="*/ 368300 w 368300"/>
              <a:gd name="connsiteY2" fmla="*/ 3356157 h 3356157"/>
              <a:gd name="connsiteX3" fmla="*/ 0 w 368300"/>
              <a:gd name="connsiteY3" fmla="*/ 3356157 h 3356157"/>
              <a:gd name="connsiteX4" fmla="*/ 32290 w 368300"/>
              <a:gd name="connsiteY4" fmla="*/ 149051 h 3356157"/>
              <a:gd name="connsiteX0" fmla="*/ 32290 w 368300"/>
              <a:gd name="connsiteY0" fmla="*/ 144832 h 3351938"/>
              <a:gd name="connsiteX1" fmla="*/ 350570 w 368300"/>
              <a:gd name="connsiteY1" fmla="*/ 0 h 3351938"/>
              <a:gd name="connsiteX2" fmla="*/ 368300 w 368300"/>
              <a:gd name="connsiteY2" fmla="*/ 3351938 h 3351938"/>
              <a:gd name="connsiteX3" fmla="*/ 0 w 368300"/>
              <a:gd name="connsiteY3" fmla="*/ 3351938 h 3351938"/>
              <a:gd name="connsiteX4" fmla="*/ 32290 w 368300"/>
              <a:gd name="connsiteY4" fmla="*/ 144832 h 3351938"/>
              <a:gd name="connsiteX0" fmla="*/ 32290 w 368300"/>
              <a:gd name="connsiteY0" fmla="*/ 137542 h 3344648"/>
              <a:gd name="connsiteX1" fmla="*/ 357473 w 368300"/>
              <a:gd name="connsiteY1" fmla="*/ 0 h 3344648"/>
              <a:gd name="connsiteX2" fmla="*/ 368300 w 368300"/>
              <a:gd name="connsiteY2" fmla="*/ 3344648 h 3344648"/>
              <a:gd name="connsiteX3" fmla="*/ 0 w 368300"/>
              <a:gd name="connsiteY3" fmla="*/ 3344648 h 3344648"/>
              <a:gd name="connsiteX4" fmla="*/ 32290 w 368300"/>
              <a:gd name="connsiteY4" fmla="*/ 137542 h 3344648"/>
              <a:gd name="connsiteX0" fmla="*/ 31709 w 368300"/>
              <a:gd name="connsiteY0" fmla="*/ 158833 h 3344648"/>
              <a:gd name="connsiteX1" fmla="*/ 357473 w 368300"/>
              <a:gd name="connsiteY1" fmla="*/ 0 h 3344648"/>
              <a:gd name="connsiteX2" fmla="*/ 368300 w 368300"/>
              <a:gd name="connsiteY2" fmla="*/ 3344648 h 3344648"/>
              <a:gd name="connsiteX3" fmla="*/ 0 w 368300"/>
              <a:gd name="connsiteY3" fmla="*/ 3344648 h 3344648"/>
              <a:gd name="connsiteX4" fmla="*/ 31709 w 368300"/>
              <a:gd name="connsiteY4" fmla="*/ 158833 h 3344648"/>
              <a:gd name="connsiteX0" fmla="*/ 29025 w 368300"/>
              <a:gd name="connsiteY0" fmla="*/ 153078 h 3344648"/>
              <a:gd name="connsiteX1" fmla="*/ 357473 w 368300"/>
              <a:gd name="connsiteY1" fmla="*/ 0 h 3344648"/>
              <a:gd name="connsiteX2" fmla="*/ 368300 w 368300"/>
              <a:gd name="connsiteY2" fmla="*/ 3344648 h 3344648"/>
              <a:gd name="connsiteX3" fmla="*/ 0 w 368300"/>
              <a:gd name="connsiteY3" fmla="*/ 3344648 h 3344648"/>
              <a:gd name="connsiteX4" fmla="*/ 29025 w 368300"/>
              <a:gd name="connsiteY4" fmla="*/ 153078 h 3344648"/>
              <a:gd name="connsiteX0" fmla="*/ 29265 w 368540"/>
              <a:gd name="connsiteY0" fmla="*/ 153078 h 3511785"/>
              <a:gd name="connsiteX1" fmla="*/ 357713 w 368540"/>
              <a:gd name="connsiteY1" fmla="*/ 0 h 3511785"/>
              <a:gd name="connsiteX2" fmla="*/ 368540 w 368540"/>
              <a:gd name="connsiteY2" fmla="*/ 3344648 h 3511785"/>
              <a:gd name="connsiteX3" fmla="*/ 0 w 368540"/>
              <a:gd name="connsiteY3" fmla="*/ 3511785 h 3511785"/>
              <a:gd name="connsiteX4" fmla="*/ 29265 w 368540"/>
              <a:gd name="connsiteY4" fmla="*/ 153078 h 3511785"/>
              <a:gd name="connsiteX0" fmla="*/ 29265 w 368540"/>
              <a:gd name="connsiteY0" fmla="*/ 153078 h 3511785"/>
              <a:gd name="connsiteX1" fmla="*/ 357713 w 368540"/>
              <a:gd name="connsiteY1" fmla="*/ 0 h 3511785"/>
              <a:gd name="connsiteX2" fmla="*/ 368540 w 368540"/>
              <a:gd name="connsiteY2" fmla="*/ 3344648 h 3511785"/>
              <a:gd name="connsiteX3" fmla="*/ 0 w 368540"/>
              <a:gd name="connsiteY3" fmla="*/ 3511785 h 3511785"/>
              <a:gd name="connsiteX4" fmla="*/ 29265 w 368540"/>
              <a:gd name="connsiteY4" fmla="*/ 153078 h 3511785"/>
              <a:gd name="connsiteX0" fmla="*/ 29265 w 368540"/>
              <a:gd name="connsiteY0" fmla="*/ 138320 h 3497027"/>
              <a:gd name="connsiteX1" fmla="*/ 358283 w 368540"/>
              <a:gd name="connsiteY1" fmla="*/ 0 h 3497027"/>
              <a:gd name="connsiteX2" fmla="*/ 368540 w 368540"/>
              <a:gd name="connsiteY2" fmla="*/ 3329890 h 3497027"/>
              <a:gd name="connsiteX3" fmla="*/ 0 w 368540"/>
              <a:gd name="connsiteY3" fmla="*/ 3497027 h 3497027"/>
              <a:gd name="connsiteX4" fmla="*/ 29265 w 368540"/>
              <a:gd name="connsiteY4" fmla="*/ 138320 h 3497027"/>
              <a:gd name="connsiteX0" fmla="*/ 23227 w 368540"/>
              <a:gd name="connsiteY0" fmla="*/ 127779 h 3497027"/>
              <a:gd name="connsiteX1" fmla="*/ 358283 w 368540"/>
              <a:gd name="connsiteY1" fmla="*/ 0 h 3497027"/>
              <a:gd name="connsiteX2" fmla="*/ 368540 w 368540"/>
              <a:gd name="connsiteY2" fmla="*/ 3329890 h 3497027"/>
              <a:gd name="connsiteX3" fmla="*/ 0 w 368540"/>
              <a:gd name="connsiteY3" fmla="*/ 3497027 h 3497027"/>
              <a:gd name="connsiteX4" fmla="*/ 23227 w 368540"/>
              <a:gd name="connsiteY4" fmla="*/ 127779 h 3497027"/>
              <a:gd name="connsiteX0" fmla="*/ 23227 w 368819"/>
              <a:gd name="connsiteY0" fmla="*/ 127779 h 3497027"/>
              <a:gd name="connsiteX1" fmla="*/ 358283 w 368819"/>
              <a:gd name="connsiteY1" fmla="*/ 0 h 3497027"/>
              <a:gd name="connsiteX2" fmla="*/ 368819 w 368819"/>
              <a:gd name="connsiteY2" fmla="*/ 3353313 h 3497027"/>
              <a:gd name="connsiteX3" fmla="*/ 0 w 368819"/>
              <a:gd name="connsiteY3" fmla="*/ 3497027 h 3497027"/>
              <a:gd name="connsiteX4" fmla="*/ 23227 w 368819"/>
              <a:gd name="connsiteY4" fmla="*/ 127779 h 3497027"/>
              <a:gd name="connsiteX0" fmla="*/ 25240 w 370832"/>
              <a:gd name="connsiteY0" fmla="*/ 127779 h 3493512"/>
              <a:gd name="connsiteX1" fmla="*/ 360296 w 370832"/>
              <a:gd name="connsiteY1" fmla="*/ 0 h 3493512"/>
              <a:gd name="connsiteX2" fmla="*/ 370832 w 370832"/>
              <a:gd name="connsiteY2" fmla="*/ 3353313 h 3493512"/>
              <a:gd name="connsiteX3" fmla="*/ 0 w 370832"/>
              <a:gd name="connsiteY3" fmla="*/ 3493512 h 3493512"/>
              <a:gd name="connsiteX4" fmla="*/ 25240 w 370832"/>
              <a:gd name="connsiteY4" fmla="*/ 127779 h 34935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0832" h="3493512">
                <a:moveTo>
                  <a:pt x="25240" y="127779"/>
                </a:moveTo>
                <a:lnTo>
                  <a:pt x="360296" y="0"/>
                </a:lnTo>
                <a:cubicBezTo>
                  <a:pt x="365694" y="1118719"/>
                  <a:pt x="365434" y="2234594"/>
                  <a:pt x="370832" y="3353313"/>
                </a:cubicBezTo>
                <a:lnTo>
                  <a:pt x="0" y="3493512"/>
                </a:lnTo>
                <a:lnTo>
                  <a:pt x="25240" y="127779"/>
                </a:lnTo>
                <a:close/>
              </a:path>
            </a:pathLst>
          </a:custGeom>
          <a:gradFill>
            <a:gsLst>
              <a:gs pos="52300">
                <a:sysClr val="window" lastClr="FFFFFF">
                  <a:alpha val="50000"/>
                </a:sysClr>
              </a:gs>
              <a:gs pos="0">
                <a:sysClr val="window" lastClr="FFFFFF">
                  <a:alpha val="0"/>
                </a:sysClr>
              </a:gs>
              <a:gs pos="100000">
                <a:sysClr val="window" lastClr="FFFFFF">
                  <a:lumMod val="85000"/>
                </a:sysClr>
              </a:gs>
            </a:gsLst>
            <a:lin ang="0" scaled="1"/>
          </a:gradFill>
          <a:ln w="12700" cap="flat" cmpd="sng" algn="ctr">
            <a:noFill/>
            <a:prstDash val="solid"/>
            <a:miter lim="800000"/>
          </a:ln>
          <a:effectLst>
            <a:outerShdw blurRad="50800" dist="63500" dir="2700000" algn="tl" rotWithShape="0">
              <a:prstClr val="black">
                <a:alpha val="40000"/>
              </a:prstClr>
            </a:outerShdw>
          </a:effectLst>
        </p:spPr>
        <p:txBody>
          <a:bodyPr rtlCol="0" anchor="ctr"/>
          <a:lstStyle/>
          <a:p>
            <a:pPr algn="ctr" defTabSz="1219170">
              <a:defRPr/>
            </a:pPr>
            <a:endParaRPr lang="zh-CN" altLang="en-US" sz="2400" kern="0" dirty="0">
              <a:solidFill>
                <a:prstClr val="white"/>
              </a:solidFill>
              <a:latin typeface="Calibri" panose="020F0502020204030204"/>
              <a:ea typeface="宋体"/>
            </a:endParaRPr>
          </a:p>
        </p:txBody>
      </p:sp>
      <p:grpSp>
        <p:nvGrpSpPr>
          <p:cNvPr id="120" name="组合 119"/>
          <p:cNvGrpSpPr/>
          <p:nvPr/>
        </p:nvGrpSpPr>
        <p:grpSpPr>
          <a:xfrm>
            <a:off x="5846869" y="1893689"/>
            <a:ext cx="4657479" cy="1029407"/>
            <a:chOff x="4385151" y="1420266"/>
            <a:chExt cx="3493109" cy="772055"/>
          </a:xfrm>
        </p:grpSpPr>
        <p:sp>
          <p:nvSpPr>
            <p:cNvPr id="12" name="平行四边形 11"/>
            <p:cNvSpPr/>
            <p:nvPr/>
          </p:nvSpPr>
          <p:spPr>
            <a:xfrm>
              <a:off x="4385151" y="1421323"/>
              <a:ext cx="3493109" cy="770998"/>
            </a:xfrm>
            <a:prstGeom prst="parallelogram">
              <a:avLst>
                <a:gd name="adj" fmla="val 0"/>
              </a:avLst>
            </a:prstGeom>
            <a:gradFill flip="none" rotWithShape="1">
              <a:gsLst>
                <a:gs pos="0">
                  <a:srgbClr val="F82731"/>
                </a:gs>
                <a:gs pos="100000">
                  <a:srgbClr val="B30F1D"/>
                </a:gs>
              </a:gsLst>
              <a:lin ang="0" scaled="1"/>
              <a:tileRect/>
            </a:gradFill>
            <a:ln w="12700" cap="flat" cmpd="sng" algn="ctr">
              <a:noFill/>
              <a:prstDash val="solid"/>
              <a:miter lim="800000"/>
            </a:ln>
            <a:effectLst>
              <a:outerShdw blurRad="63500" dist="50800" dir="5400000" sx="101000" sy="101000" algn="t" rotWithShape="0">
                <a:prstClr val="black">
                  <a:alpha val="40000"/>
                </a:prstClr>
              </a:outerShdw>
            </a:effectLst>
          </p:spPr>
          <p:txBody>
            <a:bodyPr rtlCol="0" anchor="ctr"/>
            <a:lstStyle/>
            <a:p>
              <a:pPr algn="ctr" defTabSz="1219170">
                <a:defRPr/>
              </a:pPr>
              <a:endParaRPr lang="zh-CN" altLang="en-US" sz="2400" kern="0">
                <a:solidFill>
                  <a:prstClr val="white"/>
                </a:solidFill>
                <a:latin typeface="Calibri" panose="020F0502020204030204"/>
                <a:ea typeface="宋体"/>
              </a:endParaRPr>
            </a:p>
          </p:txBody>
        </p:sp>
        <p:grpSp>
          <p:nvGrpSpPr>
            <p:cNvPr id="19" name="组合 18"/>
            <p:cNvGrpSpPr/>
            <p:nvPr/>
          </p:nvGrpSpPr>
          <p:grpSpPr>
            <a:xfrm>
              <a:off x="6230121" y="1420266"/>
              <a:ext cx="1647460" cy="647878"/>
              <a:chOff x="7072452" y="2130537"/>
              <a:chExt cx="1597704" cy="628311"/>
            </a:xfrm>
          </p:grpSpPr>
          <p:sp>
            <p:nvSpPr>
              <p:cNvPr id="111" name="任意多边形 110"/>
              <p:cNvSpPr/>
              <p:nvPr/>
            </p:nvSpPr>
            <p:spPr>
              <a:xfrm flipH="1">
                <a:off x="7072452" y="2137735"/>
                <a:ext cx="1597704" cy="621113"/>
              </a:xfrm>
              <a:custGeom>
                <a:avLst/>
                <a:gdLst>
                  <a:gd name="connsiteX0" fmla="*/ 0 w 1333500"/>
                  <a:gd name="connsiteY0" fmla="*/ 0 h 1219200"/>
                  <a:gd name="connsiteX1" fmla="*/ 1333500 w 1333500"/>
                  <a:gd name="connsiteY1" fmla="*/ 0 h 1219200"/>
                  <a:gd name="connsiteX2" fmla="*/ 1333500 w 1333500"/>
                  <a:gd name="connsiteY2" fmla="*/ 9956 h 1219200"/>
                  <a:gd name="connsiteX3" fmla="*/ 1203583 w 1333500"/>
                  <a:gd name="connsiteY3" fmla="*/ 28273 h 1219200"/>
                  <a:gd name="connsiteX4" fmla="*/ 31371 w 1333500"/>
                  <a:gd name="connsiteY4" fmla="*/ 1111163 h 1219200"/>
                  <a:gd name="connsiteX5" fmla="*/ 13522 w 1333500"/>
                  <a:gd name="connsiteY5" fmla="*/ 1219200 h 1219200"/>
                  <a:gd name="connsiteX6" fmla="*/ 0 w 1333500"/>
                  <a:gd name="connsiteY6" fmla="*/ 1219200 h 1219200"/>
                  <a:gd name="connsiteX7" fmla="*/ 0 w 1333500"/>
                  <a:gd name="connsiteY7" fmla="*/ 0 h 1219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33500" h="1219200">
                    <a:moveTo>
                      <a:pt x="0" y="0"/>
                    </a:moveTo>
                    <a:lnTo>
                      <a:pt x="1333500" y="0"/>
                    </a:lnTo>
                    <a:lnTo>
                      <a:pt x="1333500" y="9956"/>
                    </a:lnTo>
                    <a:lnTo>
                      <a:pt x="1203583" y="28273"/>
                    </a:lnTo>
                    <a:cubicBezTo>
                      <a:pt x="615200" y="139499"/>
                      <a:pt x="151771" y="567615"/>
                      <a:pt x="31371" y="1111163"/>
                    </a:cubicBezTo>
                    <a:lnTo>
                      <a:pt x="13522" y="1219200"/>
                    </a:lnTo>
                    <a:lnTo>
                      <a:pt x="0" y="1219200"/>
                    </a:lnTo>
                    <a:lnTo>
                      <a:pt x="0" y="0"/>
                    </a:lnTo>
                    <a:close/>
                  </a:path>
                </a:pathLst>
              </a:custGeom>
              <a:gradFill>
                <a:gsLst>
                  <a:gs pos="0">
                    <a:sysClr val="window" lastClr="FFFFFF">
                      <a:alpha val="0"/>
                    </a:sysClr>
                  </a:gs>
                  <a:gs pos="72000">
                    <a:sysClr val="window" lastClr="FFFFFF">
                      <a:alpha val="30000"/>
                    </a:sysClr>
                  </a:gs>
                </a:gsLst>
                <a:lin ang="2700000" scaled="1"/>
              </a:gradFill>
              <a:ln>
                <a:noFill/>
              </a:ln>
              <a:scene3d>
                <a:camera prst="orthographicFront"/>
                <a:lightRig rig="threePt" dir="t"/>
              </a:scene3d>
              <a:sp3d prstMaterial="softEdge"/>
            </p:spPr>
            <p:txBody>
              <a:bodyPr vert="horz" wrap="square" lIns="121920" tIns="60960" rIns="121920" bIns="60960" numCol="1" anchor="t" anchorCtr="0" compatLnSpc="1">
                <a:prstTxWarp prst="textNoShape">
                  <a:avLst/>
                </a:prstTxWarp>
              </a:bodyPr>
              <a:lstStyle/>
              <a:p>
                <a:pPr defTabSz="1219170">
                  <a:defRPr/>
                </a:pPr>
                <a:endParaRPr lang="zh-CN" altLang="en-US" sz="2400" kern="0">
                  <a:solidFill>
                    <a:prstClr val="black"/>
                  </a:solidFill>
                  <a:latin typeface="Calibri" panose="020F0502020204030204"/>
                  <a:ea typeface="宋体"/>
                </a:endParaRPr>
              </a:p>
            </p:txBody>
          </p:sp>
          <p:sp>
            <p:nvSpPr>
              <p:cNvPr id="112" name="任意多边形 111"/>
              <p:cNvSpPr/>
              <p:nvPr/>
            </p:nvSpPr>
            <p:spPr>
              <a:xfrm flipH="1">
                <a:off x="7652391" y="2130537"/>
                <a:ext cx="1017218" cy="543432"/>
              </a:xfrm>
              <a:custGeom>
                <a:avLst/>
                <a:gdLst>
                  <a:gd name="connsiteX0" fmla="*/ 0 w 1193943"/>
                  <a:gd name="connsiteY0" fmla="*/ 0 h 546334"/>
                  <a:gd name="connsiteX1" fmla="*/ 1193943 w 1193943"/>
                  <a:gd name="connsiteY1" fmla="*/ 0 h 546334"/>
                  <a:gd name="connsiteX2" fmla="*/ 1057909 w 1193943"/>
                  <a:gd name="connsiteY2" fmla="*/ 13601 h 546334"/>
                  <a:gd name="connsiteX3" fmla="*/ 21040 w 1193943"/>
                  <a:gd name="connsiteY3" fmla="*/ 517721 h 546334"/>
                  <a:gd name="connsiteX4" fmla="*/ 0 w 1193943"/>
                  <a:gd name="connsiteY4" fmla="*/ 546334 h 546334"/>
                  <a:gd name="connsiteX5" fmla="*/ 0 w 1193943"/>
                  <a:gd name="connsiteY5" fmla="*/ 0 h 5463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3943" h="546334">
                    <a:moveTo>
                      <a:pt x="0" y="0"/>
                    </a:moveTo>
                    <a:lnTo>
                      <a:pt x="1193943" y="0"/>
                    </a:lnTo>
                    <a:lnTo>
                      <a:pt x="1057909" y="13601"/>
                    </a:lnTo>
                    <a:cubicBezTo>
                      <a:pt x="609764" y="73676"/>
                      <a:pt x="232998" y="262118"/>
                      <a:pt x="21040" y="517721"/>
                    </a:cubicBezTo>
                    <a:lnTo>
                      <a:pt x="0" y="546334"/>
                    </a:lnTo>
                    <a:lnTo>
                      <a:pt x="0" y="0"/>
                    </a:lnTo>
                    <a:close/>
                  </a:path>
                </a:pathLst>
              </a:custGeom>
              <a:gradFill>
                <a:gsLst>
                  <a:gs pos="0">
                    <a:sysClr val="window" lastClr="FFFFFF">
                      <a:alpha val="0"/>
                    </a:sysClr>
                  </a:gs>
                  <a:gs pos="72000">
                    <a:sysClr val="window" lastClr="FFFFFF">
                      <a:alpha val="30000"/>
                    </a:sysClr>
                  </a:gs>
                </a:gsLst>
                <a:lin ang="2700000" scaled="1"/>
              </a:gradFill>
              <a:ln>
                <a:noFill/>
              </a:ln>
              <a:scene3d>
                <a:camera prst="orthographicFront"/>
                <a:lightRig rig="threePt" dir="t"/>
              </a:scene3d>
              <a:sp3d prstMaterial="softEdge"/>
            </p:spPr>
            <p:txBody>
              <a:bodyPr vert="horz" wrap="square" lIns="121920" tIns="60960" rIns="121920" bIns="60960" numCol="1" anchor="t" anchorCtr="0" compatLnSpc="1">
                <a:prstTxWarp prst="textNoShape">
                  <a:avLst/>
                </a:prstTxWarp>
              </a:bodyPr>
              <a:lstStyle/>
              <a:p>
                <a:pPr defTabSz="1219170">
                  <a:defRPr/>
                </a:pPr>
                <a:endParaRPr lang="zh-CN" altLang="en-US" sz="2400" kern="0">
                  <a:solidFill>
                    <a:prstClr val="black"/>
                  </a:solidFill>
                  <a:latin typeface="Calibri" panose="020F0502020204030204"/>
                  <a:ea typeface="宋体"/>
                </a:endParaRPr>
              </a:p>
            </p:txBody>
          </p:sp>
        </p:grpSp>
      </p:grpSp>
      <p:grpSp>
        <p:nvGrpSpPr>
          <p:cNvPr id="121" name="组合 120"/>
          <p:cNvGrpSpPr/>
          <p:nvPr/>
        </p:nvGrpSpPr>
        <p:grpSpPr>
          <a:xfrm>
            <a:off x="5373951" y="2923094"/>
            <a:ext cx="5130395" cy="1027997"/>
            <a:chOff x="4030463" y="2192320"/>
            <a:chExt cx="3847796" cy="770998"/>
          </a:xfrm>
        </p:grpSpPr>
        <p:sp>
          <p:nvSpPr>
            <p:cNvPr id="11" name="平行四边形 10"/>
            <p:cNvSpPr/>
            <p:nvPr/>
          </p:nvSpPr>
          <p:spPr>
            <a:xfrm>
              <a:off x="4030463" y="2192320"/>
              <a:ext cx="3847796" cy="770998"/>
            </a:xfrm>
            <a:prstGeom prst="parallelogram">
              <a:avLst>
                <a:gd name="adj" fmla="val 0"/>
              </a:avLst>
            </a:prstGeom>
            <a:gradFill flip="none" rotWithShape="1">
              <a:gsLst>
                <a:gs pos="0">
                  <a:srgbClr val="89DC00"/>
                </a:gs>
                <a:gs pos="100000">
                  <a:srgbClr val="639700"/>
                </a:gs>
              </a:gsLst>
              <a:lin ang="0" scaled="1"/>
              <a:tileRect/>
            </a:gradFill>
            <a:ln w="12700" cap="flat" cmpd="sng" algn="ctr">
              <a:noFill/>
              <a:prstDash val="solid"/>
              <a:miter lim="800000"/>
            </a:ln>
            <a:effectLst>
              <a:outerShdw blurRad="63500" dist="50800" dir="5400000" sx="101000" sy="101000" algn="t" rotWithShape="0">
                <a:prstClr val="black">
                  <a:alpha val="40000"/>
                </a:prstClr>
              </a:outerShdw>
            </a:effectLst>
          </p:spPr>
          <p:txBody>
            <a:bodyPr rtlCol="0" anchor="ctr"/>
            <a:lstStyle/>
            <a:p>
              <a:pPr algn="ctr" defTabSz="1219170">
                <a:defRPr/>
              </a:pPr>
              <a:endParaRPr lang="zh-CN" altLang="en-US" sz="2400" kern="0">
                <a:solidFill>
                  <a:prstClr val="white"/>
                </a:solidFill>
                <a:latin typeface="Calibri" panose="020F0502020204030204"/>
                <a:ea typeface="宋体"/>
              </a:endParaRPr>
            </a:p>
          </p:txBody>
        </p:sp>
        <p:grpSp>
          <p:nvGrpSpPr>
            <p:cNvPr id="20" name="组合 19"/>
            <p:cNvGrpSpPr/>
            <p:nvPr/>
          </p:nvGrpSpPr>
          <p:grpSpPr>
            <a:xfrm>
              <a:off x="6230121" y="2197637"/>
              <a:ext cx="1647460" cy="647878"/>
              <a:chOff x="7072452" y="2130537"/>
              <a:chExt cx="1597704" cy="628311"/>
            </a:xfrm>
          </p:grpSpPr>
          <p:sp>
            <p:nvSpPr>
              <p:cNvPr id="109" name="任意多边形 108"/>
              <p:cNvSpPr/>
              <p:nvPr/>
            </p:nvSpPr>
            <p:spPr>
              <a:xfrm flipH="1">
                <a:off x="7072452" y="2137735"/>
                <a:ext cx="1597704" cy="621113"/>
              </a:xfrm>
              <a:custGeom>
                <a:avLst/>
                <a:gdLst>
                  <a:gd name="connsiteX0" fmla="*/ 0 w 1333500"/>
                  <a:gd name="connsiteY0" fmla="*/ 0 h 1219200"/>
                  <a:gd name="connsiteX1" fmla="*/ 1333500 w 1333500"/>
                  <a:gd name="connsiteY1" fmla="*/ 0 h 1219200"/>
                  <a:gd name="connsiteX2" fmla="*/ 1333500 w 1333500"/>
                  <a:gd name="connsiteY2" fmla="*/ 9956 h 1219200"/>
                  <a:gd name="connsiteX3" fmla="*/ 1203583 w 1333500"/>
                  <a:gd name="connsiteY3" fmla="*/ 28273 h 1219200"/>
                  <a:gd name="connsiteX4" fmla="*/ 31371 w 1333500"/>
                  <a:gd name="connsiteY4" fmla="*/ 1111163 h 1219200"/>
                  <a:gd name="connsiteX5" fmla="*/ 13522 w 1333500"/>
                  <a:gd name="connsiteY5" fmla="*/ 1219200 h 1219200"/>
                  <a:gd name="connsiteX6" fmla="*/ 0 w 1333500"/>
                  <a:gd name="connsiteY6" fmla="*/ 1219200 h 1219200"/>
                  <a:gd name="connsiteX7" fmla="*/ 0 w 1333500"/>
                  <a:gd name="connsiteY7" fmla="*/ 0 h 1219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33500" h="1219200">
                    <a:moveTo>
                      <a:pt x="0" y="0"/>
                    </a:moveTo>
                    <a:lnTo>
                      <a:pt x="1333500" y="0"/>
                    </a:lnTo>
                    <a:lnTo>
                      <a:pt x="1333500" y="9956"/>
                    </a:lnTo>
                    <a:lnTo>
                      <a:pt x="1203583" y="28273"/>
                    </a:lnTo>
                    <a:cubicBezTo>
                      <a:pt x="615200" y="139499"/>
                      <a:pt x="151771" y="567615"/>
                      <a:pt x="31371" y="1111163"/>
                    </a:cubicBezTo>
                    <a:lnTo>
                      <a:pt x="13522" y="1219200"/>
                    </a:lnTo>
                    <a:lnTo>
                      <a:pt x="0" y="1219200"/>
                    </a:lnTo>
                    <a:lnTo>
                      <a:pt x="0" y="0"/>
                    </a:lnTo>
                    <a:close/>
                  </a:path>
                </a:pathLst>
              </a:custGeom>
              <a:gradFill>
                <a:gsLst>
                  <a:gs pos="0">
                    <a:sysClr val="window" lastClr="FFFFFF">
                      <a:alpha val="0"/>
                    </a:sysClr>
                  </a:gs>
                  <a:gs pos="72000">
                    <a:sysClr val="window" lastClr="FFFFFF">
                      <a:alpha val="30000"/>
                    </a:sysClr>
                  </a:gs>
                </a:gsLst>
                <a:lin ang="2700000" scaled="1"/>
              </a:gradFill>
              <a:ln>
                <a:noFill/>
              </a:ln>
              <a:scene3d>
                <a:camera prst="orthographicFront"/>
                <a:lightRig rig="threePt" dir="t"/>
              </a:scene3d>
              <a:sp3d prstMaterial="softEdge"/>
            </p:spPr>
            <p:txBody>
              <a:bodyPr vert="horz" wrap="square" lIns="121920" tIns="60960" rIns="121920" bIns="60960" numCol="1" anchor="t" anchorCtr="0" compatLnSpc="1">
                <a:prstTxWarp prst="textNoShape">
                  <a:avLst/>
                </a:prstTxWarp>
              </a:bodyPr>
              <a:lstStyle/>
              <a:p>
                <a:pPr defTabSz="1219170">
                  <a:defRPr/>
                </a:pPr>
                <a:endParaRPr lang="zh-CN" altLang="en-US" sz="2400" kern="0">
                  <a:solidFill>
                    <a:prstClr val="black"/>
                  </a:solidFill>
                  <a:latin typeface="Calibri" panose="020F0502020204030204"/>
                  <a:ea typeface="宋体"/>
                </a:endParaRPr>
              </a:p>
            </p:txBody>
          </p:sp>
          <p:sp>
            <p:nvSpPr>
              <p:cNvPr id="110" name="任意多边形 109"/>
              <p:cNvSpPr/>
              <p:nvPr/>
            </p:nvSpPr>
            <p:spPr>
              <a:xfrm flipH="1">
                <a:off x="7652391" y="2130537"/>
                <a:ext cx="1017218" cy="543432"/>
              </a:xfrm>
              <a:custGeom>
                <a:avLst/>
                <a:gdLst>
                  <a:gd name="connsiteX0" fmla="*/ 0 w 1193943"/>
                  <a:gd name="connsiteY0" fmla="*/ 0 h 546334"/>
                  <a:gd name="connsiteX1" fmla="*/ 1193943 w 1193943"/>
                  <a:gd name="connsiteY1" fmla="*/ 0 h 546334"/>
                  <a:gd name="connsiteX2" fmla="*/ 1057909 w 1193943"/>
                  <a:gd name="connsiteY2" fmla="*/ 13601 h 546334"/>
                  <a:gd name="connsiteX3" fmla="*/ 21040 w 1193943"/>
                  <a:gd name="connsiteY3" fmla="*/ 517721 h 546334"/>
                  <a:gd name="connsiteX4" fmla="*/ 0 w 1193943"/>
                  <a:gd name="connsiteY4" fmla="*/ 546334 h 546334"/>
                  <a:gd name="connsiteX5" fmla="*/ 0 w 1193943"/>
                  <a:gd name="connsiteY5" fmla="*/ 0 h 5463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3943" h="546334">
                    <a:moveTo>
                      <a:pt x="0" y="0"/>
                    </a:moveTo>
                    <a:lnTo>
                      <a:pt x="1193943" y="0"/>
                    </a:lnTo>
                    <a:lnTo>
                      <a:pt x="1057909" y="13601"/>
                    </a:lnTo>
                    <a:cubicBezTo>
                      <a:pt x="609764" y="73676"/>
                      <a:pt x="232998" y="262118"/>
                      <a:pt x="21040" y="517721"/>
                    </a:cubicBezTo>
                    <a:lnTo>
                      <a:pt x="0" y="546334"/>
                    </a:lnTo>
                    <a:lnTo>
                      <a:pt x="0" y="0"/>
                    </a:lnTo>
                    <a:close/>
                  </a:path>
                </a:pathLst>
              </a:custGeom>
              <a:gradFill>
                <a:gsLst>
                  <a:gs pos="0">
                    <a:sysClr val="window" lastClr="FFFFFF">
                      <a:alpha val="0"/>
                    </a:sysClr>
                  </a:gs>
                  <a:gs pos="72000">
                    <a:sysClr val="window" lastClr="FFFFFF">
                      <a:alpha val="30000"/>
                    </a:sysClr>
                  </a:gs>
                </a:gsLst>
                <a:lin ang="2700000" scaled="1"/>
              </a:gradFill>
              <a:ln>
                <a:noFill/>
              </a:ln>
              <a:scene3d>
                <a:camera prst="orthographicFront"/>
                <a:lightRig rig="threePt" dir="t"/>
              </a:scene3d>
              <a:sp3d prstMaterial="softEdge"/>
            </p:spPr>
            <p:txBody>
              <a:bodyPr vert="horz" wrap="square" lIns="121920" tIns="60960" rIns="121920" bIns="60960" numCol="1" anchor="t" anchorCtr="0" compatLnSpc="1">
                <a:prstTxWarp prst="textNoShape">
                  <a:avLst/>
                </a:prstTxWarp>
              </a:bodyPr>
              <a:lstStyle/>
              <a:p>
                <a:pPr defTabSz="1219170">
                  <a:defRPr/>
                </a:pPr>
                <a:endParaRPr lang="zh-CN" altLang="en-US" sz="2400" kern="0">
                  <a:solidFill>
                    <a:prstClr val="black"/>
                  </a:solidFill>
                  <a:latin typeface="Calibri" panose="020F0502020204030204"/>
                  <a:ea typeface="宋体"/>
                </a:endParaRPr>
              </a:p>
            </p:txBody>
          </p:sp>
        </p:grpSp>
      </p:grpSp>
      <p:grpSp>
        <p:nvGrpSpPr>
          <p:cNvPr id="122" name="组合 121"/>
          <p:cNvGrpSpPr/>
          <p:nvPr/>
        </p:nvGrpSpPr>
        <p:grpSpPr>
          <a:xfrm>
            <a:off x="4901030" y="3951091"/>
            <a:ext cx="5603317" cy="1027997"/>
            <a:chOff x="3675772" y="2963318"/>
            <a:chExt cx="4202488" cy="770998"/>
          </a:xfrm>
        </p:grpSpPr>
        <p:sp>
          <p:nvSpPr>
            <p:cNvPr id="10" name="平行四边形 9"/>
            <p:cNvSpPr/>
            <p:nvPr/>
          </p:nvSpPr>
          <p:spPr>
            <a:xfrm>
              <a:off x="3675772" y="2963318"/>
              <a:ext cx="4202488" cy="770998"/>
            </a:xfrm>
            <a:prstGeom prst="parallelogram">
              <a:avLst>
                <a:gd name="adj" fmla="val 0"/>
              </a:avLst>
            </a:prstGeom>
            <a:gradFill flip="none" rotWithShape="1">
              <a:gsLst>
                <a:gs pos="0">
                  <a:srgbClr val="00BDC3"/>
                </a:gs>
                <a:gs pos="100000">
                  <a:srgbClr val="007C90"/>
                </a:gs>
              </a:gsLst>
              <a:lin ang="0" scaled="1"/>
              <a:tileRect/>
            </a:gradFill>
            <a:ln w="12700" cap="flat" cmpd="sng" algn="ctr">
              <a:noFill/>
              <a:prstDash val="solid"/>
              <a:miter lim="800000"/>
            </a:ln>
            <a:effectLst>
              <a:outerShdw blurRad="63500" dist="50800" dir="5400000" sx="101000" sy="101000" algn="t" rotWithShape="0">
                <a:prstClr val="black">
                  <a:alpha val="40000"/>
                </a:prstClr>
              </a:outerShdw>
            </a:effectLst>
          </p:spPr>
          <p:txBody>
            <a:bodyPr rtlCol="0" anchor="ctr"/>
            <a:lstStyle/>
            <a:p>
              <a:pPr algn="ctr" defTabSz="1219170">
                <a:defRPr/>
              </a:pPr>
              <a:endParaRPr lang="zh-CN" altLang="en-US" sz="2400" kern="0">
                <a:solidFill>
                  <a:prstClr val="white"/>
                </a:solidFill>
                <a:latin typeface="Calibri" panose="020F0502020204030204"/>
                <a:ea typeface="宋体"/>
              </a:endParaRPr>
            </a:p>
          </p:txBody>
        </p:sp>
        <p:grpSp>
          <p:nvGrpSpPr>
            <p:cNvPr id="21" name="组合 20"/>
            <p:cNvGrpSpPr/>
            <p:nvPr/>
          </p:nvGrpSpPr>
          <p:grpSpPr>
            <a:xfrm>
              <a:off x="6230121" y="2970296"/>
              <a:ext cx="1647460" cy="647878"/>
              <a:chOff x="7072452" y="2130537"/>
              <a:chExt cx="1597704" cy="628311"/>
            </a:xfrm>
          </p:grpSpPr>
          <p:sp>
            <p:nvSpPr>
              <p:cNvPr id="107" name="任意多边形 106"/>
              <p:cNvSpPr/>
              <p:nvPr/>
            </p:nvSpPr>
            <p:spPr>
              <a:xfrm flipH="1">
                <a:off x="7072452" y="2137735"/>
                <a:ext cx="1597704" cy="621113"/>
              </a:xfrm>
              <a:custGeom>
                <a:avLst/>
                <a:gdLst>
                  <a:gd name="connsiteX0" fmla="*/ 0 w 1333500"/>
                  <a:gd name="connsiteY0" fmla="*/ 0 h 1219200"/>
                  <a:gd name="connsiteX1" fmla="*/ 1333500 w 1333500"/>
                  <a:gd name="connsiteY1" fmla="*/ 0 h 1219200"/>
                  <a:gd name="connsiteX2" fmla="*/ 1333500 w 1333500"/>
                  <a:gd name="connsiteY2" fmla="*/ 9956 h 1219200"/>
                  <a:gd name="connsiteX3" fmla="*/ 1203583 w 1333500"/>
                  <a:gd name="connsiteY3" fmla="*/ 28273 h 1219200"/>
                  <a:gd name="connsiteX4" fmla="*/ 31371 w 1333500"/>
                  <a:gd name="connsiteY4" fmla="*/ 1111163 h 1219200"/>
                  <a:gd name="connsiteX5" fmla="*/ 13522 w 1333500"/>
                  <a:gd name="connsiteY5" fmla="*/ 1219200 h 1219200"/>
                  <a:gd name="connsiteX6" fmla="*/ 0 w 1333500"/>
                  <a:gd name="connsiteY6" fmla="*/ 1219200 h 1219200"/>
                  <a:gd name="connsiteX7" fmla="*/ 0 w 1333500"/>
                  <a:gd name="connsiteY7" fmla="*/ 0 h 1219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33500" h="1219200">
                    <a:moveTo>
                      <a:pt x="0" y="0"/>
                    </a:moveTo>
                    <a:lnTo>
                      <a:pt x="1333500" y="0"/>
                    </a:lnTo>
                    <a:lnTo>
                      <a:pt x="1333500" y="9956"/>
                    </a:lnTo>
                    <a:lnTo>
                      <a:pt x="1203583" y="28273"/>
                    </a:lnTo>
                    <a:cubicBezTo>
                      <a:pt x="615200" y="139499"/>
                      <a:pt x="151771" y="567615"/>
                      <a:pt x="31371" y="1111163"/>
                    </a:cubicBezTo>
                    <a:lnTo>
                      <a:pt x="13522" y="1219200"/>
                    </a:lnTo>
                    <a:lnTo>
                      <a:pt x="0" y="1219200"/>
                    </a:lnTo>
                    <a:lnTo>
                      <a:pt x="0" y="0"/>
                    </a:lnTo>
                    <a:close/>
                  </a:path>
                </a:pathLst>
              </a:custGeom>
              <a:gradFill>
                <a:gsLst>
                  <a:gs pos="0">
                    <a:sysClr val="window" lastClr="FFFFFF">
                      <a:alpha val="0"/>
                    </a:sysClr>
                  </a:gs>
                  <a:gs pos="72000">
                    <a:sysClr val="window" lastClr="FFFFFF">
                      <a:alpha val="30000"/>
                    </a:sysClr>
                  </a:gs>
                </a:gsLst>
                <a:lin ang="2700000" scaled="1"/>
              </a:gradFill>
              <a:ln>
                <a:noFill/>
              </a:ln>
              <a:scene3d>
                <a:camera prst="orthographicFront"/>
                <a:lightRig rig="threePt" dir="t"/>
              </a:scene3d>
              <a:sp3d prstMaterial="softEdge"/>
            </p:spPr>
            <p:txBody>
              <a:bodyPr vert="horz" wrap="square" lIns="121920" tIns="60960" rIns="121920" bIns="60960" numCol="1" anchor="t" anchorCtr="0" compatLnSpc="1">
                <a:prstTxWarp prst="textNoShape">
                  <a:avLst/>
                </a:prstTxWarp>
              </a:bodyPr>
              <a:lstStyle/>
              <a:p>
                <a:pPr defTabSz="1219170">
                  <a:defRPr/>
                </a:pPr>
                <a:endParaRPr lang="zh-CN" altLang="en-US" sz="2400" kern="0">
                  <a:solidFill>
                    <a:prstClr val="black"/>
                  </a:solidFill>
                  <a:latin typeface="Calibri" panose="020F0502020204030204"/>
                  <a:ea typeface="宋体"/>
                </a:endParaRPr>
              </a:p>
            </p:txBody>
          </p:sp>
          <p:sp>
            <p:nvSpPr>
              <p:cNvPr id="108" name="任意多边形 107"/>
              <p:cNvSpPr/>
              <p:nvPr/>
            </p:nvSpPr>
            <p:spPr>
              <a:xfrm flipH="1">
                <a:off x="7652391" y="2130537"/>
                <a:ext cx="1017218" cy="543432"/>
              </a:xfrm>
              <a:custGeom>
                <a:avLst/>
                <a:gdLst>
                  <a:gd name="connsiteX0" fmla="*/ 0 w 1193943"/>
                  <a:gd name="connsiteY0" fmla="*/ 0 h 546334"/>
                  <a:gd name="connsiteX1" fmla="*/ 1193943 w 1193943"/>
                  <a:gd name="connsiteY1" fmla="*/ 0 h 546334"/>
                  <a:gd name="connsiteX2" fmla="*/ 1057909 w 1193943"/>
                  <a:gd name="connsiteY2" fmla="*/ 13601 h 546334"/>
                  <a:gd name="connsiteX3" fmla="*/ 21040 w 1193943"/>
                  <a:gd name="connsiteY3" fmla="*/ 517721 h 546334"/>
                  <a:gd name="connsiteX4" fmla="*/ 0 w 1193943"/>
                  <a:gd name="connsiteY4" fmla="*/ 546334 h 546334"/>
                  <a:gd name="connsiteX5" fmla="*/ 0 w 1193943"/>
                  <a:gd name="connsiteY5" fmla="*/ 0 h 5463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3943" h="546334">
                    <a:moveTo>
                      <a:pt x="0" y="0"/>
                    </a:moveTo>
                    <a:lnTo>
                      <a:pt x="1193943" y="0"/>
                    </a:lnTo>
                    <a:lnTo>
                      <a:pt x="1057909" y="13601"/>
                    </a:lnTo>
                    <a:cubicBezTo>
                      <a:pt x="609764" y="73676"/>
                      <a:pt x="232998" y="262118"/>
                      <a:pt x="21040" y="517721"/>
                    </a:cubicBezTo>
                    <a:lnTo>
                      <a:pt x="0" y="546334"/>
                    </a:lnTo>
                    <a:lnTo>
                      <a:pt x="0" y="0"/>
                    </a:lnTo>
                    <a:close/>
                  </a:path>
                </a:pathLst>
              </a:custGeom>
              <a:gradFill>
                <a:gsLst>
                  <a:gs pos="0">
                    <a:sysClr val="window" lastClr="FFFFFF">
                      <a:alpha val="0"/>
                    </a:sysClr>
                  </a:gs>
                  <a:gs pos="72000">
                    <a:sysClr val="window" lastClr="FFFFFF">
                      <a:alpha val="30000"/>
                    </a:sysClr>
                  </a:gs>
                </a:gsLst>
                <a:lin ang="2700000" scaled="1"/>
              </a:gradFill>
              <a:ln>
                <a:noFill/>
              </a:ln>
              <a:scene3d>
                <a:camera prst="orthographicFront"/>
                <a:lightRig rig="threePt" dir="t"/>
              </a:scene3d>
              <a:sp3d prstMaterial="softEdge"/>
            </p:spPr>
            <p:txBody>
              <a:bodyPr vert="horz" wrap="square" lIns="121920" tIns="60960" rIns="121920" bIns="60960" numCol="1" anchor="t" anchorCtr="0" compatLnSpc="1">
                <a:prstTxWarp prst="textNoShape">
                  <a:avLst/>
                </a:prstTxWarp>
              </a:bodyPr>
              <a:lstStyle/>
              <a:p>
                <a:pPr defTabSz="1219170">
                  <a:defRPr/>
                </a:pPr>
                <a:endParaRPr lang="zh-CN" altLang="en-US" sz="2400" kern="0">
                  <a:solidFill>
                    <a:prstClr val="black"/>
                  </a:solidFill>
                  <a:latin typeface="Calibri" panose="020F0502020204030204"/>
                  <a:ea typeface="宋体"/>
                </a:endParaRPr>
              </a:p>
            </p:txBody>
          </p:sp>
        </p:grpSp>
      </p:grpSp>
      <p:grpSp>
        <p:nvGrpSpPr>
          <p:cNvPr id="123" name="组合 122"/>
          <p:cNvGrpSpPr/>
          <p:nvPr/>
        </p:nvGrpSpPr>
        <p:grpSpPr>
          <a:xfrm>
            <a:off x="4424838" y="4979087"/>
            <a:ext cx="6079509" cy="1027997"/>
            <a:chOff x="3318628" y="3734315"/>
            <a:chExt cx="4559632" cy="770998"/>
          </a:xfrm>
        </p:grpSpPr>
        <p:sp>
          <p:nvSpPr>
            <p:cNvPr id="9" name="平行四边形 8"/>
            <p:cNvSpPr/>
            <p:nvPr/>
          </p:nvSpPr>
          <p:spPr>
            <a:xfrm>
              <a:off x="3318628" y="3734315"/>
              <a:ext cx="4559632" cy="770998"/>
            </a:xfrm>
            <a:prstGeom prst="parallelogram">
              <a:avLst>
                <a:gd name="adj" fmla="val 0"/>
              </a:avLst>
            </a:prstGeom>
            <a:gradFill flip="none" rotWithShape="1">
              <a:gsLst>
                <a:gs pos="0">
                  <a:srgbClr val="333333"/>
                </a:gs>
                <a:gs pos="100000">
                  <a:srgbClr val="000000"/>
                </a:gs>
              </a:gsLst>
              <a:lin ang="0" scaled="1"/>
              <a:tileRect/>
            </a:gradFill>
            <a:ln w="12700" cap="flat" cmpd="sng" algn="ctr">
              <a:noFill/>
              <a:prstDash val="solid"/>
              <a:miter lim="800000"/>
            </a:ln>
            <a:effectLst>
              <a:outerShdw blurRad="63500" dist="50800" dir="5400000" sx="101000" sy="101000" algn="t" rotWithShape="0">
                <a:prstClr val="black">
                  <a:alpha val="40000"/>
                </a:prstClr>
              </a:outerShdw>
            </a:effectLst>
          </p:spPr>
          <p:txBody>
            <a:bodyPr rtlCol="0" anchor="ctr"/>
            <a:lstStyle/>
            <a:p>
              <a:pPr algn="ctr" defTabSz="1219170">
                <a:defRPr/>
              </a:pPr>
              <a:endParaRPr lang="zh-CN" altLang="en-US" sz="2400" kern="0">
                <a:solidFill>
                  <a:prstClr val="white"/>
                </a:solidFill>
                <a:latin typeface="Calibri" panose="020F0502020204030204"/>
                <a:ea typeface="宋体"/>
              </a:endParaRPr>
            </a:p>
          </p:txBody>
        </p:sp>
        <p:grpSp>
          <p:nvGrpSpPr>
            <p:cNvPr id="22" name="组合 21"/>
            <p:cNvGrpSpPr/>
            <p:nvPr/>
          </p:nvGrpSpPr>
          <p:grpSpPr>
            <a:xfrm>
              <a:off x="6230121" y="3739632"/>
              <a:ext cx="1647460" cy="647878"/>
              <a:chOff x="7072452" y="2130537"/>
              <a:chExt cx="1597704" cy="628311"/>
            </a:xfrm>
          </p:grpSpPr>
          <p:sp>
            <p:nvSpPr>
              <p:cNvPr id="105" name="任意多边形 104"/>
              <p:cNvSpPr/>
              <p:nvPr/>
            </p:nvSpPr>
            <p:spPr>
              <a:xfrm flipH="1">
                <a:off x="7072452" y="2137735"/>
                <a:ext cx="1597704" cy="621113"/>
              </a:xfrm>
              <a:custGeom>
                <a:avLst/>
                <a:gdLst>
                  <a:gd name="connsiteX0" fmla="*/ 0 w 1333500"/>
                  <a:gd name="connsiteY0" fmla="*/ 0 h 1219200"/>
                  <a:gd name="connsiteX1" fmla="*/ 1333500 w 1333500"/>
                  <a:gd name="connsiteY1" fmla="*/ 0 h 1219200"/>
                  <a:gd name="connsiteX2" fmla="*/ 1333500 w 1333500"/>
                  <a:gd name="connsiteY2" fmla="*/ 9956 h 1219200"/>
                  <a:gd name="connsiteX3" fmla="*/ 1203583 w 1333500"/>
                  <a:gd name="connsiteY3" fmla="*/ 28273 h 1219200"/>
                  <a:gd name="connsiteX4" fmla="*/ 31371 w 1333500"/>
                  <a:gd name="connsiteY4" fmla="*/ 1111163 h 1219200"/>
                  <a:gd name="connsiteX5" fmla="*/ 13522 w 1333500"/>
                  <a:gd name="connsiteY5" fmla="*/ 1219200 h 1219200"/>
                  <a:gd name="connsiteX6" fmla="*/ 0 w 1333500"/>
                  <a:gd name="connsiteY6" fmla="*/ 1219200 h 1219200"/>
                  <a:gd name="connsiteX7" fmla="*/ 0 w 1333500"/>
                  <a:gd name="connsiteY7" fmla="*/ 0 h 1219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33500" h="1219200">
                    <a:moveTo>
                      <a:pt x="0" y="0"/>
                    </a:moveTo>
                    <a:lnTo>
                      <a:pt x="1333500" y="0"/>
                    </a:lnTo>
                    <a:lnTo>
                      <a:pt x="1333500" y="9956"/>
                    </a:lnTo>
                    <a:lnTo>
                      <a:pt x="1203583" y="28273"/>
                    </a:lnTo>
                    <a:cubicBezTo>
                      <a:pt x="615200" y="139499"/>
                      <a:pt x="151771" y="567615"/>
                      <a:pt x="31371" y="1111163"/>
                    </a:cubicBezTo>
                    <a:lnTo>
                      <a:pt x="13522" y="1219200"/>
                    </a:lnTo>
                    <a:lnTo>
                      <a:pt x="0" y="1219200"/>
                    </a:lnTo>
                    <a:lnTo>
                      <a:pt x="0" y="0"/>
                    </a:lnTo>
                    <a:close/>
                  </a:path>
                </a:pathLst>
              </a:custGeom>
              <a:gradFill>
                <a:gsLst>
                  <a:gs pos="0">
                    <a:sysClr val="window" lastClr="FFFFFF">
                      <a:alpha val="0"/>
                    </a:sysClr>
                  </a:gs>
                  <a:gs pos="72000">
                    <a:sysClr val="window" lastClr="FFFFFF">
                      <a:alpha val="30000"/>
                    </a:sysClr>
                  </a:gs>
                </a:gsLst>
                <a:lin ang="2700000" scaled="1"/>
              </a:gradFill>
              <a:ln>
                <a:noFill/>
              </a:ln>
              <a:scene3d>
                <a:camera prst="orthographicFront"/>
                <a:lightRig rig="threePt" dir="t"/>
              </a:scene3d>
              <a:sp3d prstMaterial="softEdge"/>
            </p:spPr>
            <p:txBody>
              <a:bodyPr vert="horz" wrap="square" lIns="121920" tIns="60960" rIns="121920" bIns="60960" numCol="1" anchor="t" anchorCtr="0" compatLnSpc="1">
                <a:prstTxWarp prst="textNoShape">
                  <a:avLst/>
                </a:prstTxWarp>
              </a:bodyPr>
              <a:lstStyle/>
              <a:p>
                <a:pPr defTabSz="1219170">
                  <a:defRPr/>
                </a:pPr>
                <a:endParaRPr lang="zh-CN" altLang="en-US" sz="2400" kern="0">
                  <a:solidFill>
                    <a:prstClr val="black"/>
                  </a:solidFill>
                  <a:latin typeface="Calibri" panose="020F0502020204030204"/>
                  <a:ea typeface="宋体"/>
                </a:endParaRPr>
              </a:p>
            </p:txBody>
          </p:sp>
          <p:sp>
            <p:nvSpPr>
              <p:cNvPr id="106" name="任意多边形 105"/>
              <p:cNvSpPr/>
              <p:nvPr/>
            </p:nvSpPr>
            <p:spPr>
              <a:xfrm flipH="1">
                <a:off x="7652391" y="2130537"/>
                <a:ext cx="1017218" cy="543432"/>
              </a:xfrm>
              <a:custGeom>
                <a:avLst/>
                <a:gdLst>
                  <a:gd name="connsiteX0" fmla="*/ 0 w 1193943"/>
                  <a:gd name="connsiteY0" fmla="*/ 0 h 546334"/>
                  <a:gd name="connsiteX1" fmla="*/ 1193943 w 1193943"/>
                  <a:gd name="connsiteY1" fmla="*/ 0 h 546334"/>
                  <a:gd name="connsiteX2" fmla="*/ 1057909 w 1193943"/>
                  <a:gd name="connsiteY2" fmla="*/ 13601 h 546334"/>
                  <a:gd name="connsiteX3" fmla="*/ 21040 w 1193943"/>
                  <a:gd name="connsiteY3" fmla="*/ 517721 h 546334"/>
                  <a:gd name="connsiteX4" fmla="*/ 0 w 1193943"/>
                  <a:gd name="connsiteY4" fmla="*/ 546334 h 546334"/>
                  <a:gd name="connsiteX5" fmla="*/ 0 w 1193943"/>
                  <a:gd name="connsiteY5" fmla="*/ 0 h 5463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3943" h="546334">
                    <a:moveTo>
                      <a:pt x="0" y="0"/>
                    </a:moveTo>
                    <a:lnTo>
                      <a:pt x="1193943" y="0"/>
                    </a:lnTo>
                    <a:lnTo>
                      <a:pt x="1057909" y="13601"/>
                    </a:lnTo>
                    <a:cubicBezTo>
                      <a:pt x="609764" y="73676"/>
                      <a:pt x="232998" y="262118"/>
                      <a:pt x="21040" y="517721"/>
                    </a:cubicBezTo>
                    <a:lnTo>
                      <a:pt x="0" y="546334"/>
                    </a:lnTo>
                    <a:lnTo>
                      <a:pt x="0" y="0"/>
                    </a:lnTo>
                    <a:close/>
                  </a:path>
                </a:pathLst>
              </a:custGeom>
              <a:gradFill>
                <a:gsLst>
                  <a:gs pos="0">
                    <a:sysClr val="window" lastClr="FFFFFF">
                      <a:alpha val="0"/>
                    </a:sysClr>
                  </a:gs>
                  <a:gs pos="72000">
                    <a:sysClr val="window" lastClr="FFFFFF">
                      <a:alpha val="30000"/>
                    </a:sysClr>
                  </a:gs>
                </a:gsLst>
                <a:lin ang="2700000" scaled="1"/>
              </a:gradFill>
              <a:ln>
                <a:noFill/>
              </a:ln>
              <a:scene3d>
                <a:camera prst="orthographicFront"/>
                <a:lightRig rig="threePt" dir="t"/>
              </a:scene3d>
              <a:sp3d prstMaterial="softEdge"/>
            </p:spPr>
            <p:txBody>
              <a:bodyPr vert="horz" wrap="square" lIns="121920" tIns="60960" rIns="121920" bIns="60960" numCol="1" anchor="t" anchorCtr="0" compatLnSpc="1">
                <a:prstTxWarp prst="textNoShape">
                  <a:avLst/>
                </a:prstTxWarp>
              </a:bodyPr>
              <a:lstStyle/>
              <a:p>
                <a:pPr defTabSz="1219170">
                  <a:defRPr/>
                </a:pPr>
                <a:endParaRPr lang="zh-CN" altLang="en-US" sz="2400" kern="0">
                  <a:solidFill>
                    <a:prstClr val="black"/>
                  </a:solidFill>
                  <a:latin typeface="Calibri" panose="020F0502020204030204"/>
                  <a:ea typeface="宋体"/>
                </a:endParaRPr>
              </a:p>
            </p:txBody>
          </p:sp>
        </p:grpSp>
      </p:grpSp>
      <p:grpSp>
        <p:nvGrpSpPr>
          <p:cNvPr id="116" name="组合 115"/>
          <p:cNvGrpSpPr/>
          <p:nvPr/>
        </p:nvGrpSpPr>
        <p:grpSpPr>
          <a:xfrm>
            <a:off x="4206387" y="2288432"/>
            <a:ext cx="2033655" cy="1073670"/>
            <a:chOff x="3154790" y="1716324"/>
            <a:chExt cx="1525241" cy="805253"/>
          </a:xfrm>
        </p:grpSpPr>
        <p:sp>
          <p:nvSpPr>
            <p:cNvPr id="4" name="平行四边形 3"/>
            <p:cNvSpPr/>
            <p:nvPr/>
          </p:nvSpPr>
          <p:spPr>
            <a:xfrm>
              <a:off x="3336418" y="1750579"/>
              <a:ext cx="1340653" cy="770998"/>
            </a:xfrm>
            <a:prstGeom prst="parallelogram">
              <a:avLst>
                <a:gd name="adj" fmla="val 46019"/>
              </a:avLst>
            </a:prstGeom>
            <a:gradFill flip="none" rotWithShape="1">
              <a:gsLst>
                <a:gs pos="0">
                  <a:srgbClr val="F82731"/>
                </a:gs>
                <a:gs pos="100000">
                  <a:srgbClr val="B30F1D"/>
                </a:gs>
              </a:gsLst>
              <a:lin ang="0" scaled="1"/>
              <a:tileRect/>
            </a:gradFill>
            <a:ln w="12700" cap="flat" cmpd="sng" algn="ctr">
              <a:noFill/>
              <a:prstDash val="solid"/>
              <a:miter lim="800000"/>
            </a:ln>
            <a:effectLst>
              <a:outerShdw blurRad="63500" dist="63500" dir="2700000" sx="101000" sy="101000" algn="tl" rotWithShape="0">
                <a:prstClr val="black">
                  <a:alpha val="40000"/>
                </a:prstClr>
              </a:outerShdw>
            </a:effectLst>
          </p:spPr>
          <p:txBody>
            <a:bodyPr rtlCol="0" anchor="ctr"/>
            <a:lstStyle/>
            <a:p>
              <a:pPr algn="ctr" defTabSz="1219170">
                <a:defRPr/>
              </a:pPr>
              <a:endParaRPr lang="zh-CN" altLang="en-US" sz="2400" kern="0">
                <a:solidFill>
                  <a:prstClr val="white"/>
                </a:solidFill>
                <a:latin typeface="Calibri" panose="020F0502020204030204"/>
                <a:ea typeface="宋体"/>
              </a:endParaRPr>
            </a:p>
          </p:txBody>
        </p:sp>
        <p:sp>
          <p:nvSpPr>
            <p:cNvPr id="13" name="平行四边形 12"/>
            <p:cNvSpPr/>
            <p:nvPr/>
          </p:nvSpPr>
          <p:spPr>
            <a:xfrm>
              <a:off x="3339378" y="1750579"/>
              <a:ext cx="1340653" cy="770998"/>
            </a:xfrm>
            <a:prstGeom prst="parallelogram">
              <a:avLst>
                <a:gd name="adj" fmla="val 46019"/>
              </a:avLst>
            </a:prstGeom>
            <a:gradFill flip="none" rotWithShape="1">
              <a:gsLst>
                <a:gs pos="0">
                  <a:srgbClr val="F82731"/>
                </a:gs>
                <a:gs pos="100000">
                  <a:srgbClr val="B30F1D"/>
                </a:gs>
              </a:gsLst>
              <a:lin ang="0" scaled="1"/>
              <a:tileRect/>
            </a:gradFill>
            <a:ln w="12700" cap="flat" cmpd="sng" algn="ctr">
              <a:noFill/>
              <a:prstDash val="solid"/>
              <a:miter lim="800000"/>
            </a:ln>
            <a:effectLst>
              <a:innerShdw blurRad="63500" dist="38100" dir="600000">
                <a:prstClr val="black">
                  <a:alpha val="40000"/>
                </a:prstClr>
              </a:innerShdw>
            </a:effectLst>
          </p:spPr>
          <p:txBody>
            <a:bodyPr rtlCol="0" anchor="ctr"/>
            <a:lstStyle/>
            <a:p>
              <a:pPr algn="ctr" defTabSz="1219170">
                <a:defRPr/>
              </a:pPr>
              <a:endParaRPr lang="zh-CN" altLang="en-US" sz="2400" kern="0">
                <a:solidFill>
                  <a:prstClr val="white"/>
                </a:solidFill>
                <a:latin typeface="Calibri" panose="020F0502020204030204"/>
                <a:ea typeface="宋体"/>
              </a:endParaRPr>
            </a:p>
          </p:txBody>
        </p:sp>
        <p:sp>
          <p:nvSpPr>
            <p:cNvPr id="24" name="任意多边形 23"/>
            <p:cNvSpPr/>
            <p:nvPr/>
          </p:nvSpPr>
          <p:spPr>
            <a:xfrm rot="19328156">
              <a:off x="3154790" y="1716324"/>
              <a:ext cx="1357774" cy="503722"/>
            </a:xfrm>
            <a:custGeom>
              <a:avLst/>
              <a:gdLst>
                <a:gd name="connsiteX0" fmla="*/ 688436 w 1316767"/>
                <a:gd name="connsiteY0" fmla="*/ 0 h 488509"/>
                <a:gd name="connsiteX1" fmla="*/ 1316767 w 1316767"/>
                <a:gd name="connsiteY1" fmla="*/ 488509 h 488509"/>
                <a:gd name="connsiteX2" fmla="*/ 1232387 w 1316767"/>
                <a:gd name="connsiteY2" fmla="*/ 442508 h 488509"/>
                <a:gd name="connsiteX3" fmla="*/ 508710 w 1316767"/>
                <a:gd name="connsiteY3" fmla="*/ 281350 h 488509"/>
                <a:gd name="connsiteX4" fmla="*/ 4895 w 1316767"/>
                <a:gd name="connsiteY4" fmla="*/ 355506 h 488509"/>
                <a:gd name="connsiteX5" fmla="*/ 0 w 1316767"/>
                <a:gd name="connsiteY5" fmla="*/ 357225 h 488509"/>
                <a:gd name="connsiteX6" fmla="*/ 688436 w 1316767"/>
                <a:gd name="connsiteY6" fmla="*/ 0 h 4885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16767" h="488509">
                  <a:moveTo>
                    <a:pt x="688436" y="0"/>
                  </a:moveTo>
                  <a:lnTo>
                    <a:pt x="1316767" y="488509"/>
                  </a:lnTo>
                  <a:lnTo>
                    <a:pt x="1232387" y="442508"/>
                  </a:lnTo>
                  <a:cubicBezTo>
                    <a:pt x="1025809" y="340761"/>
                    <a:pt x="776776" y="281350"/>
                    <a:pt x="508710" y="281350"/>
                  </a:cubicBezTo>
                  <a:cubicBezTo>
                    <a:pt x="329999" y="281350"/>
                    <a:pt x="159748" y="307755"/>
                    <a:pt x="4895" y="355506"/>
                  </a:cubicBezTo>
                  <a:lnTo>
                    <a:pt x="0" y="357225"/>
                  </a:lnTo>
                  <a:lnTo>
                    <a:pt x="688436" y="0"/>
                  </a:lnTo>
                  <a:close/>
                </a:path>
              </a:pathLst>
            </a:custGeom>
            <a:gradFill>
              <a:gsLst>
                <a:gs pos="0">
                  <a:sysClr val="window" lastClr="FFFFFF">
                    <a:alpha val="0"/>
                  </a:sysClr>
                </a:gs>
                <a:gs pos="72000">
                  <a:sysClr val="window" lastClr="FFFFFF">
                    <a:alpha val="30000"/>
                  </a:sysClr>
                </a:gs>
              </a:gsLst>
              <a:lin ang="2700000" scaled="1"/>
            </a:gradFill>
            <a:ln>
              <a:noFill/>
            </a:ln>
            <a:scene3d>
              <a:camera prst="orthographicFront"/>
              <a:lightRig rig="threePt" dir="t"/>
            </a:scene3d>
            <a:sp3d prstMaterial="softEdge"/>
          </p:spPr>
          <p:txBody>
            <a:bodyPr vert="horz" wrap="square" lIns="121920" tIns="60960" rIns="121920" bIns="60960" numCol="1" anchor="t" anchorCtr="0" compatLnSpc="1">
              <a:prstTxWarp prst="textNoShape">
                <a:avLst/>
              </a:prstTxWarp>
            </a:bodyPr>
            <a:lstStyle/>
            <a:p>
              <a:pPr defTabSz="1219170">
                <a:defRPr/>
              </a:pPr>
              <a:endParaRPr lang="zh-CN" altLang="en-US" sz="2400" kern="0">
                <a:solidFill>
                  <a:prstClr val="black"/>
                </a:solidFill>
                <a:latin typeface="Calibri" panose="020F0502020204030204"/>
                <a:ea typeface="宋体"/>
              </a:endParaRPr>
            </a:p>
          </p:txBody>
        </p:sp>
        <p:sp>
          <p:nvSpPr>
            <p:cNvPr id="28" name="文本框 40"/>
            <p:cNvSpPr txBox="1"/>
            <p:nvPr/>
          </p:nvSpPr>
          <p:spPr>
            <a:xfrm>
              <a:off x="3463432" y="1797046"/>
              <a:ext cx="1086624" cy="623248"/>
            </a:xfrm>
            <a:prstGeom prst="rect">
              <a:avLst/>
            </a:prstGeom>
            <a:noFill/>
          </p:spPr>
          <p:txBody>
            <a:bodyPr wrap="square" rtlCol="0">
              <a:spAutoFit/>
            </a:bodyPr>
            <a:lstStyle/>
            <a:p>
              <a:pPr algn="ctr"/>
              <a:r>
                <a:rPr lang="en-US" altLang="zh-CN" sz="4800" dirty="0">
                  <a:solidFill>
                    <a:prstClr val="white"/>
                  </a:solidFill>
                  <a:effectLst>
                    <a:outerShdw blurRad="38100" dist="38100" dir="2700000" algn="tl">
                      <a:srgbClr val="000000">
                        <a:alpha val="43137"/>
                      </a:srgbClr>
                    </a:outerShdw>
                  </a:effectLst>
                  <a:latin typeface="Impact" panose="020B0806030902050204" pitchFamily="34" charset="0"/>
                  <a:ea typeface="宋体"/>
                </a:rPr>
                <a:t>01</a:t>
              </a:r>
              <a:endParaRPr lang="zh-CN" altLang="en-US" sz="4800" dirty="0">
                <a:solidFill>
                  <a:prstClr val="white"/>
                </a:solidFill>
                <a:effectLst>
                  <a:outerShdw blurRad="38100" dist="38100" dir="2700000" algn="tl">
                    <a:srgbClr val="000000">
                      <a:alpha val="43137"/>
                    </a:srgbClr>
                  </a:outerShdw>
                </a:effectLst>
                <a:latin typeface="Impact" panose="020B0806030902050204" pitchFamily="34" charset="0"/>
                <a:ea typeface="宋体"/>
              </a:endParaRPr>
            </a:p>
          </p:txBody>
        </p:sp>
      </p:grpSp>
      <p:grpSp>
        <p:nvGrpSpPr>
          <p:cNvPr id="117" name="组合 116"/>
          <p:cNvGrpSpPr/>
          <p:nvPr/>
        </p:nvGrpSpPr>
        <p:grpSpPr>
          <a:xfrm>
            <a:off x="3731439" y="3317063"/>
            <a:ext cx="2035687" cy="1073036"/>
            <a:chOff x="2798579" y="2487797"/>
            <a:chExt cx="1526765" cy="804777"/>
          </a:xfrm>
        </p:grpSpPr>
        <p:sp>
          <p:nvSpPr>
            <p:cNvPr id="5" name="平行四边形 4"/>
            <p:cNvSpPr/>
            <p:nvPr/>
          </p:nvSpPr>
          <p:spPr>
            <a:xfrm>
              <a:off x="2981731" y="2521576"/>
              <a:ext cx="1340653" cy="770998"/>
            </a:xfrm>
            <a:prstGeom prst="parallelogram">
              <a:avLst>
                <a:gd name="adj" fmla="val 46019"/>
              </a:avLst>
            </a:prstGeom>
            <a:gradFill flip="none" rotWithShape="1">
              <a:gsLst>
                <a:gs pos="0">
                  <a:srgbClr val="89DC00"/>
                </a:gs>
                <a:gs pos="100000">
                  <a:srgbClr val="639700"/>
                </a:gs>
              </a:gsLst>
              <a:lin ang="0" scaled="1"/>
              <a:tileRect/>
            </a:gradFill>
            <a:ln w="12700" cap="flat" cmpd="sng" algn="ctr">
              <a:noFill/>
              <a:prstDash val="solid"/>
              <a:miter lim="800000"/>
            </a:ln>
            <a:effectLst>
              <a:outerShdw blurRad="63500" dist="63500" dir="2700000" sx="101000" sy="101000" algn="tl" rotWithShape="0">
                <a:prstClr val="black">
                  <a:alpha val="40000"/>
                </a:prstClr>
              </a:outerShdw>
            </a:effectLst>
          </p:spPr>
          <p:txBody>
            <a:bodyPr rtlCol="0" anchor="ctr"/>
            <a:lstStyle/>
            <a:p>
              <a:pPr algn="ctr" defTabSz="1219170">
                <a:defRPr/>
              </a:pPr>
              <a:endParaRPr lang="zh-CN" altLang="en-US" sz="2400" kern="0">
                <a:solidFill>
                  <a:prstClr val="white"/>
                </a:solidFill>
                <a:latin typeface="Calibri" panose="020F0502020204030204"/>
                <a:ea typeface="宋体"/>
              </a:endParaRPr>
            </a:p>
          </p:txBody>
        </p:sp>
        <p:sp>
          <p:nvSpPr>
            <p:cNvPr id="14" name="平行四边形 13"/>
            <p:cNvSpPr/>
            <p:nvPr/>
          </p:nvSpPr>
          <p:spPr>
            <a:xfrm>
              <a:off x="2984691" y="2521576"/>
              <a:ext cx="1340653" cy="770998"/>
            </a:xfrm>
            <a:prstGeom prst="parallelogram">
              <a:avLst>
                <a:gd name="adj" fmla="val 46019"/>
              </a:avLst>
            </a:prstGeom>
            <a:gradFill flip="none" rotWithShape="1">
              <a:gsLst>
                <a:gs pos="0">
                  <a:srgbClr val="89DC00"/>
                </a:gs>
                <a:gs pos="100000">
                  <a:srgbClr val="639700"/>
                </a:gs>
              </a:gsLst>
              <a:lin ang="0" scaled="1"/>
              <a:tileRect/>
            </a:gradFill>
            <a:ln w="12700" cap="flat" cmpd="sng" algn="ctr">
              <a:noFill/>
              <a:prstDash val="solid"/>
              <a:miter lim="800000"/>
            </a:ln>
            <a:effectLst>
              <a:innerShdw blurRad="63500" dist="38100" dir="600000">
                <a:prstClr val="black">
                  <a:alpha val="40000"/>
                </a:prstClr>
              </a:innerShdw>
            </a:effectLst>
          </p:spPr>
          <p:txBody>
            <a:bodyPr rtlCol="0" anchor="ctr"/>
            <a:lstStyle/>
            <a:p>
              <a:pPr algn="ctr" defTabSz="1219170">
                <a:defRPr/>
              </a:pPr>
              <a:endParaRPr lang="zh-CN" altLang="en-US" sz="2400" kern="0">
                <a:solidFill>
                  <a:prstClr val="white"/>
                </a:solidFill>
                <a:latin typeface="Calibri" panose="020F0502020204030204"/>
                <a:ea typeface="宋体"/>
              </a:endParaRPr>
            </a:p>
          </p:txBody>
        </p:sp>
        <p:sp>
          <p:nvSpPr>
            <p:cNvPr id="25" name="任意多边形 24"/>
            <p:cNvSpPr/>
            <p:nvPr/>
          </p:nvSpPr>
          <p:spPr>
            <a:xfrm rot="19328156">
              <a:off x="2798579" y="2487797"/>
              <a:ext cx="1357774" cy="503722"/>
            </a:xfrm>
            <a:custGeom>
              <a:avLst/>
              <a:gdLst>
                <a:gd name="connsiteX0" fmla="*/ 688436 w 1316767"/>
                <a:gd name="connsiteY0" fmla="*/ 0 h 488509"/>
                <a:gd name="connsiteX1" fmla="*/ 1316767 w 1316767"/>
                <a:gd name="connsiteY1" fmla="*/ 488509 h 488509"/>
                <a:gd name="connsiteX2" fmla="*/ 1232387 w 1316767"/>
                <a:gd name="connsiteY2" fmla="*/ 442508 h 488509"/>
                <a:gd name="connsiteX3" fmla="*/ 508710 w 1316767"/>
                <a:gd name="connsiteY3" fmla="*/ 281350 h 488509"/>
                <a:gd name="connsiteX4" fmla="*/ 4895 w 1316767"/>
                <a:gd name="connsiteY4" fmla="*/ 355506 h 488509"/>
                <a:gd name="connsiteX5" fmla="*/ 0 w 1316767"/>
                <a:gd name="connsiteY5" fmla="*/ 357225 h 488509"/>
                <a:gd name="connsiteX6" fmla="*/ 688436 w 1316767"/>
                <a:gd name="connsiteY6" fmla="*/ 0 h 4885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16767" h="488509">
                  <a:moveTo>
                    <a:pt x="688436" y="0"/>
                  </a:moveTo>
                  <a:lnTo>
                    <a:pt x="1316767" y="488509"/>
                  </a:lnTo>
                  <a:lnTo>
                    <a:pt x="1232387" y="442508"/>
                  </a:lnTo>
                  <a:cubicBezTo>
                    <a:pt x="1025809" y="340761"/>
                    <a:pt x="776776" y="281350"/>
                    <a:pt x="508710" y="281350"/>
                  </a:cubicBezTo>
                  <a:cubicBezTo>
                    <a:pt x="329999" y="281350"/>
                    <a:pt x="159748" y="307755"/>
                    <a:pt x="4895" y="355506"/>
                  </a:cubicBezTo>
                  <a:lnTo>
                    <a:pt x="0" y="357225"/>
                  </a:lnTo>
                  <a:lnTo>
                    <a:pt x="688436" y="0"/>
                  </a:lnTo>
                  <a:close/>
                </a:path>
              </a:pathLst>
            </a:custGeom>
            <a:gradFill>
              <a:gsLst>
                <a:gs pos="0">
                  <a:sysClr val="window" lastClr="FFFFFF">
                    <a:alpha val="0"/>
                  </a:sysClr>
                </a:gs>
                <a:gs pos="72000">
                  <a:sysClr val="window" lastClr="FFFFFF">
                    <a:alpha val="30000"/>
                  </a:sysClr>
                </a:gs>
              </a:gsLst>
              <a:lin ang="2700000" scaled="1"/>
            </a:gradFill>
            <a:ln>
              <a:noFill/>
            </a:ln>
            <a:scene3d>
              <a:camera prst="orthographicFront"/>
              <a:lightRig rig="threePt" dir="t"/>
            </a:scene3d>
            <a:sp3d prstMaterial="softEdge"/>
          </p:spPr>
          <p:txBody>
            <a:bodyPr vert="horz" wrap="square" lIns="121920" tIns="60960" rIns="121920" bIns="60960" numCol="1" anchor="t" anchorCtr="0" compatLnSpc="1">
              <a:prstTxWarp prst="textNoShape">
                <a:avLst/>
              </a:prstTxWarp>
            </a:bodyPr>
            <a:lstStyle/>
            <a:p>
              <a:pPr defTabSz="1219170">
                <a:defRPr/>
              </a:pPr>
              <a:endParaRPr lang="zh-CN" altLang="en-US" sz="2400" kern="0">
                <a:solidFill>
                  <a:prstClr val="black"/>
                </a:solidFill>
                <a:latin typeface="Calibri" panose="020F0502020204030204"/>
                <a:ea typeface="宋体"/>
              </a:endParaRPr>
            </a:p>
          </p:txBody>
        </p:sp>
        <p:sp>
          <p:nvSpPr>
            <p:cNvPr id="29" name="文本框 41"/>
            <p:cNvSpPr txBox="1"/>
            <p:nvPr/>
          </p:nvSpPr>
          <p:spPr>
            <a:xfrm>
              <a:off x="3117297" y="2567471"/>
              <a:ext cx="1086624" cy="623248"/>
            </a:xfrm>
            <a:prstGeom prst="rect">
              <a:avLst/>
            </a:prstGeom>
            <a:noFill/>
          </p:spPr>
          <p:txBody>
            <a:bodyPr wrap="square" rtlCol="0">
              <a:spAutoFit/>
            </a:bodyPr>
            <a:lstStyle/>
            <a:p>
              <a:pPr algn="ctr"/>
              <a:r>
                <a:rPr lang="en-US" altLang="zh-CN" sz="4800" dirty="0">
                  <a:solidFill>
                    <a:prstClr val="white"/>
                  </a:solidFill>
                  <a:effectLst>
                    <a:outerShdw blurRad="38100" dist="38100" dir="2700000" algn="tl">
                      <a:srgbClr val="000000">
                        <a:alpha val="43137"/>
                      </a:srgbClr>
                    </a:outerShdw>
                  </a:effectLst>
                  <a:latin typeface="Impact" panose="020B0806030902050204" pitchFamily="34" charset="0"/>
                  <a:ea typeface="宋体"/>
                </a:rPr>
                <a:t>02</a:t>
              </a:r>
              <a:endParaRPr lang="zh-CN" altLang="en-US" sz="4800" dirty="0">
                <a:solidFill>
                  <a:prstClr val="white"/>
                </a:solidFill>
                <a:effectLst>
                  <a:outerShdw blurRad="38100" dist="38100" dir="2700000" algn="tl">
                    <a:srgbClr val="000000">
                      <a:alpha val="43137"/>
                    </a:srgbClr>
                  </a:outerShdw>
                </a:effectLst>
                <a:latin typeface="Impact" panose="020B0806030902050204" pitchFamily="34" charset="0"/>
                <a:ea typeface="宋体"/>
              </a:endParaRPr>
            </a:p>
          </p:txBody>
        </p:sp>
      </p:grpSp>
      <p:grpSp>
        <p:nvGrpSpPr>
          <p:cNvPr id="118" name="组合 117"/>
          <p:cNvGrpSpPr/>
          <p:nvPr/>
        </p:nvGrpSpPr>
        <p:grpSpPr>
          <a:xfrm>
            <a:off x="3253446" y="4343524"/>
            <a:ext cx="2040759" cy="1074570"/>
            <a:chOff x="2440084" y="3257644"/>
            <a:chExt cx="1530569" cy="805928"/>
          </a:xfrm>
        </p:grpSpPr>
        <p:sp>
          <p:nvSpPr>
            <p:cNvPr id="6" name="平行四边形 5"/>
            <p:cNvSpPr/>
            <p:nvPr/>
          </p:nvSpPr>
          <p:spPr>
            <a:xfrm>
              <a:off x="2627040" y="3292574"/>
              <a:ext cx="1340653" cy="770998"/>
            </a:xfrm>
            <a:prstGeom prst="parallelogram">
              <a:avLst>
                <a:gd name="adj" fmla="val 46019"/>
              </a:avLst>
            </a:prstGeom>
            <a:gradFill flip="none" rotWithShape="1">
              <a:gsLst>
                <a:gs pos="0">
                  <a:srgbClr val="00BDC3"/>
                </a:gs>
                <a:gs pos="100000">
                  <a:srgbClr val="007C90"/>
                </a:gs>
              </a:gsLst>
              <a:lin ang="0" scaled="1"/>
              <a:tileRect/>
            </a:gradFill>
            <a:ln w="12700" cap="flat" cmpd="sng" algn="ctr">
              <a:noFill/>
              <a:prstDash val="solid"/>
              <a:miter lim="800000"/>
            </a:ln>
            <a:effectLst>
              <a:outerShdw blurRad="63500" dist="63500" dir="2700000" sx="101000" sy="101000" algn="tl" rotWithShape="0">
                <a:prstClr val="black">
                  <a:alpha val="40000"/>
                </a:prstClr>
              </a:outerShdw>
            </a:effectLst>
          </p:spPr>
          <p:txBody>
            <a:bodyPr rtlCol="0" anchor="ctr"/>
            <a:lstStyle/>
            <a:p>
              <a:pPr algn="ctr" defTabSz="1219170">
                <a:defRPr/>
              </a:pPr>
              <a:endParaRPr lang="zh-CN" altLang="en-US" sz="2400" kern="0">
                <a:solidFill>
                  <a:prstClr val="white"/>
                </a:solidFill>
                <a:latin typeface="Calibri" panose="020F0502020204030204"/>
                <a:ea typeface="宋体"/>
              </a:endParaRPr>
            </a:p>
          </p:txBody>
        </p:sp>
        <p:sp>
          <p:nvSpPr>
            <p:cNvPr id="15" name="平行四边形 14"/>
            <p:cNvSpPr/>
            <p:nvPr/>
          </p:nvSpPr>
          <p:spPr>
            <a:xfrm>
              <a:off x="2630000" y="3292574"/>
              <a:ext cx="1340653" cy="770998"/>
            </a:xfrm>
            <a:prstGeom prst="parallelogram">
              <a:avLst>
                <a:gd name="adj" fmla="val 46019"/>
              </a:avLst>
            </a:prstGeom>
            <a:gradFill flip="none" rotWithShape="1">
              <a:gsLst>
                <a:gs pos="0">
                  <a:srgbClr val="00BDC3"/>
                </a:gs>
                <a:gs pos="100000">
                  <a:srgbClr val="007C90"/>
                </a:gs>
              </a:gsLst>
              <a:lin ang="0" scaled="1"/>
              <a:tileRect/>
            </a:gradFill>
            <a:ln w="12700" cap="flat" cmpd="sng" algn="ctr">
              <a:noFill/>
              <a:prstDash val="solid"/>
              <a:miter lim="800000"/>
            </a:ln>
            <a:effectLst>
              <a:innerShdw blurRad="63500" dist="38100" dir="600000">
                <a:prstClr val="black">
                  <a:alpha val="40000"/>
                </a:prstClr>
              </a:innerShdw>
            </a:effectLst>
          </p:spPr>
          <p:txBody>
            <a:bodyPr rtlCol="0" anchor="ctr"/>
            <a:lstStyle/>
            <a:p>
              <a:pPr algn="ctr" defTabSz="1219170">
                <a:defRPr/>
              </a:pPr>
              <a:endParaRPr lang="zh-CN" altLang="en-US" sz="2400" kern="0">
                <a:solidFill>
                  <a:prstClr val="white"/>
                </a:solidFill>
                <a:latin typeface="Calibri" panose="020F0502020204030204"/>
                <a:ea typeface="宋体"/>
              </a:endParaRPr>
            </a:p>
          </p:txBody>
        </p:sp>
        <p:sp>
          <p:nvSpPr>
            <p:cNvPr id="26" name="任意多边形 25"/>
            <p:cNvSpPr/>
            <p:nvPr/>
          </p:nvSpPr>
          <p:spPr>
            <a:xfrm rot="19328156">
              <a:off x="2440084" y="3257644"/>
              <a:ext cx="1357774" cy="503722"/>
            </a:xfrm>
            <a:custGeom>
              <a:avLst/>
              <a:gdLst>
                <a:gd name="connsiteX0" fmla="*/ 688436 w 1316767"/>
                <a:gd name="connsiteY0" fmla="*/ 0 h 488509"/>
                <a:gd name="connsiteX1" fmla="*/ 1316767 w 1316767"/>
                <a:gd name="connsiteY1" fmla="*/ 488509 h 488509"/>
                <a:gd name="connsiteX2" fmla="*/ 1232387 w 1316767"/>
                <a:gd name="connsiteY2" fmla="*/ 442508 h 488509"/>
                <a:gd name="connsiteX3" fmla="*/ 508710 w 1316767"/>
                <a:gd name="connsiteY3" fmla="*/ 281350 h 488509"/>
                <a:gd name="connsiteX4" fmla="*/ 4895 w 1316767"/>
                <a:gd name="connsiteY4" fmla="*/ 355506 h 488509"/>
                <a:gd name="connsiteX5" fmla="*/ 0 w 1316767"/>
                <a:gd name="connsiteY5" fmla="*/ 357225 h 488509"/>
                <a:gd name="connsiteX6" fmla="*/ 688436 w 1316767"/>
                <a:gd name="connsiteY6" fmla="*/ 0 h 4885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16767" h="488509">
                  <a:moveTo>
                    <a:pt x="688436" y="0"/>
                  </a:moveTo>
                  <a:lnTo>
                    <a:pt x="1316767" y="488509"/>
                  </a:lnTo>
                  <a:lnTo>
                    <a:pt x="1232387" y="442508"/>
                  </a:lnTo>
                  <a:cubicBezTo>
                    <a:pt x="1025809" y="340761"/>
                    <a:pt x="776776" y="281350"/>
                    <a:pt x="508710" y="281350"/>
                  </a:cubicBezTo>
                  <a:cubicBezTo>
                    <a:pt x="329999" y="281350"/>
                    <a:pt x="159748" y="307755"/>
                    <a:pt x="4895" y="355506"/>
                  </a:cubicBezTo>
                  <a:lnTo>
                    <a:pt x="0" y="357225"/>
                  </a:lnTo>
                  <a:lnTo>
                    <a:pt x="688436" y="0"/>
                  </a:lnTo>
                  <a:close/>
                </a:path>
              </a:pathLst>
            </a:custGeom>
            <a:gradFill>
              <a:gsLst>
                <a:gs pos="0">
                  <a:sysClr val="window" lastClr="FFFFFF">
                    <a:alpha val="0"/>
                  </a:sysClr>
                </a:gs>
                <a:gs pos="72000">
                  <a:sysClr val="window" lastClr="FFFFFF">
                    <a:alpha val="30000"/>
                  </a:sysClr>
                </a:gs>
              </a:gsLst>
              <a:lin ang="2700000" scaled="1"/>
            </a:gradFill>
            <a:ln>
              <a:noFill/>
            </a:ln>
            <a:scene3d>
              <a:camera prst="orthographicFront"/>
              <a:lightRig rig="threePt" dir="t"/>
            </a:scene3d>
            <a:sp3d prstMaterial="softEdge"/>
          </p:spPr>
          <p:txBody>
            <a:bodyPr vert="horz" wrap="square" lIns="121920" tIns="60960" rIns="121920" bIns="60960" numCol="1" anchor="t" anchorCtr="0" compatLnSpc="1">
              <a:prstTxWarp prst="textNoShape">
                <a:avLst/>
              </a:prstTxWarp>
            </a:bodyPr>
            <a:lstStyle/>
            <a:p>
              <a:pPr defTabSz="1219170">
                <a:defRPr/>
              </a:pPr>
              <a:endParaRPr lang="zh-CN" altLang="en-US" sz="2400" kern="0">
                <a:solidFill>
                  <a:prstClr val="black"/>
                </a:solidFill>
                <a:latin typeface="Calibri" panose="020F0502020204030204"/>
                <a:ea typeface="宋体"/>
              </a:endParaRPr>
            </a:p>
          </p:txBody>
        </p:sp>
        <p:sp>
          <p:nvSpPr>
            <p:cNvPr id="30" name="文本框 42"/>
            <p:cNvSpPr txBox="1"/>
            <p:nvPr/>
          </p:nvSpPr>
          <p:spPr>
            <a:xfrm>
              <a:off x="2763342" y="3345419"/>
              <a:ext cx="1086624" cy="623248"/>
            </a:xfrm>
            <a:prstGeom prst="rect">
              <a:avLst/>
            </a:prstGeom>
            <a:noFill/>
          </p:spPr>
          <p:txBody>
            <a:bodyPr wrap="square" rtlCol="0">
              <a:spAutoFit/>
            </a:bodyPr>
            <a:lstStyle/>
            <a:p>
              <a:pPr algn="ctr"/>
              <a:r>
                <a:rPr lang="en-US" altLang="zh-CN" sz="4800" dirty="0">
                  <a:solidFill>
                    <a:prstClr val="white"/>
                  </a:solidFill>
                  <a:effectLst>
                    <a:outerShdw blurRad="38100" dist="38100" dir="2700000" algn="tl">
                      <a:srgbClr val="000000">
                        <a:alpha val="43137"/>
                      </a:srgbClr>
                    </a:outerShdw>
                  </a:effectLst>
                  <a:latin typeface="Impact" panose="020B0806030902050204" pitchFamily="34" charset="0"/>
                  <a:ea typeface="宋体"/>
                </a:rPr>
                <a:t>03</a:t>
              </a:r>
              <a:endParaRPr lang="zh-CN" altLang="en-US" sz="4800" dirty="0">
                <a:solidFill>
                  <a:prstClr val="white"/>
                </a:solidFill>
                <a:effectLst>
                  <a:outerShdw blurRad="38100" dist="38100" dir="2700000" algn="tl">
                    <a:srgbClr val="000000">
                      <a:alpha val="43137"/>
                    </a:srgbClr>
                  </a:outerShdw>
                </a:effectLst>
                <a:latin typeface="Impact" panose="020B0806030902050204" pitchFamily="34" charset="0"/>
                <a:ea typeface="宋体"/>
              </a:endParaRPr>
            </a:p>
          </p:txBody>
        </p:sp>
      </p:grpSp>
      <p:grpSp>
        <p:nvGrpSpPr>
          <p:cNvPr id="119" name="组合 118"/>
          <p:cNvGrpSpPr/>
          <p:nvPr/>
        </p:nvGrpSpPr>
        <p:grpSpPr>
          <a:xfrm>
            <a:off x="2776596" y="5373556"/>
            <a:ext cx="2041417" cy="1072534"/>
            <a:chOff x="2082446" y="4030168"/>
            <a:chExt cx="1531063" cy="804401"/>
          </a:xfrm>
        </p:grpSpPr>
        <p:sp>
          <p:nvSpPr>
            <p:cNvPr id="7" name="平行四边形 6"/>
            <p:cNvSpPr/>
            <p:nvPr/>
          </p:nvSpPr>
          <p:spPr>
            <a:xfrm>
              <a:off x="2269895" y="4063571"/>
              <a:ext cx="1340653" cy="770998"/>
            </a:xfrm>
            <a:prstGeom prst="parallelogram">
              <a:avLst>
                <a:gd name="adj" fmla="val 46019"/>
              </a:avLst>
            </a:prstGeom>
            <a:gradFill flip="none" rotWithShape="1">
              <a:gsLst>
                <a:gs pos="0">
                  <a:srgbClr val="333333"/>
                </a:gs>
                <a:gs pos="100000">
                  <a:srgbClr val="000000"/>
                </a:gs>
              </a:gsLst>
              <a:lin ang="0" scaled="1"/>
              <a:tileRect/>
            </a:gradFill>
            <a:ln w="12700" cap="flat" cmpd="sng" algn="ctr">
              <a:noFill/>
              <a:prstDash val="solid"/>
              <a:miter lim="800000"/>
            </a:ln>
            <a:effectLst>
              <a:outerShdw blurRad="63500" dist="63500" dir="2700000" sx="101000" sy="101000" algn="tl" rotWithShape="0">
                <a:prstClr val="black">
                  <a:alpha val="40000"/>
                </a:prstClr>
              </a:outerShdw>
            </a:effectLst>
          </p:spPr>
          <p:txBody>
            <a:bodyPr rtlCol="0" anchor="ctr"/>
            <a:lstStyle/>
            <a:p>
              <a:pPr algn="ctr" defTabSz="1219170">
                <a:defRPr/>
              </a:pPr>
              <a:endParaRPr lang="zh-CN" altLang="en-US" sz="2400" kern="0">
                <a:solidFill>
                  <a:prstClr val="white"/>
                </a:solidFill>
                <a:latin typeface="Calibri" panose="020F0502020204030204"/>
                <a:ea typeface="宋体"/>
              </a:endParaRPr>
            </a:p>
          </p:txBody>
        </p:sp>
        <p:sp>
          <p:nvSpPr>
            <p:cNvPr id="16" name="平行四边形 15"/>
            <p:cNvSpPr/>
            <p:nvPr/>
          </p:nvSpPr>
          <p:spPr>
            <a:xfrm>
              <a:off x="2272856" y="4063571"/>
              <a:ext cx="1340653" cy="770998"/>
            </a:xfrm>
            <a:prstGeom prst="parallelogram">
              <a:avLst>
                <a:gd name="adj" fmla="val 46019"/>
              </a:avLst>
            </a:prstGeom>
            <a:gradFill flip="none" rotWithShape="1">
              <a:gsLst>
                <a:gs pos="0">
                  <a:srgbClr val="333333"/>
                </a:gs>
                <a:gs pos="100000">
                  <a:srgbClr val="000000"/>
                </a:gs>
              </a:gsLst>
              <a:lin ang="0" scaled="1"/>
              <a:tileRect/>
            </a:gradFill>
            <a:ln w="12700" cap="flat" cmpd="sng" algn="ctr">
              <a:noFill/>
              <a:prstDash val="solid"/>
              <a:miter lim="800000"/>
            </a:ln>
            <a:effectLst>
              <a:innerShdw blurRad="63500" dist="38100" dir="600000">
                <a:prstClr val="black">
                  <a:alpha val="40000"/>
                </a:prstClr>
              </a:innerShdw>
            </a:effectLst>
          </p:spPr>
          <p:txBody>
            <a:bodyPr rtlCol="0" anchor="ctr"/>
            <a:lstStyle/>
            <a:p>
              <a:pPr algn="ctr" defTabSz="1219170">
                <a:defRPr/>
              </a:pPr>
              <a:endParaRPr lang="zh-CN" altLang="en-US" sz="2400" kern="0">
                <a:solidFill>
                  <a:prstClr val="white"/>
                </a:solidFill>
                <a:latin typeface="Calibri" panose="020F0502020204030204"/>
                <a:ea typeface="宋体"/>
              </a:endParaRPr>
            </a:p>
          </p:txBody>
        </p:sp>
        <p:sp>
          <p:nvSpPr>
            <p:cNvPr id="27" name="任意多边形 26"/>
            <p:cNvSpPr/>
            <p:nvPr/>
          </p:nvSpPr>
          <p:spPr>
            <a:xfrm rot="19328156">
              <a:off x="2082446" y="4030168"/>
              <a:ext cx="1357774" cy="503722"/>
            </a:xfrm>
            <a:custGeom>
              <a:avLst/>
              <a:gdLst>
                <a:gd name="connsiteX0" fmla="*/ 688436 w 1316767"/>
                <a:gd name="connsiteY0" fmla="*/ 0 h 488509"/>
                <a:gd name="connsiteX1" fmla="*/ 1316767 w 1316767"/>
                <a:gd name="connsiteY1" fmla="*/ 488509 h 488509"/>
                <a:gd name="connsiteX2" fmla="*/ 1232387 w 1316767"/>
                <a:gd name="connsiteY2" fmla="*/ 442508 h 488509"/>
                <a:gd name="connsiteX3" fmla="*/ 508710 w 1316767"/>
                <a:gd name="connsiteY3" fmla="*/ 281350 h 488509"/>
                <a:gd name="connsiteX4" fmla="*/ 4895 w 1316767"/>
                <a:gd name="connsiteY4" fmla="*/ 355506 h 488509"/>
                <a:gd name="connsiteX5" fmla="*/ 0 w 1316767"/>
                <a:gd name="connsiteY5" fmla="*/ 357225 h 488509"/>
                <a:gd name="connsiteX6" fmla="*/ 688436 w 1316767"/>
                <a:gd name="connsiteY6" fmla="*/ 0 h 4885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16767" h="488509">
                  <a:moveTo>
                    <a:pt x="688436" y="0"/>
                  </a:moveTo>
                  <a:lnTo>
                    <a:pt x="1316767" y="488509"/>
                  </a:lnTo>
                  <a:lnTo>
                    <a:pt x="1232387" y="442508"/>
                  </a:lnTo>
                  <a:cubicBezTo>
                    <a:pt x="1025809" y="340761"/>
                    <a:pt x="776776" y="281350"/>
                    <a:pt x="508710" y="281350"/>
                  </a:cubicBezTo>
                  <a:cubicBezTo>
                    <a:pt x="329999" y="281350"/>
                    <a:pt x="159748" y="307755"/>
                    <a:pt x="4895" y="355506"/>
                  </a:cubicBezTo>
                  <a:lnTo>
                    <a:pt x="0" y="357225"/>
                  </a:lnTo>
                  <a:lnTo>
                    <a:pt x="688436" y="0"/>
                  </a:lnTo>
                  <a:close/>
                </a:path>
              </a:pathLst>
            </a:custGeom>
            <a:gradFill>
              <a:gsLst>
                <a:gs pos="0">
                  <a:sysClr val="window" lastClr="FFFFFF">
                    <a:alpha val="0"/>
                  </a:sysClr>
                </a:gs>
                <a:gs pos="72000">
                  <a:sysClr val="window" lastClr="FFFFFF">
                    <a:alpha val="30000"/>
                  </a:sysClr>
                </a:gs>
              </a:gsLst>
              <a:lin ang="2700000" scaled="1"/>
            </a:gradFill>
            <a:ln>
              <a:noFill/>
            </a:ln>
            <a:scene3d>
              <a:camera prst="orthographicFront"/>
              <a:lightRig rig="threePt" dir="t"/>
            </a:scene3d>
            <a:sp3d prstMaterial="softEdge"/>
          </p:spPr>
          <p:txBody>
            <a:bodyPr vert="horz" wrap="square" lIns="121920" tIns="60960" rIns="121920" bIns="60960" numCol="1" anchor="t" anchorCtr="0" compatLnSpc="1">
              <a:prstTxWarp prst="textNoShape">
                <a:avLst/>
              </a:prstTxWarp>
            </a:bodyPr>
            <a:lstStyle/>
            <a:p>
              <a:pPr defTabSz="1219170">
                <a:defRPr/>
              </a:pPr>
              <a:endParaRPr lang="zh-CN" altLang="en-US" sz="2400" kern="0">
                <a:solidFill>
                  <a:prstClr val="black"/>
                </a:solidFill>
                <a:latin typeface="Calibri" panose="020F0502020204030204"/>
                <a:ea typeface="宋体"/>
              </a:endParaRPr>
            </a:p>
          </p:txBody>
        </p:sp>
        <p:sp>
          <p:nvSpPr>
            <p:cNvPr id="31" name="文本框 43"/>
            <p:cNvSpPr txBox="1"/>
            <p:nvPr/>
          </p:nvSpPr>
          <p:spPr>
            <a:xfrm>
              <a:off x="2401961" y="4115264"/>
              <a:ext cx="1086624" cy="623248"/>
            </a:xfrm>
            <a:prstGeom prst="rect">
              <a:avLst/>
            </a:prstGeom>
            <a:noFill/>
          </p:spPr>
          <p:txBody>
            <a:bodyPr wrap="square" rtlCol="0">
              <a:spAutoFit/>
            </a:bodyPr>
            <a:lstStyle/>
            <a:p>
              <a:pPr algn="ctr"/>
              <a:r>
                <a:rPr lang="en-US" altLang="zh-CN" sz="4800" dirty="0">
                  <a:solidFill>
                    <a:prstClr val="white"/>
                  </a:solidFill>
                  <a:effectLst>
                    <a:outerShdw blurRad="38100" dist="38100" dir="2700000" algn="tl">
                      <a:srgbClr val="000000">
                        <a:alpha val="43137"/>
                      </a:srgbClr>
                    </a:outerShdw>
                  </a:effectLst>
                  <a:latin typeface="Impact" panose="020B0806030902050204" pitchFamily="34" charset="0"/>
                  <a:ea typeface="宋体"/>
                </a:rPr>
                <a:t>04</a:t>
              </a:r>
              <a:endParaRPr lang="zh-CN" altLang="en-US" sz="4800" dirty="0">
                <a:solidFill>
                  <a:prstClr val="white"/>
                </a:solidFill>
                <a:effectLst>
                  <a:outerShdw blurRad="38100" dist="38100" dir="2700000" algn="tl">
                    <a:srgbClr val="000000">
                      <a:alpha val="43137"/>
                    </a:srgbClr>
                  </a:outerShdw>
                </a:effectLst>
                <a:latin typeface="Impact" panose="020B0806030902050204" pitchFamily="34" charset="0"/>
                <a:ea typeface="宋体"/>
              </a:endParaRPr>
            </a:p>
          </p:txBody>
        </p:sp>
      </p:grpSp>
      <p:sp>
        <p:nvSpPr>
          <p:cNvPr id="32" name="文本框 44"/>
          <p:cNvSpPr txBox="1"/>
          <p:nvPr/>
        </p:nvSpPr>
        <p:spPr>
          <a:xfrm>
            <a:off x="6445223" y="1948491"/>
            <a:ext cx="2264683" cy="437107"/>
          </a:xfrm>
          <a:prstGeom prst="rect">
            <a:avLst/>
          </a:prstGeom>
          <a:noFill/>
        </p:spPr>
        <p:txBody>
          <a:bodyPr wrap="square" rtlCol="0">
            <a:spAutoFit/>
          </a:bodyPr>
          <a:lstStyle/>
          <a:p>
            <a:pPr>
              <a:lnSpc>
                <a:spcPct val="120000"/>
              </a:lnSpc>
            </a:pPr>
            <a:r>
              <a:rPr lang="zh-CN" altLang="en-US" sz="1867" b="1" dirty="0">
                <a:solidFill>
                  <a:prstClr val="white"/>
                </a:solidFill>
                <a:latin typeface="微软雅黑" panose="020B0503020204020204" pitchFamily="34" charset="-122"/>
                <a:ea typeface="微软雅黑" panose="020B0503020204020204" pitchFamily="34" charset="-122"/>
              </a:rPr>
              <a:t>请输入标题内容</a:t>
            </a:r>
          </a:p>
        </p:txBody>
      </p:sp>
      <p:sp>
        <p:nvSpPr>
          <p:cNvPr id="33" name="文本框 45"/>
          <p:cNvSpPr txBox="1"/>
          <p:nvPr/>
        </p:nvSpPr>
        <p:spPr>
          <a:xfrm>
            <a:off x="6445223" y="2402582"/>
            <a:ext cx="4105583" cy="437107"/>
          </a:xfrm>
          <a:prstGeom prst="rect">
            <a:avLst/>
          </a:prstGeom>
          <a:noFill/>
        </p:spPr>
        <p:txBody>
          <a:bodyPr wrap="square" rtlCol="0">
            <a:spAutoFit/>
          </a:bodyPr>
          <a:lstStyle/>
          <a:p>
            <a:pPr>
              <a:lnSpc>
                <a:spcPct val="120000"/>
              </a:lnSpc>
            </a:pPr>
            <a:r>
              <a:rPr lang="zh-CN" altLang="en-US" sz="1867" dirty="0">
                <a:solidFill>
                  <a:prstClr val="white"/>
                </a:solidFill>
                <a:latin typeface="微软雅黑" panose="020B0503020204020204" pitchFamily="34" charset="-122"/>
                <a:ea typeface="微软雅黑" panose="020B0503020204020204" pitchFamily="34" charset="-122"/>
              </a:rPr>
              <a:t>请输入文本内容请输入文本内容</a:t>
            </a:r>
          </a:p>
        </p:txBody>
      </p:sp>
      <p:sp>
        <p:nvSpPr>
          <p:cNvPr id="34" name="文本框 46"/>
          <p:cNvSpPr txBox="1"/>
          <p:nvPr/>
        </p:nvSpPr>
        <p:spPr>
          <a:xfrm>
            <a:off x="5934499" y="2985610"/>
            <a:ext cx="2264683" cy="437107"/>
          </a:xfrm>
          <a:prstGeom prst="rect">
            <a:avLst/>
          </a:prstGeom>
          <a:noFill/>
        </p:spPr>
        <p:txBody>
          <a:bodyPr wrap="square" rtlCol="0">
            <a:spAutoFit/>
          </a:bodyPr>
          <a:lstStyle/>
          <a:p>
            <a:pPr>
              <a:lnSpc>
                <a:spcPct val="120000"/>
              </a:lnSpc>
            </a:pPr>
            <a:r>
              <a:rPr lang="zh-CN" altLang="en-US" sz="1867" b="1" dirty="0">
                <a:solidFill>
                  <a:prstClr val="white"/>
                </a:solidFill>
                <a:latin typeface="微软雅黑" panose="020B0503020204020204" pitchFamily="34" charset="-122"/>
                <a:ea typeface="微软雅黑" panose="020B0503020204020204" pitchFamily="34" charset="-122"/>
              </a:rPr>
              <a:t>请输入标题内容</a:t>
            </a:r>
          </a:p>
        </p:txBody>
      </p:sp>
      <p:sp>
        <p:nvSpPr>
          <p:cNvPr id="35" name="文本框 47"/>
          <p:cNvSpPr txBox="1"/>
          <p:nvPr/>
        </p:nvSpPr>
        <p:spPr>
          <a:xfrm>
            <a:off x="5934499" y="3439701"/>
            <a:ext cx="4105583" cy="437107"/>
          </a:xfrm>
          <a:prstGeom prst="rect">
            <a:avLst/>
          </a:prstGeom>
          <a:noFill/>
        </p:spPr>
        <p:txBody>
          <a:bodyPr wrap="square" rtlCol="0">
            <a:spAutoFit/>
          </a:bodyPr>
          <a:lstStyle/>
          <a:p>
            <a:pPr>
              <a:lnSpc>
                <a:spcPct val="120000"/>
              </a:lnSpc>
            </a:pPr>
            <a:r>
              <a:rPr lang="zh-CN" altLang="en-US" sz="1867" dirty="0">
                <a:solidFill>
                  <a:prstClr val="white"/>
                </a:solidFill>
                <a:latin typeface="微软雅黑" panose="020B0503020204020204" pitchFamily="34" charset="-122"/>
                <a:ea typeface="微软雅黑" panose="020B0503020204020204" pitchFamily="34" charset="-122"/>
              </a:rPr>
              <a:t>请输入文本内容请输入文本内容</a:t>
            </a:r>
          </a:p>
        </p:txBody>
      </p:sp>
      <p:sp>
        <p:nvSpPr>
          <p:cNvPr id="36" name="文本框 48"/>
          <p:cNvSpPr txBox="1"/>
          <p:nvPr/>
        </p:nvSpPr>
        <p:spPr>
          <a:xfrm>
            <a:off x="5515441" y="4008326"/>
            <a:ext cx="2264683" cy="437107"/>
          </a:xfrm>
          <a:prstGeom prst="rect">
            <a:avLst/>
          </a:prstGeom>
          <a:noFill/>
        </p:spPr>
        <p:txBody>
          <a:bodyPr wrap="square" rtlCol="0">
            <a:spAutoFit/>
          </a:bodyPr>
          <a:lstStyle/>
          <a:p>
            <a:pPr>
              <a:lnSpc>
                <a:spcPct val="120000"/>
              </a:lnSpc>
            </a:pPr>
            <a:r>
              <a:rPr lang="zh-CN" altLang="en-US" sz="1867" b="1" dirty="0">
                <a:solidFill>
                  <a:prstClr val="white"/>
                </a:solidFill>
                <a:latin typeface="微软雅黑" panose="020B0503020204020204" pitchFamily="34" charset="-122"/>
                <a:ea typeface="微软雅黑" panose="020B0503020204020204" pitchFamily="34" charset="-122"/>
              </a:rPr>
              <a:t>请输入标题内容</a:t>
            </a:r>
          </a:p>
        </p:txBody>
      </p:sp>
      <p:sp>
        <p:nvSpPr>
          <p:cNvPr id="37" name="文本框 49"/>
          <p:cNvSpPr txBox="1"/>
          <p:nvPr/>
        </p:nvSpPr>
        <p:spPr>
          <a:xfrm>
            <a:off x="5515442" y="4462417"/>
            <a:ext cx="4105583" cy="437107"/>
          </a:xfrm>
          <a:prstGeom prst="rect">
            <a:avLst/>
          </a:prstGeom>
          <a:noFill/>
        </p:spPr>
        <p:txBody>
          <a:bodyPr wrap="square" rtlCol="0">
            <a:spAutoFit/>
          </a:bodyPr>
          <a:lstStyle/>
          <a:p>
            <a:pPr>
              <a:lnSpc>
                <a:spcPct val="120000"/>
              </a:lnSpc>
            </a:pPr>
            <a:r>
              <a:rPr lang="zh-CN" altLang="en-US" sz="1867" dirty="0">
                <a:solidFill>
                  <a:prstClr val="white"/>
                </a:solidFill>
                <a:latin typeface="微软雅黑" panose="020B0503020204020204" pitchFamily="34" charset="-122"/>
                <a:ea typeface="微软雅黑" panose="020B0503020204020204" pitchFamily="34" charset="-122"/>
              </a:rPr>
              <a:t>请输入文本内容请输入文本内容</a:t>
            </a:r>
          </a:p>
        </p:txBody>
      </p:sp>
      <p:sp>
        <p:nvSpPr>
          <p:cNvPr id="38" name="文本框 50"/>
          <p:cNvSpPr txBox="1"/>
          <p:nvPr/>
        </p:nvSpPr>
        <p:spPr>
          <a:xfrm>
            <a:off x="5030908" y="5043519"/>
            <a:ext cx="2264683" cy="437107"/>
          </a:xfrm>
          <a:prstGeom prst="rect">
            <a:avLst/>
          </a:prstGeom>
          <a:noFill/>
        </p:spPr>
        <p:txBody>
          <a:bodyPr wrap="square" rtlCol="0">
            <a:spAutoFit/>
          </a:bodyPr>
          <a:lstStyle/>
          <a:p>
            <a:pPr>
              <a:lnSpc>
                <a:spcPct val="120000"/>
              </a:lnSpc>
            </a:pPr>
            <a:r>
              <a:rPr lang="zh-CN" altLang="en-US" sz="1867" b="1" dirty="0">
                <a:solidFill>
                  <a:prstClr val="white"/>
                </a:solidFill>
                <a:latin typeface="微软雅黑" panose="020B0503020204020204" pitchFamily="34" charset="-122"/>
                <a:ea typeface="微软雅黑" panose="020B0503020204020204" pitchFamily="34" charset="-122"/>
              </a:rPr>
              <a:t>请输入标题内容</a:t>
            </a:r>
          </a:p>
        </p:txBody>
      </p:sp>
      <p:sp>
        <p:nvSpPr>
          <p:cNvPr id="39" name="文本框 51"/>
          <p:cNvSpPr txBox="1"/>
          <p:nvPr/>
        </p:nvSpPr>
        <p:spPr>
          <a:xfrm>
            <a:off x="5030909" y="5497609"/>
            <a:ext cx="4105583" cy="437107"/>
          </a:xfrm>
          <a:prstGeom prst="rect">
            <a:avLst/>
          </a:prstGeom>
          <a:noFill/>
        </p:spPr>
        <p:txBody>
          <a:bodyPr wrap="square" rtlCol="0">
            <a:spAutoFit/>
          </a:bodyPr>
          <a:lstStyle/>
          <a:p>
            <a:pPr>
              <a:lnSpc>
                <a:spcPct val="120000"/>
              </a:lnSpc>
            </a:pPr>
            <a:r>
              <a:rPr lang="zh-CN" altLang="en-US" sz="1867" dirty="0">
                <a:solidFill>
                  <a:prstClr val="white"/>
                </a:solidFill>
                <a:latin typeface="微软雅黑" panose="020B0503020204020204" pitchFamily="34" charset="-122"/>
                <a:ea typeface="微软雅黑" panose="020B0503020204020204" pitchFamily="34" charset="-122"/>
              </a:rPr>
              <a:t>请输入文本内容请输入文本内容</a:t>
            </a:r>
          </a:p>
        </p:txBody>
      </p:sp>
      <p:grpSp>
        <p:nvGrpSpPr>
          <p:cNvPr id="124" name="组合 123"/>
          <p:cNvGrpSpPr/>
          <p:nvPr/>
        </p:nvGrpSpPr>
        <p:grpSpPr>
          <a:xfrm>
            <a:off x="1408470" y="2834228"/>
            <a:ext cx="2832429" cy="3898285"/>
            <a:chOff x="1056352" y="2125671"/>
            <a:chExt cx="2124322" cy="2923714"/>
          </a:xfrm>
        </p:grpSpPr>
        <p:sp>
          <p:nvSpPr>
            <p:cNvPr id="3" name="椭圆 2"/>
            <p:cNvSpPr/>
            <p:nvPr/>
          </p:nvSpPr>
          <p:spPr>
            <a:xfrm>
              <a:off x="1056352" y="4656036"/>
              <a:ext cx="2124322" cy="393349"/>
            </a:xfrm>
            <a:prstGeom prst="ellipse">
              <a:avLst/>
            </a:prstGeom>
            <a:solidFill>
              <a:sysClr val="window" lastClr="FFFFFF">
                <a:lumMod val="75000"/>
              </a:sysClr>
            </a:solidFill>
            <a:ln w="12700" cap="flat" cmpd="sng" algn="ctr">
              <a:noFill/>
              <a:prstDash val="solid"/>
              <a:miter lim="800000"/>
            </a:ln>
            <a:effectLst>
              <a:softEdge rad="139700"/>
            </a:effectLst>
          </p:spPr>
          <p:txBody>
            <a:bodyPr rtlCol="0" anchor="ctr"/>
            <a:lstStyle/>
            <a:p>
              <a:pPr algn="ctr" defTabSz="1219170">
                <a:defRPr/>
              </a:pPr>
              <a:endParaRPr lang="zh-CN" altLang="en-US" sz="2400" kern="0">
                <a:solidFill>
                  <a:prstClr val="white"/>
                </a:solidFill>
                <a:latin typeface="Calibri" panose="020F0502020204030204"/>
                <a:ea typeface="宋体"/>
              </a:endParaRPr>
            </a:p>
          </p:txBody>
        </p:sp>
        <p:grpSp>
          <p:nvGrpSpPr>
            <p:cNvPr id="40" name="Group 4"/>
            <p:cNvGrpSpPr>
              <a:grpSpLocks noChangeAspect="1"/>
            </p:cNvGrpSpPr>
            <p:nvPr/>
          </p:nvGrpSpPr>
          <p:grpSpPr bwMode="auto">
            <a:xfrm>
              <a:off x="1531963" y="2125671"/>
              <a:ext cx="1044366" cy="2725503"/>
              <a:chOff x="1585" y="1773"/>
              <a:chExt cx="638" cy="1665"/>
            </a:xfrm>
          </p:grpSpPr>
          <p:sp>
            <p:nvSpPr>
              <p:cNvPr id="42" name="Freeform 5"/>
              <p:cNvSpPr>
                <a:spLocks/>
              </p:cNvSpPr>
              <p:nvPr/>
            </p:nvSpPr>
            <p:spPr bwMode="auto">
              <a:xfrm>
                <a:off x="2058" y="1797"/>
                <a:ext cx="86" cy="261"/>
              </a:xfrm>
              <a:custGeom>
                <a:avLst/>
                <a:gdLst>
                  <a:gd name="T0" fmla="*/ 19 w 36"/>
                  <a:gd name="T1" fmla="*/ 19 h 110"/>
                  <a:gd name="T2" fmla="*/ 6 w 36"/>
                  <a:gd name="T3" fmla="*/ 0 h 110"/>
                  <a:gd name="T4" fmla="*/ 10 w 36"/>
                  <a:gd name="T5" fmla="*/ 11 h 110"/>
                  <a:gd name="T6" fmla="*/ 0 w 36"/>
                  <a:gd name="T7" fmla="*/ 14 h 110"/>
                  <a:gd name="T8" fmla="*/ 17 w 36"/>
                  <a:gd name="T9" fmla="*/ 47 h 110"/>
                  <a:gd name="T10" fmla="*/ 19 w 36"/>
                  <a:gd name="T11" fmla="*/ 51 h 110"/>
                  <a:gd name="T12" fmla="*/ 17 w 36"/>
                  <a:gd name="T13" fmla="*/ 58 h 110"/>
                  <a:gd name="T14" fmla="*/ 12 w 36"/>
                  <a:gd name="T15" fmla="*/ 65 h 110"/>
                  <a:gd name="T16" fmla="*/ 0 w 36"/>
                  <a:gd name="T17" fmla="*/ 84 h 110"/>
                  <a:gd name="T18" fmla="*/ 1 w 36"/>
                  <a:gd name="T19" fmla="*/ 87 h 110"/>
                  <a:gd name="T20" fmla="*/ 10 w 36"/>
                  <a:gd name="T21" fmla="*/ 98 h 110"/>
                  <a:gd name="T22" fmla="*/ 15 w 36"/>
                  <a:gd name="T23" fmla="*/ 104 h 110"/>
                  <a:gd name="T24" fmla="*/ 27 w 36"/>
                  <a:gd name="T25" fmla="*/ 110 h 110"/>
                  <a:gd name="T26" fmla="*/ 29 w 36"/>
                  <a:gd name="T27" fmla="*/ 74 h 110"/>
                  <a:gd name="T28" fmla="*/ 19 w 36"/>
                  <a:gd name="T29" fmla="*/ 27 h 110"/>
                  <a:gd name="T30" fmla="*/ 19 w 36"/>
                  <a:gd name="T31" fmla="*/ 25 h 110"/>
                  <a:gd name="T32" fmla="*/ 19 w 36"/>
                  <a:gd name="T33" fmla="*/ 19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6" h="110">
                    <a:moveTo>
                      <a:pt x="19" y="19"/>
                    </a:moveTo>
                    <a:cubicBezTo>
                      <a:pt x="18" y="10"/>
                      <a:pt x="13" y="4"/>
                      <a:pt x="6" y="0"/>
                    </a:cubicBezTo>
                    <a:cubicBezTo>
                      <a:pt x="10" y="11"/>
                      <a:pt x="10" y="11"/>
                      <a:pt x="10" y="11"/>
                    </a:cubicBezTo>
                    <a:cubicBezTo>
                      <a:pt x="0" y="14"/>
                      <a:pt x="0" y="14"/>
                      <a:pt x="0" y="14"/>
                    </a:cubicBezTo>
                    <a:cubicBezTo>
                      <a:pt x="10" y="19"/>
                      <a:pt x="16" y="30"/>
                      <a:pt x="17" y="47"/>
                    </a:cubicBezTo>
                    <a:cubicBezTo>
                      <a:pt x="19" y="46"/>
                      <a:pt x="20" y="47"/>
                      <a:pt x="19" y="51"/>
                    </a:cubicBezTo>
                    <a:cubicBezTo>
                      <a:pt x="19" y="53"/>
                      <a:pt x="18" y="55"/>
                      <a:pt x="17" y="58"/>
                    </a:cubicBezTo>
                    <a:cubicBezTo>
                      <a:pt x="12" y="65"/>
                      <a:pt x="12" y="65"/>
                      <a:pt x="12" y="65"/>
                    </a:cubicBezTo>
                    <a:cubicBezTo>
                      <a:pt x="11" y="73"/>
                      <a:pt x="7" y="79"/>
                      <a:pt x="0" y="84"/>
                    </a:cubicBezTo>
                    <a:cubicBezTo>
                      <a:pt x="1" y="85"/>
                      <a:pt x="1" y="86"/>
                      <a:pt x="1" y="87"/>
                    </a:cubicBezTo>
                    <a:cubicBezTo>
                      <a:pt x="10" y="98"/>
                      <a:pt x="10" y="98"/>
                      <a:pt x="10" y="98"/>
                    </a:cubicBezTo>
                    <a:cubicBezTo>
                      <a:pt x="15" y="104"/>
                      <a:pt x="15" y="104"/>
                      <a:pt x="15" y="104"/>
                    </a:cubicBezTo>
                    <a:cubicBezTo>
                      <a:pt x="27" y="110"/>
                      <a:pt x="27" y="110"/>
                      <a:pt x="27" y="110"/>
                    </a:cubicBezTo>
                    <a:cubicBezTo>
                      <a:pt x="35" y="104"/>
                      <a:pt x="36" y="92"/>
                      <a:pt x="29" y="74"/>
                    </a:cubicBezTo>
                    <a:cubicBezTo>
                      <a:pt x="23" y="62"/>
                      <a:pt x="20" y="46"/>
                      <a:pt x="19" y="27"/>
                    </a:cubicBezTo>
                    <a:cubicBezTo>
                      <a:pt x="19" y="25"/>
                      <a:pt x="19" y="25"/>
                      <a:pt x="19" y="25"/>
                    </a:cubicBezTo>
                    <a:cubicBezTo>
                      <a:pt x="19" y="23"/>
                      <a:pt x="19" y="21"/>
                      <a:pt x="19" y="19"/>
                    </a:cubicBezTo>
                    <a:close/>
                  </a:path>
                </a:pathLst>
              </a:custGeom>
              <a:solidFill>
                <a:srgbClr val="331A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prstClr val="black"/>
                  </a:solidFill>
                  <a:latin typeface="Calibri" panose="020F0502020204030204"/>
                  <a:ea typeface="宋体"/>
                </a:endParaRPr>
              </a:p>
            </p:txBody>
          </p:sp>
          <p:sp>
            <p:nvSpPr>
              <p:cNvPr id="43" name="Freeform 6"/>
              <p:cNvSpPr>
                <a:spLocks noEditPoints="1"/>
              </p:cNvSpPr>
              <p:nvPr/>
            </p:nvSpPr>
            <p:spPr bwMode="auto">
              <a:xfrm>
                <a:off x="1905" y="1773"/>
                <a:ext cx="177" cy="235"/>
              </a:xfrm>
              <a:custGeom>
                <a:avLst/>
                <a:gdLst>
                  <a:gd name="T0" fmla="*/ 74 w 74"/>
                  <a:gd name="T1" fmla="*/ 21 h 99"/>
                  <a:gd name="T2" fmla="*/ 70 w 74"/>
                  <a:gd name="T3" fmla="*/ 10 h 99"/>
                  <a:gd name="T4" fmla="*/ 63 w 74"/>
                  <a:gd name="T5" fmla="*/ 7 h 99"/>
                  <a:gd name="T6" fmla="*/ 22 w 74"/>
                  <a:gd name="T7" fmla="*/ 18 h 99"/>
                  <a:gd name="T8" fmla="*/ 14 w 74"/>
                  <a:gd name="T9" fmla="*/ 38 h 99"/>
                  <a:gd name="T10" fmla="*/ 14 w 74"/>
                  <a:gd name="T11" fmla="*/ 39 h 99"/>
                  <a:gd name="T12" fmla="*/ 3 w 74"/>
                  <a:gd name="T13" fmla="*/ 81 h 99"/>
                  <a:gd name="T14" fmla="*/ 1 w 74"/>
                  <a:gd name="T15" fmla="*/ 97 h 99"/>
                  <a:gd name="T16" fmla="*/ 4 w 74"/>
                  <a:gd name="T17" fmla="*/ 97 h 99"/>
                  <a:gd name="T18" fmla="*/ 6 w 74"/>
                  <a:gd name="T19" fmla="*/ 82 h 99"/>
                  <a:gd name="T20" fmla="*/ 12 w 74"/>
                  <a:gd name="T21" fmla="*/ 65 h 99"/>
                  <a:gd name="T22" fmla="*/ 15 w 74"/>
                  <a:gd name="T23" fmla="*/ 69 h 99"/>
                  <a:gd name="T24" fmla="*/ 7 w 74"/>
                  <a:gd name="T25" fmla="*/ 96 h 99"/>
                  <a:gd name="T26" fmla="*/ 8 w 74"/>
                  <a:gd name="T27" fmla="*/ 99 h 99"/>
                  <a:gd name="T28" fmla="*/ 18 w 74"/>
                  <a:gd name="T29" fmla="*/ 69 h 99"/>
                  <a:gd name="T30" fmla="*/ 13 w 74"/>
                  <a:gd name="T31" fmla="*/ 55 h 99"/>
                  <a:gd name="T32" fmla="*/ 15 w 74"/>
                  <a:gd name="T33" fmla="*/ 49 h 99"/>
                  <a:gd name="T34" fmla="*/ 19 w 74"/>
                  <a:gd name="T35" fmla="*/ 55 h 99"/>
                  <a:gd name="T36" fmla="*/ 23 w 74"/>
                  <a:gd name="T37" fmla="*/ 41 h 99"/>
                  <a:gd name="T38" fmla="*/ 64 w 74"/>
                  <a:gd name="T39" fmla="*/ 24 h 99"/>
                  <a:gd name="T40" fmla="*/ 74 w 74"/>
                  <a:gd name="T41" fmla="*/ 21 h 99"/>
                  <a:gd name="T42" fmla="*/ 17 w 74"/>
                  <a:gd name="T43" fmla="*/ 39 h 99"/>
                  <a:gd name="T44" fmla="*/ 17 w 74"/>
                  <a:gd name="T45" fmla="*/ 38 h 99"/>
                  <a:gd name="T46" fmla="*/ 24 w 74"/>
                  <a:gd name="T47" fmla="*/ 19 h 99"/>
                  <a:gd name="T48" fmla="*/ 62 w 74"/>
                  <a:gd name="T49" fmla="*/ 10 h 99"/>
                  <a:gd name="T50" fmla="*/ 63 w 74"/>
                  <a:gd name="T51" fmla="*/ 10 h 99"/>
                  <a:gd name="T52" fmla="*/ 64 w 74"/>
                  <a:gd name="T53" fmla="*/ 10 h 99"/>
                  <a:gd name="T54" fmla="*/ 24 w 74"/>
                  <a:gd name="T55" fmla="*/ 24 h 99"/>
                  <a:gd name="T56" fmla="*/ 18 w 74"/>
                  <a:gd name="T57" fmla="*/ 47 h 99"/>
                  <a:gd name="T58" fmla="*/ 18 w 74"/>
                  <a:gd name="T59" fmla="*/ 48 h 99"/>
                  <a:gd name="T60" fmla="*/ 16 w 74"/>
                  <a:gd name="T61" fmla="*/ 46 h 99"/>
                  <a:gd name="T62" fmla="*/ 17 w 74"/>
                  <a:gd name="T63" fmla="*/ 39 h 99"/>
                  <a:gd name="T64" fmla="*/ 17 w 74"/>
                  <a:gd name="T65" fmla="*/ 39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4" h="99">
                    <a:moveTo>
                      <a:pt x="74" y="21"/>
                    </a:moveTo>
                    <a:cubicBezTo>
                      <a:pt x="70" y="10"/>
                      <a:pt x="70" y="10"/>
                      <a:pt x="70" y="10"/>
                    </a:cubicBezTo>
                    <a:cubicBezTo>
                      <a:pt x="68" y="9"/>
                      <a:pt x="65" y="8"/>
                      <a:pt x="63" y="7"/>
                    </a:cubicBezTo>
                    <a:cubicBezTo>
                      <a:pt x="48" y="0"/>
                      <a:pt x="34" y="3"/>
                      <a:pt x="22" y="18"/>
                    </a:cubicBezTo>
                    <a:cubicBezTo>
                      <a:pt x="17" y="24"/>
                      <a:pt x="15" y="31"/>
                      <a:pt x="14" y="38"/>
                    </a:cubicBezTo>
                    <a:cubicBezTo>
                      <a:pt x="14" y="39"/>
                      <a:pt x="14" y="39"/>
                      <a:pt x="14" y="39"/>
                    </a:cubicBezTo>
                    <a:cubicBezTo>
                      <a:pt x="13" y="56"/>
                      <a:pt x="9" y="70"/>
                      <a:pt x="3" y="81"/>
                    </a:cubicBezTo>
                    <a:cubicBezTo>
                      <a:pt x="1" y="88"/>
                      <a:pt x="0" y="93"/>
                      <a:pt x="1" y="97"/>
                    </a:cubicBezTo>
                    <a:cubicBezTo>
                      <a:pt x="4" y="97"/>
                      <a:pt x="4" y="97"/>
                      <a:pt x="4" y="97"/>
                    </a:cubicBezTo>
                    <a:cubicBezTo>
                      <a:pt x="3" y="93"/>
                      <a:pt x="3" y="88"/>
                      <a:pt x="6" y="82"/>
                    </a:cubicBezTo>
                    <a:cubicBezTo>
                      <a:pt x="8" y="77"/>
                      <a:pt x="10" y="71"/>
                      <a:pt x="12" y="65"/>
                    </a:cubicBezTo>
                    <a:cubicBezTo>
                      <a:pt x="13" y="67"/>
                      <a:pt x="14" y="68"/>
                      <a:pt x="15" y="69"/>
                    </a:cubicBezTo>
                    <a:cubicBezTo>
                      <a:pt x="8" y="82"/>
                      <a:pt x="6" y="91"/>
                      <a:pt x="7" y="96"/>
                    </a:cubicBezTo>
                    <a:cubicBezTo>
                      <a:pt x="7" y="97"/>
                      <a:pt x="7" y="98"/>
                      <a:pt x="8" y="99"/>
                    </a:cubicBezTo>
                    <a:cubicBezTo>
                      <a:pt x="18" y="69"/>
                      <a:pt x="18" y="69"/>
                      <a:pt x="18" y="69"/>
                    </a:cubicBezTo>
                    <a:cubicBezTo>
                      <a:pt x="15" y="67"/>
                      <a:pt x="13" y="62"/>
                      <a:pt x="13" y="55"/>
                    </a:cubicBezTo>
                    <a:cubicBezTo>
                      <a:pt x="13" y="51"/>
                      <a:pt x="14" y="49"/>
                      <a:pt x="15" y="49"/>
                    </a:cubicBezTo>
                    <a:cubicBezTo>
                      <a:pt x="16" y="49"/>
                      <a:pt x="17" y="51"/>
                      <a:pt x="19" y="55"/>
                    </a:cubicBezTo>
                    <a:cubicBezTo>
                      <a:pt x="19" y="51"/>
                      <a:pt x="20" y="46"/>
                      <a:pt x="23" y="41"/>
                    </a:cubicBezTo>
                    <a:cubicBezTo>
                      <a:pt x="33" y="26"/>
                      <a:pt x="47" y="20"/>
                      <a:pt x="64" y="24"/>
                    </a:cubicBezTo>
                    <a:cubicBezTo>
                      <a:pt x="74" y="21"/>
                      <a:pt x="74" y="21"/>
                      <a:pt x="74" y="21"/>
                    </a:cubicBezTo>
                    <a:close/>
                    <a:moveTo>
                      <a:pt x="17" y="39"/>
                    </a:moveTo>
                    <a:cubicBezTo>
                      <a:pt x="17" y="38"/>
                      <a:pt x="17" y="38"/>
                      <a:pt x="17" y="38"/>
                    </a:cubicBezTo>
                    <a:cubicBezTo>
                      <a:pt x="17" y="31"/>
                      <a:pt x="19" y="25"/>
                      <a:pt x="24" y="19"/>
                    </a:cubicBezTo>
                    <a:cubicBezTo>
                      <a:pt x="35" y="6"/>
                      <a:pt x="48" y="3"/>
                      <a:pt x="62" y="10"/>
                    </a:cubicBezTo>
                    <a:cubicBezTo>
                      <a:pt x="63" y="10"/>
                      <a:pt x="63" y="10"/>
                      <a:pt x="63" y="10"/>
                    </a:cubicBezTo>
                    <a:cubicBezTo>
                      <a:pt x="63" y="10"/>
                      <a:pt x="64" y="10"/>
                      <a:pt x="64" y="10"/>
                    </a:cubicBezTo>
                    <a:cubicBezTo>
                      <a:pt x="44" y="8"/>
                      <a:pt x="30" y="12"/>
                      <a:pt x="24" y="24"/>
                    </a:cubicBezTo>
                    <a:cubicBezTo>
                      <a:pt x="21" y="31"/>
                      <a:pt x="19" y="39"/>
                      <a:pt x="18" y="47"/>
                    </a:cubicBezTo>
                    <a:cubicBezTo>
                      <a:pt x="18" y="47"/>
                      <a:pt x="18" y="48"/>
                      <a:pt x="18" y="48"/>
                    </a:cubicBezTo>
                    <a:cubicBezTo>
                      <a:pt x="17" y="47"/>
                      <a:pt x="16" y="46"/>
                      <a:pt x="16" y="46"/>
                    </a:cubicBezTo>
                    <a:cubicBezTo>
                      <a:pt x="16" y="44"/>
                      <a:pt x="16" y="42"/>
                      <a:pt x="17" y="39"/>
                    </a:cubicBezTo>
                    <a:cubicBezTo>
                      <a:pt x="17" y="39"/>
                      <a:pt x="17" y="39"/>
                      <a:pt x="17" y="39"/>
                    </a:cubicBezTo>
                    <a:close/>
                  </a:path>
                </a:pathLst>
              </a:custGeom>
              <a:solidFill>
                <a:srgbClr val="6633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prstClr val="black"/>
                  </a:solidFill>
                  <a:latin typeface="Calibri" panose="020F0502020204030204"/>
                  <a:ea typeface="宋体"/>
                </a:endParaRPr>
              </a:p>
            </p:txBody>
          </p:sp>
          <p:sp>
            <p:nvSpPr>
              <p:cNvPr id="44" name="Freeform 7"/>
              <p:cNvSpPr>
                <a:spLocks/>
              </p:cNvSpPr>
              <p:nvPr/>
            </p:nvSpPr>
            <p:spPr bwMode="auto">
              <a:xfrm>
                <a:off x="1943" y="1780"/>
                <a:ext cx="115" cy="107"/>
              </a:xfrm>
              <a:custGeom>
                <a:avLst/>
                <a:gdLst>
                  <a:gd name="T0" fmla="*/ 1 w 48"/>
                  <a:gd name="T1" fmla="*/ 35 h 45"/>
                  <a:gd name="T2" fmla="*/ 1 w 48"/>
                  <a:gd name="T3" fmla="*/ 36 h 45"/>
                  <a:gd name="T4" fmla="*/ 1 w 48"/>
                  <a:gd name="T5" fmla="*/ 36 h 45"/>
                  <a:gd name="T6" fmla="*/ 0 w 48"/>
                  <a:gd name="T7" fmla="*/ 43 h 45"/>
                  <a:gd name="T8" fmla="*/ 2 w 48"/>
                  <a:gd name="T9" fmla="*/ 45 h 45"/>
                  <a:gd name="T10" fmla="*/ 2 w 48"/>
                  <a:gd name="T11" fmla="*/ 44 h 45"/>
                  <a:gd name="T12" fmla="*/ 8 w 48"/>
                  <a:gd name="T13" fmla="*/ 21 h 45"/>
                  <a:gd name="T14" fmla="*/ 48 w 48"/>
                  <a:gd name="T15" fmla="*/ 7 h 45"/>
                  <a:gd name="T16" fmla="*/ 47 w 48"/>
                  <a:gd name="T17" fmla="*/ 7 h 45"/>
                  <a:gd name="T18" fmla="*/ 46 w 48"/>
                  <a:gd name="T19" fmla="*/ 7 h 45"/>
                  <a:gd name="T20" fmla="*/ 8 w 48"/>
                  <a:gd name="T21" fmla="*/ 16 h 45"/>
                  <a:gd name="T22" fmla="*/ 1 w 48"/>
                  <a:gd name="T23" fmla="*/ 35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8" h="45">
                    <a:moveTo>
                      <a:pt x="1" y="35"/>
                    </a:moveTo>
                    <a:cubicBezTo>
                      <a:pt x="1" y="36"/>
                      <a:pt x="1" y="36"/>
                      <a:pt x="1" y="36"/>
                    </a:cubicBezTo>
                    <a:cubicBezTo>
                      <a:pt x="1" y="36"/>
                      <a:pt x="1" y="36"/>
                      <a:pt x="1" y="36"/>
                    </a:cubicBezTo>
                    <a:cubicBezTo>
                      <a:pt x="0" y="39"/>
                      <a:pt x="0" y="41"/>
                      <a:pt x="0" y="43"/>
                    </a:cubicBezTo>
                    <a:cubicBezTo>
                      <a:pt x="0" y="43"/>
                      <a:pt x="1" y="44"/>
                      <a:pt x="2" y="45"/>
                    </a:cubicBezTo>
                    <a:cubicBezTo>
                      <a:pt x="2" y="45"/>
                      <a:pt x="2" y="44"/>
                      <a:pt x="2" y="44"/>
                    </a:cubicBezTo>
                    <a:cubicBezTo>
                      <a:pt x="3" y="36"/>
                      <a:pt x="5" y="28"/>
                      <a:pt x="8" y="21"/>
                    </a:cubicBezTo>
                    <a:cubicBezTo>
                      <a:pt x="14" y="9"/>
                      <a:pt x="28" y="5"/>
                      <a:pt x="48" y="7"/>
                    </a:cubicBezTo>
                    <a:cubicBezTo>
                      <a:pt x="48" y="7"/>
                      <a:pt x="47" y="7"/>
                      <a:pt x="47" y="7"/>
                    </a:cubicBezTo>
                    <a:cubicBezTo>
                      <a:pt x="46" y="7"/>
                      <a:pt x="46" y="7"/>
                      <a:pt x="46" y="7"/>
                    </a:cubicBezTo>
                    <a:cubicBezTo>
                      <a:pt x="32" y="0"/>
                      <a:pt x="19" y="3"/>
                      <a:pt x="8" y="16"/>
                    </a:cubicBezTo>
                    <a:cubicBezTo>
                      <a:pt x="3" y="22"/>
                      <a:pt x="1" y="28"/>
                      <a:pt x="1" y="35"/>
                    </a:cubicBezTo>
                    <a:close/>
                  </a:path>
                </a:pathLst>
              </a:custGeom>
              <a:solidFill>
                <a:srgbClr val="A9540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prstClr val="black"/>
                  </a:solidFill>
                  <a:latin typeface="Calibri" panose="020F0502020204030204"/>
                  <a:ea typeface="宋体"/>
                </a:endParaRPr>
              </a:p>
            </p:txBody>
          </p:sp>
          <p:sp>
            <p:nvSpPr>
              <p:cNvPr id="45" name="Freeform 8"/>
              <p:cNvSpPr>
                <a:spLocks noEditPoints="1"/>
              </p:cNvSpPr>
              <p:nvPr/>
            </p:nvSpPr>
            <p:spPr bwMode="auto">
              <a:xfrm>
                <a:off x="1962" y="1968"/>
                <a:ext cx="79" cy="113"/>
              </a:xfrm>
              <a:custGeom>
                <a:avLst/>
                <a:gdLst>
                  <a:gd name="T0" fmla="*/ 1 w 33"/>
                  <a:gd name="T1" fmla="*/ 0 h 48"/>
                  <a:gd name="T2" fmla="*/ 0 w 33"/>
                  <a:gd name="T3" fmla="*/ 10 h 48"/>
                  <a:gd name="T4" fmla="*/ 0 w 33"/>
                  <a:gd name="T5" fmla="*/ 14 h 48"/>
                  <a:gd name="T6" fmla="*/ 9 w 33"/>
                  <a:gd name="T7" fmla="*/ 34 h 48"/>
                  <a:gd name="T8" fmla="*/ 10 w 33"/>
                  <a:gd name="T9" fmla="*/ 36 h 48"/>
                  <a:gd name="T10" fmla="*/ 24 w 33"/>
                  <a:gd name="T11" fmla="*/ 48 h 48"/>
                  <a:gd name="T12" fmla="*/ 33 w 33"/>
                  <a:gd name="T13" fmla="*/ 33 h 48"/>
                  <a:gd name="T14" fmla="*/ 33 w 33"/>
                  <a:gd name="T15" fmla="*/ 16 h 48"/>
                  <a:gd name="T16" fmla="*/ 12 w 33"/>
                  <a:gd name="T17" fmla="*/ 12 h 48"/>
                  <a:gd name="T18" fmla="*/ 1 w 33"/>
                  <a:gd name="T19" fmla="*/ 0 h 48"/>
                  <a:gd name="T20" fmla="*/ 2 w 33"/>
                  <a:gd name="T21" fmla="*/ 4 h 48"/>
                  <a:gd name="T22" fmla="*/ 4 w 33"/>
                  <a:gd name="T23" fmla="*/ 8 h 48"/>
                  <a:gd name="T24" fmla="*/ 4 w 33"/>
                  <a:gd name="T25" fmla="*/ 21 h 48"/>
                  <a:gd name="T26" fmla="*/ 2 w 33"/>
                  <a:gd name="T27" fmla="*/ 14 h 48"/>
                  <a:gd name="T28" fmla="*/ 2 w 33"/>
                  <a:gd name="T29" fmla="*/ 4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3" h="48">
                    <a:moveTo>
                      <a:pt x="1" y="0"/>
                    </a:moveTo>
                    <a:cubicBezTo>
                      <a:pt x="0" y="10"/>
                      <a:pt x="0" y="10"/>
                      <a:pt x="0" y="10"/>
                    </a:cubicBezTo>
                    <a:cubicBezTo>
                      <a:pt x="0" y="14"/>
                      <a:pt x="0" y="14"/>
                      <a:pt x="0" y="14"/>
                    </a:cubicBezTo>
                    <a:cubicBezTo>
                      <a:pt x="9" y="34"/>
                      <a:pt x="9" y="34"/>
                      <a:pt x="9" y="34"/>
                    </a:cubicBezTo>
                    <a:cubicBezTo>
                      <a:pt x="10" y="36"/>
                      <a:pt x="10" y="36"/>
                      <a:pt x="10" y="36"/>
                    </a:cubicBezTo>
                    <a:cubicBezTo>
                      <a:pt x="16" y="40"/>
                      <a:pt x="20" y="44"/>
                      <a:pt x="24" y="48"/>
                    </a:cubicBezTo>
                    <a:cubicBezTo>
                      <a:pt x="28" y="44"/>
                      <a:pt x="31" y="39"/>
                      <a:pt x="33" y="33"/>
                    </a:cubicBezTo>
                    <a:cubicBezTo>
                      <a:pt x="33" y="16"/>
                      <a:pt x="33" y="16"/>
                      <a:pt x="33" y="16"/>
                    </a:cubicBezTo>
                    <a:cubicBezTo>
                      <a:pt x="27" y="18"/>
                      <a:pt x="19" y="17"/>
                      <a:pt x="12" y="12"/>
                    </a:cubicBezTo>
                    <a:cubicBezTo>
                      <a:pt x="7" y="9"/>
                      <a:pt x="3" y="5"/>
                      <a:pt x="1" y="0"/>
                    </a:cubicBezTo>
                    <a:close/>
                    <a:moveTo>
                      <a:pt x="2" y="4"/>
                    </a:moveTo>
                    <a:cubicBezTo>
                      <a:pt x="4" y="8"/>
                      <a:pt x="4" y="8"/>
                      <a:pt x="4" y="8"/>
                    </a:cubicBezTo>
                    <a:cubicBezTo>
                      <a:pt x="4" y="21"/>
                      <a:pt x="4" y="21"/>
                      <a:pt x="4" y="21"/>
                    </a:cubicBezTo>
                    <a:cubicBezTo>
                      <a:pt x="2" y="14"/>
                      <a:pt x="2" y="14"/>
                      <a:pt x="2" y="14"/>
                    </a:cubicBezTo>
                    <a:cubicBezTo>
                      <a:pt x="2" y="4"/>
                      <a:pt x="2" y="4"/>
                      <a:pt x="2" y="4"/>
                    </a:cubicBezTo>
                    <a:close/>
                  </a:path>
                </a:pathLst>
              </a:custGeom>
              <a:solidFill>
                <a:srgbClr val="DCA56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prstClr val="black"/>
                  </a:solidFill>
                  <a:latin typeface="Calibri" panose="020F0502020204030204"/>
                  <a:ea typeface="宋体"/>
                </a:endParaRPr>
              </a:p>
            </p:txBody>
          </p:sp>
          <p:sp>
            <p:nvSpPr>
              <p:cNvPr id="46" name="Freeform 9"/>
              <p:cNvSpPr>
                <a:spLocks/>
              </p:cNvSpPr>
              <p:nvPr/>
            </p:nvSpPr>
            <p:spPr bwMode="auto">
              <a:xfrm>
                <a:off x="1967" y="1977"/>
                <a:ext cx="5" cy="40"/>
              </a:xfrm>
              <a:custGeom>
                <a:avLst/>
                <a:gdLst>
                  <a:gd name="T0" fmla="*/ 5 w 5"/>
                  <a:gd name="T1" fmla="*/ 10 h 40"/>
                  <a:gd name="T2" fmla="*/ 0 w 5"/>
                  <a:gd name="T3" fmla="*/ 0 h 40"/>
                  <a:gd name="T4" fmla="*/ 0 w 5"/>
                  <a:gd name="T5" fmla="*/ 24 h 40"/>
                  <a:gd name="T6" fmla="*/ 5 w 5"/>
                  <a:gd name="T7" fmla="*/ 40 h 40"/>
                  <a:gd name="T8" fmla="*/ 5 w 5"/>
                  <a:gd name="T9" fmla="*/ 10 h 40"/>
                  <a:gd name="T10" fmla="*/ 5 w 5"/>
                  <a:gd name="T11" fmla="*/ 10 h 40"/>
                </a:gdLst>
                <a:ahLst/>
                <a:cxnLst>
                  <a:cxn ang="0">
                    <a:pos x="T0" y="T1"/>
                  </a:cxn>
                  <a:cxn ang="0">
                    <a:pos x="T2" y="T3"/>
                  </a:cxn>
                  <a:cxn ang="0">
                    <a:pos x="T4" y="T5"/>
                  </a:cxn>
                  <a:cxn ang="0">
                    <a:pos x="T6" y="T7"/>
                  </a:cxn>
                  <a:cxn ang="0">
                    <a:pos x="T8" y="T9"/>
                  </a:cxn>
                  <a:cxn ang="0">
                    <a:pos x="T10" y="T11"/>
                  </a:cxn>
                </a:cxnLst>
                <a:rect l="0" t="0" r="r" b="b"/>
                <a:pathLst>
                  <a:path w="5" h="40">
                    <a:moveTo>
                      <a:pt x="5" y="10"/>
                    </a:moveTo>
                    <a:lnTo>
                      <a:pt x="0" y="0"/>
                    </a:lnTo>
                    <a:lnTo>
                      <a:pt x="0" y="24"/>
                    </a:lnTo>
                    <a:lnTo>
                      <a:pt x="5" y="40"/>
                    </a:lnTo>
                    <a:lnTo>
                      <a:pt x="5" y="10"/>
                    </a:lnTo>
                    <a:lnTo>
                      <a:pt x="5" y="10"/>
                    </a:lnTo>
                    <a:close/>
                  </a:path>
                </a:pathLst>
              </a:custGeom>
              <a:solidFill>
                <a:srgbClr val="F3DDC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prstClr val="black"/>
                  </a:solidFill>
                  <a:latin typeface="Calibri" panose="020F0502020204030204"/>
                  <a:ea typeface="宋体"/>
                </a:endParaRPr>
              </a:p>
            </p:txBody>
          </p:sp>
          <p:sp>
            <p:nvSpPr>
              <p:cNvPr id="47" name="Freeform 10"/>
              <p:cNvSpPr>
                <a:spLocks/>
              </p:cNvSpPr>
              <p:nvPr/>
            </p:nvSpPr>
            <p:spPr bwMode="auto">
              <a:xfrm>
                <a:off x="1907" y="1937"/>
                <a:ext cx="58" cy="85"/>
              </a:xfrm>
              <a:custGeom>
                <a:avLst/>
                <a:gdLst>
                  <a:gd name="T0" fmla="*/ 23 w 24"/>
                  <a:gd name="T1" fmla="*/ 23 h 36"/>
                  <a:gd name="T2" fmla="*/ 24 w 24"/>
                  <a:gd name="T3" fmla="*/ 13 h 36"/>
                  <a:gd name="T4" fmla="*/ 20 w 24"/>
                  <a:gd name="T5" fmla="*/ 2 h 36"/>
                  <a:gd name="T6" fmla="*/ 18 w 24"/>
                  <a:gd name="T7" fmla="*/ 1 h 36"/>
                  <a:gd name="T8" fmla="*/ 17 w 24"/>
                  <a:gd name="T9" fmla="*/ 0 h 36"/>
                  <a:gd name="T10" fmla="*/ 7 w 24"/>
                  <a:gd name="T11" fmla="*/ 30 h 36"/>
                  <a:gd name="T12" fmla="*/ 8 w 24"/>
                  <a:gd name="T13" fmla="*/ 31 h 36"/>
                  <a:gd name="T14" fmla="*/ 6 w 24"/>
                  <a:gd name="T15" fmla="*/ 33 h 36"/>
                  <a:gd name="T16" fmla="*/ 3 w 24"/>
                  <a:gd name="T17" fmla="*/ 28 h 36"/>
                  <a:gd name="T18" fmla="*/ 0 w 24"/>
                  <a:gd name="T19" fmla="*/ 28 h 36"/>
                  <a:gd name="T20" fmla="*/ 5 w 24"/>
                  <a:gd name="T21" fmla="*/ 36 h 36"/>
                  <a:gd name="T22" fmla="*/ 12 w 24"/>
                  <a:gd name="T23" fmla="*/ 30 h 36"/>
                  <a:gd name="T24" fmla="*/ 14 w 24"/>
                  <a:gd name="T25" fmla="*/ 27 h 36"/>
                  <a:gd name="T26" fmla="*/ 23 w 24"/>
                  <a:gd name="T27" fmla="*/ 23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4" h="36">
                    <a:moveTo>
                      <a:pt x="23" y="23"/>
                    </a:moveTo>
                    <a:cubicBezTo>
                      <a:pt x="24" y="13"/>
                      <a:pt x="24" y="13"/>
                      <a:pt x="24" y="13"/>
                    </a:cubicBezTo>
                    <a:cubicBezTo>
                      <a:pt x="22" y="9"/>
                      <a:pt x="21" y="6"/>
                      <a:pt x="20" y="2"/>
                    </a:cubicBezTo>
                    <a:cubicBezTo>
                      <a:pt x="19" y="2"/>
                      <a:pt x="19" y="1"/>
                      <a:pt x="18" y="1"/>
                    </a:cubicBezTo>
                    <a:cubicBezTo>
                      <a:pt x="18" y="1"/>
                      <a:pt x="17" y="1"/>
                      <a:pt x="17" y="0"/>
                    </a:cubicBezTo>
                    <a:cubicBezTo>
                      <a:pt x="7" y="30"/>
                      <a:pt x="7" y="30"/>
                      <a:pt x="7" y="30"/>
                    </a:cubicBezTo>
                    <a:cubicBezTo>
                      <a:pt x="7" y="30"/>
                      <a:pt x="7" y="30"/>
                      <a:pt x="8" y="31"/>
                    </a:cubicBezTo>
                    <a:cubicBezTo>
                      <a:pt x="6" y="33"/>
                      <a:pt x="6" y="33"/>
                      <a:pt x="6" y="33"/>
                    </a:cubicBezTo>
                    <a:cubicBezTo>
                      <a:pt x="4" y="31"/>
                      <a:pt x="3" y="30"/>
                      <a:pt x="3" y="28"/>
                    </a:cubicBezTo>
                    <a:cubicBezTo>
                      <a:pt x="0" y="28"/>
                      <a:pt x="0" y="28"/>
                      <a:pt x="0" y="28"/>
                    </a:cubicBezTo>
                    <a:cubicBezTo>
                      <a:pt x="1" y="31"/>
                      <a:pt x="3" y="34"/>
                      <a:pt x="5" y="36"/>
                    </a:cubicBezTo>
                    <a:cubicBezTo>
                      <a:pt x="12" y="30"/>
                      <a:pt x="12" y="30"/>
                      <a:pt x="12" y="30"/>
                    </a:cubicBezTo>
                    <a:cubicBezTo>
                      <a:pt x="13" y="29"/>
                      <a:pt x="13" y="28"/>
                      <a:pt x="14" y="27"/>
                    </a:cubicBezTo>
                    <a:cubicBezTo>
                      <a:pt x="23" y="23"/>
                      <a:pt x="23" y="23"/>
                      <a:pt x="23" y="23"/>
                    </a:cubicBezTo>
                    <a:close/>
                  </a:path>
                </a:pathLst>
              </a:custGeom>
              <a:solidFill>
                <a:srgbClr val="331A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prstClr val="black"/>
                  </a:solidFill>
                  <a:latin typeface="Calibri" panose="020F0502020204030204"/>
                  <a:ea typeface="宋体"/>
                </a:endParaRPr>
              </a:p>
            </p:txBody>
          </p:sp>
          <p:sp>
            <p:nvSpPr>
              <p:cNvPr id="48" name="Freeform 11"/>
              <p:cNvSpPr>
                <a:spLocks/>
              </p:cNvSpPr>
              <p:nvPr/>
            </p:nvSpPr>
            <p:spPr bwMode="auto">
              <a:xfrm>
                <a:off x="1965" y="1927"/>
                <a:ext cx="126" cy="169"/>
              </a:xfrm>
              <a:custGeom>
                <a:avLst/>
                <a:gdLst>
                  <a:gd name="T0" fmla="*/ 0 w 53"/>
                  <a:gd name="T1" fmla="*/ 17 h 71"/>
                  <a:gd name="T2" fmla="*/ 11 w 53"/>
                  <a:gd name="T3" fmla="*/ 29 h 71"/>
                  <a:gd name="T4" fmla="*/ 32 w 53"/>
                  <a:gd name="T5" fmla="*/ 33 h 71"/>
                  <a:gd name="T6" fmla="*/ 32 w 53"/>
                  <a:gd name="T7" fmla="*/ 50 h 71"/>
                  <a:gd name="T8" fmla="*/ 23 w 53"/>
                  <a:gd name="T9" fmla="*/ 65 h 71"/>
                  <a:gd name="T10" fmla="*/ 27 w 53"/>
                  <a:gd name="T11" fmla="*/ 71 h 71"/>
                  <a:gd name="T12" fmla="*/ 29 w 53"/>
                  <a:gd name="T13" fmla="*/ 68 h 71"/>
                  <a:gd name="T14" fmla="*/ 30 w 53"/>
                  <a:gd name="T15" fmla="*/ 68 h 71"/>
                  <a:gd name="T16" fmla="*/ 37 w 53"/>
                  <a:gd name="T17" fmla="*/ 59 h 71"/>
                  <a:gd name="T18" fmla="*/ 40 w 53"/>
                  <a:gd name="T19" fmla="*/ 32 h 71"/>
                  <a:gd name="T20" fmla="*/ 39 w 53"/>
                  <a:gd name="T21" fmla="*/ 29 h 71"/>
                  <a:gd name="T22" fmla="*/ 51 w 53"/>
                  <a:gd name="T23" fmla="*/ 10 h 71"/>
                  <a:gd name="T24" fmla="*/ 53 w 53"/>
                  <a:gd name="T25" fmla="*/ 0 h 71"/>
                  <a:gd name="T26" fmla="*/ 47 w 53"/>
                  <a:gd name="T27" fmla="*/ 15 h 71"/>
                  <a:gd name="T28" fmla="*/ 0 w 53"/>
                  <a:gd name="T29" fmla="*/ 17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3" h="71">
                    <a:moveTo>
                      <a:pt x="0" y="17"/>
                    </a:moveTo>
                    <a:cubicBezTo>
                      <a:pt x="2" y="22"/>
                      <a:pt x="6" y="26"/>
                      <a:pt x="11" y="29"/>
                    </a:cubicBezTo>
                    <a:cubicBezTo>
                      <a:pt x="18" y="34"/>
                      <a:pt x="26" y="35"/>
                      <a:pt x="32" y="33"/>
                    </a:cubicBezTo>
                    <a:cubicBezTo>
                      <a:pt x="32" y="50"/>
                      <a:pt x="32" y="50"/>
                      <a:pt x="32" y="50"/>
                    </a:cubicBezTo>
                    <a:cubicBezTo>
                      <a:pt x="30" y="56"/>
                      <a:pt x="27" y="61"/>
                      <a:pt x="23" y="65"/>
                    </a:cubicBezTo>
                    <a:cubicBezTo>
                      <a:pt x="25" y="67"/>
                      <a:pt x="26" y="69"/>
                      <a:pt x="27" y="71"/>
                    </a:cubicBezTo>
                    <a:cubicBezTo>
                      <a:pt x="29" y="68"/>
                      <a:pt x="29" y="68"/>
                      <a:pt x="29" y="68"/>
                    </a:cubicBezTo>
                    <a:cubicBezTo>
                      <a:pt x="30" y="68"/>
                      <a:pt x="30" y="68"/>
                      <a:pt x="30" y="68"/>
                    </a:cubicBezTo>
                    <a:cubicBezTo>
                      <a:pt x="37" y="59"/>
                      <a:pt x="37" y="59"/>
                      <a:pt x="37" y="59"/>
                    </a:cubicBezTo>
                    <a:cubicBezTo>
                      <a:pt x="39" y="51"/>
                      <a:pt x="40" y="42"/>
                      <a:pt x="40" y="32"/>
                    </a:cubicBezTo>
                    <a:cubicBezTo>
                      <a:pt x="40" y="31"/>
                      <a:pt x="40" y="30"/>
                      <a:pt x="39" y="29"/>
                    </a:cubicBezTo>
                    <a:cubicBezTo>
                      <a:pt x="46" y="24"/>
                      <a:pt x="50" y="18"/>
                      <a:pt x="51" y="10"/>
                    </a:cubicBezTo>
                    <a:cubicBezTo>
                      <a:pt x="53" y="0"/>
                      <a:pt x="53" y="0"/>
                      <a:pt x="53" y="0"/>
                    </a:cubicBezTo>
                    <a:cubicBezTo>
                      <a:pt x="47" y="15"/>
                      <a:pt x="47" y="15"/>
                      <a:pt x="47" y="15"/>
                    </a:cubicBezTo>
                    <a:cubicBezTo>
                      <a:pt x="35" y="35"/>
                      <a:pt x="19" y="36"/>
                      <a:pt x="0" y="17"/>
                    </a:cubicBezTo>
                    <a:close/>
                  </a:path>
                </a:pathLst>
              </a:custGeom>
              <a:solidFill>
                <a:srgbClr val="A56E4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prstClr val="black"/>
                  </a:solidFill>
                  <a:latin typeface="Calibri" panose="020F0502020204030204"/>
                  <a:ea typeface="宋体"/>
                </a:endParaRPr>
              </a:p>
            </p:txBody>
          </p:sp>
          <p:sp>
            <p:nvSpPr>
              <p:cNvPr id="49" name="Freeform 12"/>
              <p:cNvSpPr>
                <a:spLocks/>
              </p:cNvSpPr>
              <p:nvPr/>
            </p:nvSpPr>
            <p:spPr bwMode="auto">
              <a:xfrm>
                <a:off x="1917" y="1991"/>
                <a:ext cx="67" cy="88"/>
              </a:xfrm>
              <a:custGeom>
                <a:avLst/>
                <a:gdLst>
                  <a:gd name="T0" fmla="*/ 19 w 28"/>
                  <a:gd name="T1" fmla="*/ 4 h 37"/>
                  <a:gd name="T2" fmla="*/ 19 w 28"/>
                  <a:gd name="T3" fmla="*/ 0 h 37"/>
                  <a:gd name="T4" fmla="*/ 10 w 28"/>
                  <a:gd name="T5" fmla="*/ 4 h 37"/>
                  <a:gd name="T6" fmla="*/ 8 w 28"/>
                  <a:gd name="T7" fmla="*/ 7 h 37"/>
                  <a:gd name="T8" fmla="*/ 3 w 28"/>
                  <a:gd name="T9" fmla="*/ 23 h 37"/>
                  <a:gd name="T10" fmla="*/ 2 w 28"/>
                  <a:gd name="T11" fmla="*/ 26 h 37"/>
                  <a:gd name="T12" fmla="*/ 1 w 28"/>
                  <a:gd name="T13" fmla="*/ 33 h 37"/>
                  <a:gd name="T14" fmla="*/ 0 w 28"/>
                  <a:gd name="T15" fmla="*/ 37 h 37"/>
                  <a:gd name="T16" fmla="*/ 28 w 28"/>
                  <a:gd name="T17" fmla="*/ 24 h 37"/>
                  <a:gd name="T18" fmla="*/ 19 w 28"/>
                  <a:gd name="T19" fmla="*/ 4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 h="37">
                    <a:moveTo>
                      <a:pt x="19" y="4"/>
                    </a:moveTo>
                    <a:cubicBezTo>
                      <a:pt x="19" y="0"/>
                      <a:pt x="19" y="0"/>
                      <a:pt x="19" y="0"/>
                    </a:cubicBezTo>
                    <a:cubicBezTo>
                      <a:pt x="10" y="4"/>
                      <a:pt x="10" y="4"/>
                      <a:pt x="10" y="4"/>
                    </a:cubicBezTo>
                    <a:cubicBezTo>
                      <a:pt x="9" y="5"/>
                      <a:pt x="9" y="6"/>
                      <a:pt x="8" y="7"/>
                    </a:cubicBezTo>
                    <a:cubicBezTo>
                      <a:pt x="6" y="12"/>
                      <a:pt x="4" y="18"/>
                      <a:pt x="3" y="23"/>
                    </a:cubicBezTo>
                    <a:cubicBezTo>
                      <a:pt x="2" y="24"/>
                      <a:pt x="2" y="25"/>
                      <a:pt x="2" y="26"/>
                    </a:cubicBezTo>
                    <a:cubicBezTo>
                      <a:pt x="1" y="28"/>
                      <a:pt x="1" y="31"/>
                      <a:pt x="1" y="33"/>
                    </a:cubicBezTo>
                    <a:cubicBezTo>
                      <a:pt x="0" y="35"/>
                      <a:pt x="0" y="36"/>
                      <a:pt x="0" y="37"/>
                    </a:cubicBezTo>
                    <a:cubicBezTo>
                      <a:pt x="28" y="24"/>
                      <a:pt x="28" y="24"/>
                      <a:pt x="28" y="24"/>
                    </a:cubicBezTo>
                    <a:cubicBezTo>
                      <a:pt x="19" y="4"/>
                      <a:pt x="19" y="4"/>
                      <a:pt x="19" y="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prstClr val="black"/>
                  </a:solidFill>
                  <a:latin typeface="Calibri" panose="020F0502020204030204"/>
                  <a:ea typeface="宋体"/>
                </a:endParaRPr>
              </a:p>
            </p:txBody>
          </p:sp>
          <p:sp>
            <p:nvSpPr>
              <p:cNvPr id="50" name="Freeform 13"/>
              <p:cNvSpPr>
                <a:spLocks noEditPoints="1"/>
              </p:cNvSpPr>
              <p:nvPr/>
            </p:nvSpPr>
            <p:spPr bwMode="auto">
              <a:xfrm>
                <a:off x="1936" y="1835"/>
                <a:ext cx="170" cy="178"/>
              </a:xfrm>
              <a:custGeom>
                <a:avLst/>
                <a:gdLst>
                  <a:gd name="T0" fmla="*/ 6 w 71"/>
                  <a:gd name="T1" fmla="*/ 29 h 75"/>
                  <a:gd name="T2" fmla="*/ 2 w 71"/>
                  <a:gd name="T3" fmla="*/ 23 h 75"/>
                  <a:gd name="T4" fmla="*/ 0 w 71"/>
                  <a:gd name="T5" fmla="*/ 29 h 75"/>
                  <a:gd name="T6" fmla="*/ 5 w 71"/>
                  <a:gd name="T7" fmla="*/ 43 h 75"/>
                  <a:gd name="T8" fmla="*/ 6 w 71"/>
                  <a:gd name="T9" fmla="*/ 44 h 75"/>
                  <a:gd name="T10" fmla="*/ 7 w 71"/>
                  <a:gd name="T11" fmla="*/ 40 h 75"/>
                  <a:gd name="T12" fmla="*/ 8 w 71"/>
                  <a:gd name="T13" fmla="*/ 45 h 75"/>
                  <a:gd name="T14" fmla="*/ 12 w 71"/>
                  <a:gd name="T15" fmla="*/ 56 h 75"/>
                  <a:gd name="T16" fmla="*/ 59 w 71"/>
                  <a:gd name="T17" fmla="*/ 54 h 75"/>
                  <a:gd name="T18" fmla="*/ 65 w 71"/>
                  <a:gd name="T19" fmla="*/ 39 h 75"/>
                  <a:gd name="T20" fmla="*/ 63 w 71"/>
                  <a:gd name="T21" fmla="*/ 49 h 75"/>
                  <a:gd name="T22" fmla="*/ 68 w 71"/>
                  <a:gd name="T23" fmla="*/ 42 h 75"/>
                  <a:gd name="T24" fmla="*/ 70 w 71"/>
                  <a:gd name="T25" fmla="*/ 35 h 75"/>
                  <a:gd name="T26" fmla="*/ 68 w 71"/>
                  <a:gd name="T27" fmla="*/ 31 h 75"/>
                  <a:gd name="T28" fmla="*/ 61 w 71"/>
                  <a:gd name="T29" fmla="*/ 15 h 75"/>
                  <a:gd name="T30" fmla="*/ 31 w 71"/>
                  <a:gd name="T31" fmla="*/ 5 h 75"/>
                  <a:gd name="T32" fmla="*/ 6 w 71"/>
                  <a:gd name="T33" fmla="*/ 29 h 75"/>
                  <a:gd name="T34" fmla="*/ 31 w 71"/>
                  <a:gd name="T35" fmla="*/ 65 h 75"/>
                  <a:gd name="T36" fmla="*/ 21 w 71"/>
                  <a:gd name="T37" fmla="*/ 61 h 75"/>
                  <a:gd name="T38" fmla="*/ 9 w 71"/>
                  <a:gd name="T39" fmla="*/ 39 h 75"/>
                  <a:gd name="T40" fmla="*/ 9 w 71"/>
                  <a:gd name="T41" fmla="*/ 36 h 75"/>
                  <a:gd name="T42" fmla="*/ 31 w 71"/>
                  <a:gd name="T43" fmla="*/ 65 h 75"/>
                  <a:gd name="T44" fmla="*/ 2 w 71"/>
                  <a:gd name="T45" fmla="*/ 26 h 75"/>
                  <a:gd name="T46" fmla="*/ 3 w 71"/>
                  <a:gd name="T47" fmla="*/ 27 h 75"/>
                  <a:gd name="T48" fmla="*/ 5 w 71"/>
                  <a:gd name="T49" fmla="*/ 42 h 75"/>
                  <a:gd name="T50" fmla="*/ 2 w 71"/>
                  <a:gd name="T51" fmla="*/ 26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71" h="75">
                    <a:moveTo>
                      <a:pt x="6" y="29"/>
                    </a:moveTo>
                    <a:cubicBezTo>
                      <a:pt x="4" y="25"/>
                      <a:pt x="3" y="23"/>
                      <a:pt x="2" y="23"/>
                    </a:cubicBezTo>
                    <a:cubicBezTo>
                      <a:pt x="1" y="23"/>
                      <a:pt x="0" y="25"/>
                      <a:pt x="0" y="29"/>
                    </a:cubicBezTo>
                    <a:cubicBezTo>
                      <a:pt x="0" y="36"/>
                      <a:pt x="2" y="41"/>
                      <a:pt x="5" y="43"/>
                    </a:cubicBezTo>
                    <a:cubicBezTo>
                      <a:pt x="5" y="44"/>
                      <a:pt x="6" y="44"/>
                      <a:pt x="6" y="44"/>
                    </a:cubicBezTo>
                    <a:cubicBezTo>
                      <a:pt x="7" y="40"/>
                      <a:pt x="7" y="40"/>
                      <a:pt x="7" y="40"/>
                    </a:cubicBezTo>
                    <a:cubicBezTo>
                      <a:pt x="7" y="41"/>
                      <a:pt x="8" y="43"/>
                      <a:pt x="8" y="45"/>
                    </a:cubicBezTo>
                    <a:cubicBezTo>
                      <a:pt x="9" y="49"/>
                      <a:pt x="10" y="52"/>
                      <a:pt x="12" y="56"/>
                    </a:cubicBezTo>
                    <a:cubicBezTo>
                      <a:pt x="31" y="75"/>
                      <a:pt x="47" y="74"/>
                      <a:pt x="59" y="54"/>
                    </a:cubicBezTo>
                    <a:cubicBezTo>
                      <a:pt x="65" y="39"/>
                      <a:pt x="65" y="39"/>
                      <a:pt x="65" y="39"/>
                    </a:cubicBezTo>
                    <a:cubicBezTo>
                      <a:pt x="63" y="49"/>
                      <a:pt x="63" y="49"/>
                      <a:pt x="63" y="49"/>
                    </a:cubicBezTo>
                    <a:cubicBezTo>
                      <a:pt x="68" y="42"/>
                      <a:pt x="68" y="42"/>
                      <a:pt x="68" y="42"/>
                    </a:cubicBezTo>
                    <a:cubicBezTo>
                      <a:pt x="69" y="39"/>
                      <a:pt x="70" y="37"/>
                      <a:pt x="70" y="35"/>
                    </a:cubicBezTo>
                    <a:cubicBezTo>
                      <a:pt x="71" y="31"/>
                      <a:pt x="70" y="30"/>
                      <a:pt x="68" y="31"/>
                    </a:cubicBezTo>
                    <a:cubicBezTo>
                      <a:pt x="61" y="15"/>
                      <a:pt x="61" y="15"/>
                      <a:pt x="61" y="15"/>
                    </a:cubicBezTo>
                    <a:cubicBezTo>
                      <a:pt x="55" y="3"/>
                      <a:pt x="45" y="0"/>
                      <a:pt x="31" y="5"/>
                    </a:cubicBezTo>
                    <a:cubicBezTo>
                      <a:pt x="20" y="8"/>
                      <a:pt x="12" y="16"/>
                      <a:pt x="6" y="29"/>
                    </a:cubicBezTo>
                    <a:close/>
                    <a:moveTo>
                      <a:pt x="31" y="65"/>
                    </a:moveTo>
                    <a:cubicBezTo>
                      <a:pt x="28" y="66"/>
                      <a:pt x="25" y="64"/>
                      <a:pt x="21" y="61"/>
                    </a:cubicBezTo>
                    <a:cubicBezTo>
                      <a:pt x="13" y="56"/>
                      <a:pt x="8" y="49"/>
                      <a:pt x="9" y="39"/>
                    </a:cubicBezTo>
                    <a:cubicBezTo>
                      <a:pt x="9" y="36"/>
                      <a:pt x="9" y="36"/>
                      <a:pt x="9" y="36"/>
                    </a:cubicBezTo>
                    <a:cubicBezTo>
                      <a:pt x="11" y="49"/>
                      <a:pt x="19" y="58"/>
                      <a:pt x="31" y="65"/>
                    </a:cubicBezTo>
                    <a:close/>
                    <a:moveTo>
                      <a:pt x="2" y="26"/>
                    </a:moveTo>
                    <a:cubicBezTo>
                      <a:pt x="3" y="27"/>
                      <a:pt x="3" y="27"/>
                      <a:pt x="3" y="27"/>
                    </a:cubicBezTo>
                    <a:cubicBezTo>
                      <a:pt x="3" y="32"/>
                      <a:pt x="4" y="37"/>
                      <a:pt x="5" y="42"/>
                    </a:cubicBezTo>
                    <a:cubicBezTo>
                      <a:pt x="2" y="38"/>
                      <a:pt x="1" y="33"/>
                      <a:pt x="2" y="26"/>
                    </a:cubicBezTo>
                    <a:close/>
                  </a:path>
                </a:pathLst>
              </a:custGeom>
              <a:solidFill>
                <a:srgbClr val="DCA56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prstClr val="black"/>
                  </a:solidFill>
                  <a:latin typeface="Calibri" panose="020F0502020204030204"/>
                  <a:ea typeface="宋体"/>
                </a:endParaRPr>
              </a:p>
            </p:txBody>
          </p:sp>
          <p:sp>
            <p:nvSpPr>
              <p:cNvPr id="51" name="Freeform 14"/>
              <p:cNvSpPr>
                <a:spLocks/>
              </p:cNvSpPr>
              <p:nvPr/>
            </p:nvSpPr>
            <p:spPr bwMode="auto">
              <a:xfrm>
                <a:off x="1955" y="1920"/>
                <a:ext cx="55" cy="71"/>
              </a:xfrm>
              <a:custGeom>
                <a:avLst/>
                <a:gdLst>
                  <a:gd name="T0" fmla="*/ 13 w 23"/>
                  <a:gd name="T1" fmla="*/ 25 h 30"/>
                  <a:gd name="T2" fmla="*/ 23 w 23"/>
                  <a:gd name="T3" fmla="*/ 29 h 30"/>
                  <a:gd name="T4" fmla="*/ 1 w 23"/>
                  <a:gd name="T5" fmla="*/ 0 h 30"/>
                  <a:gd name="T6" fmla="*/ 1 w 23"/>
                  <a:gd name="T7" fmla="*/ 3 h 30"/>
                  <a:gd name="T8" fmla="*/ 13 w 23"/>
                  <a:gd name="T9" fmla="*/ 25 h 30"/>
                </a:gdLst>
                <a:ahLst/>
                <a:cxnLst>
                  <a:cxn ang="0">
                    <a:pos x="T0" y="T1"/>
                  </a:cxn>
                  <a:cxn ang="0">
                    <a:pos x="T2" y="T3"/>
                  </a:cxn>
                  <a:cxn ang="0">
                    <a:pos x="T4" y="T5"/>
                  </a:cxn>
                  <a:cxn ang="0">
                    <a:pos x="T6" y="T7"/>
                  </a:cxn>
                  <a:cxn ang="0">
                    <a:pos x="T8" y="T9"/>
                  </a:cxn>
                </a:cxnLst>
                <a:rect l="0" t="0" r="r" b="b"/>
                <a:pathLst>
                  <a:path w="23" h="30">
                    <a:moveTo>
                      <a:pt x="13" y="25"/>
                    </a:moveTo>
                    <a:cubicBezTo>
                      <a:pt x="17" y="28"/>
                      <a:pt x="20" y="30"/>
                      <a:pt x="23" y="29"/>
                    </a:cubicBezTo>
                    <a:cubicBezTo>
                      <a:pt x="11" y="22"/>
                      <a:pt x="3" y="13"/>
                      <a:pt x="1" y="0"/>
                    </a:cubicBezTo>
                    <a:cubicBezTo>
                      <a:pt x="1" y="3"/>
                      <a:pt x="1" y="3"/>
                      <a:pt x="1" y="3"/>
                    </a:cubicBezTo>
                    <a:cubicBezTo>
                      <a:pt x="0" y="13"/>
                      <a:pt x="5" y="20"/>
                      <a:pt x="13" y="25"/>
                    </a:cubicBezTo>
                    <a:close/>
                  </a:path>
                </a:pathLst>
              </a:custGeom>
              <a:solidFill>
                <a:srgbClr val="F3DDC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prstClr val="black"/>
                  </a:solidFill>
                  <a:latin typeface="Calibri" panose="020F0502020204030204"/>
                  <a:ea typeface="宋体"/>
                </a:endParaRPr>
              </a:p>
            </p:txBody>
          </p:sp>
          <p:sp>
            <p:nvSpPr>
              <p:cNvPr id="52" name="Freeform 15"/>
              <p:cNvSpPr>
                <a:spLocks/>
              </p:cNvSpPr>
              <p:nvPr/>
            </p:nvSpPr>
            <p:spPr bwMode="auto">
              <a:xfrm>
                <a:off x="1938" y="1896"/>
                <a:ext cx="10" cy="38"/>
              </a:xfrm>
              <a:custGeom>
                <a:avLst/>
                <a:gdLst>
                  <a:gd name="T0" fmla="*/ 2 w 4"/>
                  <a:gd name="T1" fmla="*/ 1 h 16"/>
                  <a:gd name="T2" fmla="*/ 1 w 4"/>
                  <a:gd name="T3" fmla="*/ 0 h 16"/>
                  <a:gd name="T4" fmla="*/ 4 w 4"/>
                  <a:gd name="T5" fmla="*/ 16 h 16"/>
                  <a:gd name="T6" fmla="*/ 2 w 4"/>
                  <a:gd name="T7" fmla="*/ 1 h 16"/>
                </a:gdLst>
                <a:ahLst/>
                <a:cxnLst>
                  <a:cxn ang="0">
                    <a:pos x="T0" y="T1"/>
                  </a:cxn>
                  <a:cxn ang="0">
                    <a:pos x="T2" y="T3"/>
                  </a:cxn>
                  <a:cxn ang="0">
                    <a:pos x="T4" y="T5"/>
                  </a:cxn>
                  <a:cxn ang="0">
                    <a:pos x="T6" y="T7"/>
                  </a:cxn>
                </a:cxnLst>
                <a:rect l="0" t="0" r="r" b="b"/>
                <a:pathLst>
                  <a:path w="4" h="16">
                    <a:moveTo>
                      <a:pt x="2" y="1"/>
                    </a:moveTo>
                    <a:cubicBezTo>
                      <a:pt x="1" y="0"/>
                      <a:pt x="1" y="0"/>
                      <a:pt x="1" y="0"/>
                    </a:cubicBezTo>
                    <a:cubicBezTo>
                      <a:pt x="0" y="7"/>
                      <a:pt x="1" y="12"/>
                      <a:pt x="4" y="16"/>
                    </a:cubicBezTo>
                    <a:cubicBezTo>
                      <a:pt x="3" y="11"/>
                      <a:pt x="2" y="6"/>
                      <a:pt x="2" y="1"/>
                    </a:cubicBezTo>
                    <a:close/>
                  </a:path>
                </a:pathLst>
              </a:custGeom>
              <a:solidFill>
                <a:srgbClr val="F3DDC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prstClr val="black"/>
                  </a:solidFill>
                  <a:latin typeface="Calibri" panose="020F0502020204030204"/>
                  <a:ea typeface="宋体"/>
                </a:endParaRPr>
              </a:p>
            </p:txBody>
          </p:sp>
          <p:sp>
            <p:nvSpPr>
              <p:cNvPr id="53" name="Freeform 16"/>
              <p:cNvSpPr>
                <a:spLocks/>
              </p:cNvSpPr>
              <p:nvPr/>
            </p:nvSpPr>
            <p:spPr bwMode="auto">
              <a:xfrm>
                <a:off x="1950" y="1930"/>
                <a:ext cx="5" cy="11"/>
              </a:xfrm>
              <a:custGeom>
                <a:avLst/>
                <a:gdLst>
                  <a:gd name="T0" fmla="*/ 0 w 2"/>
                  <a:gd name="T1" fmla="*/ 4 h 5"/>
                  <a:gd name="T2" fmla="*/ 2 w 2"/>
                  <a:gd name="T3" fmla="*/ 5 h 5"/>
                  <a:gd name="T4" fmla="*/ 1 w 2"/>
                  <a:gd name="T5" fmla="*/ 0 h 5"/>
                  <a:gd name="T6" fmla="*/ 0 w 2"/>
                  <a:gd name="T7" fmla="*/ 4 h 5"/>
                </a:gdLst>
                <a:ahLst/>
                <a:cxnLst>
                  <a:cxn ang="0">
                    <a:pos x="T0" y="T1"/>
                  </a:cxn>
                  <a:cxn ang="0">
                    <a:pos x="T2" y="T3"/>
                  </a:cxn>
                  <a:cxn ang="0">
                    <a:pos x="T4" y="T5"/>
                  </a:cxn>
                  <a:cxn ang="0">
                    <a:pos x="T6" y="T7"/>
                  </a:cxn>
                </a:cxnLst>
                <a:rect l="0" t="0" r="r" b="b"/>
                <a:pathLst>
                  <a:path w="2" h="5">
                    <a:moveTo>
                      <a:pt x="0" y="4"/>
                    </a:moveTo>
                    <a:cubicBezTo>
                      <a:pt x="1" y="4"/>
                      <a:pt x="1" y="5"/>
                      <a:pt x="2" y="5"/>
                    </a:cubicBezTo>
                    <a:cubicBezTo>
                      <a:pt x="2" y="3"/>
                      <a:pt x="1" y="1"/>
                      <a:pt x="1" y="0"/>
                    </a:cubicBezTo>
                    <a:cubicBezTo>
                      <a:pt x="0" y="4"/>
                      <a:pt x="0" y="4"/>
                      <a:pt x="0" y="4"/>
                    </a:cubicBezTo>
                    <a:close/>
                  </a:path>
                </a:pathLst>
              </a:custGeom>
              <a:solidFill>
                <a:srgbClr val="A56E4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prstClr val="black"/>
                  </a:solidFill>
                  <a:latin typeface="Calibri" panose="020F0502020204030204"/>
                  <a:ea typeface="宋体"/>
                </a:endParaRPr>
              </a:p>
            </p:txBody>
          </p:sp>
          <p:sp>
            <p:nvSpPr>
              <p:cNvPr id="54" name="Freeform 17"/>
              <p:cNvSpPr>
                <a:spLocks/>
              </p:cNvSpPr>
              <p:nvPr/>
            </p:nvSpPr>
            <p:spPr bwMode="auto">
              <a:xfrm>
                <a:off x="1912" y="1927"/>
                <a:ext cx="29" cy="88"/>
              </a:xfrm>
              <a:custGeom>
                <a:avLst/>
                <a:gdLst>
                  <a:gd name="T0" fmla="*/ 12 w 12"/>
                  <a:gd name="T1" fmla="*/ 4 h 37"/>
                  <a:gd name="T2" fmla="*/ 9 w 12"/>
                  <a:gd name="T3" fmla="*/ 0 h 37"/>
                  <a:gd name="T4" fmla="*/ 3 w 12"/>
                  <a:gd name="T5" fmla="*/ 17 h 37"/>
                  <a:gd name="T6" fmla="*/ 1 w 12"/>
                  <a:gd name="T7" fmla="*/ 32 h 37"/>
                  <a:gd name="T8" fmla="*/ 4 w 12"/>
                  <a:gd name="T9" fmla="*/ 37 h 37"/>
                  <a:gd name="T10" fmla="*/ 6 w 12"/>
                  <a:gd name="T11" fmla="*/ 35 h 37"/>
                  <a:gd name="T12" fmla="*/ 5 w 12"/>
                  <a:gd name="T13" fmla="*/ 34 h 37"/>
                  <a:gd name="T14" fmla="*/ 4 w 12"/>
                  <a:gd name="T15" fmla="*/ 31 h 37"/>
                  <a:gd name="T16" fmla="*/ 12 w 12"/>
                  <a:gd name="T17" fmla="*/ 4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37">
                    <a:moveTo>
                      <a:pt x="12" y="4"/>
                    </a:moveTo>
                    <a:cubicBezTo>
                      <a:pt x="11" y="3"/>
                      <a:pt x="10" y="2"/>
                      <a:pt x="9" y="0"/>
                    </a:cubicBezTo>
                    <a:cubicBezTo>
                      <a:pt x="7" y="6"/>
                      <a:pt x="5" y="12"/>
                      <a:pt x="3" y="17"/>
                    </a:cubicBezTo>
                    <a:cubicBezTo>
                      <a:pt x="0" y="23"/>
                      <a:pt x="0" y="28"/>
                      <a:pt x="1" y="32"/>
                    </a:cubicBezTo>
                    <a:cubicBezTo>
                      <a:pt x="1" y="34"/>
                      <a:pt x="2" y="35"/>
                      <a:pt x="4" y="37"/>
                    </a:cubicBezTo>
                    <a:cubicBezTo>
                      <a:pt x="6" y="35"/>
                      <a:pt x="6" y="35"/>
                      <a:pt x="6" y="35"/>
                    </a:cubicBezTo>
                    <a:cubicBezTo>
                      <a:pt x="5" y="34"/>
                      <a:pt x="5" y="34"/>
                      <a:pt x="5" y="34"/>
                    </a:cubicBezTo>
                    <a:cubicBezTo>
                      <a:pt x="4" y="33"/>
                      <a:pt x="4" y="32"/>
                      <a:pt x="4" y="31"/>
                    </a:cubicBezTo>
                    <a:cubicBezTo>
                      <a:pt x="3" y="26"/>
                      <a:pt x="5" y="17"/>
                      <a:pt x="12" y="4"/>
                    </a:cubicBezTo>
                    <a:close/>
                  </a:path>
                </a:pathLst>
              </a:custGeom>
              <a:solidFill>
                <a:srgbClr val="A9540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prstClr val="black"/>
                  </a:solidFill>
                  <a:latin typeface="Calibri" panose="020F0502020204030204"/>
                  <a:ea typeface="宋体"/>
                </a:endParaRPr>
              </a:p>
            </p:txBody>
          </p:sp>
          <p:sp>
            <p:nvSpPr>
              <p:cNvPr id="55" name="Freeform 18"/>
              <p:cNvSpPr>
                <a:spLocks/>
              </p:cNvSpPr>
              <p:nvPr/>
            </p:nvSpPr>
            <p:spPr bwMode="auto">
              <a:xfrm>
                <a:off x="1905" y="2008"/>
                <a:ext cx="31" cy="38"/>
              </a:xfrm>
              <a:custGeom>
                <a:avLst/>
                <a:gdLst>
                  <a:gd name="T0" fmla="*/ 8 w 13"/>
                  <a:gd name="T1" fmla="*/ 16 h 16"/>
                  <a:gd name="T2" fmla="*/ 13 w 13"/>
                  <a:gd name="T3" fmla="*/ 0 h 16"/>
                  <a:gd name="T4" fmla="*/ 6 w 13"/>
                  <a:gd name="T5" fmla="*/ 6 h 16"/>
                  <a:gd name="T6" fmla="*/ 0 w 13"/>
                  <a:gd name="T7" fmla="*/ 11 h 16"/>
                  <a:gd name="T8" fmla="*/ 8 w 13"/>
                  <a:gd name="T9" fmla="*/ 16 h 16"/>
                </a:gdLst>
                <a:ahLst/>
                <a:cxnLst>
                  <a:cxn ang="0">
                    <a:pos x="T0" y="T1"/>
                  </a:cxn>
                  <a:cxn ang="0">
                    <a:pos x="T2" y="T3"/>
                  </a:cxn>
                  <a:cxn ang="0">
                    <a:pos x="T4" y="T5"/>
                  </a:cxn>
                  <a:cxn ang="0">
                    <a:pos x="T6" y="T7"/>
                  </a:cxn>
                  <a:cxn ang="0">
                    <a:pos x="T8" y="T9"/>
                  </a:cxn>
                </a:cxnLst>
                <a:rect l="0" t="0" r="r" b="b"/>
                <a:pathLst>
                  <a:path w="13" h="16">
                    <a:moveTo>
                      <a:pt x="8" y="16"/>
                    </a:moveTo>
                    <a:cubicBezTo>
                      <a:pt x="9" y="11"/>
                      <a:pt x="11" y="5"/>
                      <a:pt x="13" y="0"/>
                    </a:cubicBezTo>
                    <a:cubicBezTo>
                      <a:pt x="6" y="6"/>
                      <a:pt x="6" y="6"/>
                      <a:pt x="6" y="6"/>
                    </a:cubicBezTo>
                    <a:cubicBezTo>
                      <a:pt x="0" y="11"/>
                      <a:pt x="0" y="11"/>
                      <a:pt x="0" y="11"/>
                    </a:cubicBezTo>
                    <a:cubicBezTo>
                      <a:pt x="8" y="16"/>
                      <a:pt x="8" y="16"/>
                      <a:pt x="8" y="16"/>
                    </a:cubicBez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prstClr val="black"/>
                  </a:solidFill>
                  <a:latin typeface="Calibri" panose="020F0502020204030204"/>
                  <a:ea typeface="宋体"/>
                </a:endParaRPr>
              </a:p>
            </p:txBody>
          </p:sp>
          <p:sp>
            <p:nvSpPr>
              <p:cNvPr id="56" name="Freeform 19"/>
              <p:cNvSpPr>
                <a:spLocks noEditPoints="1"/>
              </p:cNvSpPr>
              <p:nvPr/>
            </p:nvSpPr>
            <p:spPr bwMode="auto">
              <a:xfrm>
                <a:off x="1821" y="2022"/>
                <a:ext cx="325" cy="256"/>
              </a:xfrm>
              <a:custGeom>
                <a:avLst/>
                <a:gdLst>
                  <a:gd name="T0" fmla="*/ 42 w 136"/>
                  <a:gd name="T1" fmla="*/ 13 h 108"/>
                  <a:gd name="T2" fmla="*/ 43 w 136"/>
                  <a:gd name="T3" fmla="*/ 10 h 108"/>
                  <a:gd name="T4" fmla="*/ 35 w 136"/>
                  <a:gd name="T5" fmla="*/ 5 h 108"/>
                  <a:gd name="T6" fmla="*/ 41 w 136"/>
                  <a:gd name="T7" fmla="*/ 0 h 108"/>
                  <a:gd name="T8" fmla="*/ 36 w 136"/>
                  <a:gd name="T9" fmla="*/ 0 h 108"/>
                  <a:gd name="T10" fmla="*/ 29 w 136"/>
                  <a:gd name="T11" fmla="*/ 7 h 108"/>
                  <a:gd name="T12" fmla="*/ 37 w 136"/>
                  <a:gd name="T13" fmla="*/ 10 h 108"/>
                  <a:gd name="T14" fmla="*/ 30 w 136"/>
                  <a:gd name="T15" fmla="*/ 17 h 108"/>
                  <a:gd name="T16" fmla="*/ 36 w 136"/>
                  <a:gd name="T17" fmla="*/ 24 h 108"/>
                  <a:gd name="T18" fmla="*/ 29 w 136"/>
                  <a:gd name="T19" fmla="*/ 24 h 108"/>
                  <a:gd name="T20" fmla="*/ 0 w 136"/>
                  <a:gd name="T21" fmla="*/ 96 h 108"/>
                  <a:gd name="T22" fmla="*/ 4 w 136"/>
                  <a:gd name="T23" fmla="*/ 102 h 108"/>
                  <a:gd name="T24" fmla="*/ 34 w 136"/>
                  <a:gd name="T25" fmla="*/ 32 h 108"/>
                  <a:gd name="T26" fmla="*/ 122 w 136"/>
                  <a:gd name="T27" fmla="*/ 82 h 108"/>
                  <a:gd name="T28" fmla="*/ 111 w 136"/>
                  <a:gd name="T29" fmla="*/ 107 h 108"/>
                  <a:gd name="T30" fmla="*/ 113 w 136"/>
                  <a:gd name="T31" fmla="*/ 108 h 108"/>
                  <a:gd name="T32" fmla="*/ 116 w 136"/>
                  <a:gd name="T33" fmla="*/ 102 h 108"/>
                  <a:gd name="T34" fmla="*/ 126 w 136"/>
                  <a:gd name="T35" fmla="*/ 81 h 108"/>
                  <a:gd name="T36" fmla="*/ 101 w 136"/>
                  <a:gd name="T37" fmla="*/ 66 h 108"/>
                  <a:gd name="T38" fmla="*/ 125 w 136"/>
                  <a:gd name="T39" fmla="*/ 44 h 108"/>
                  <a:gd name="T40" fmla="*/ 133 w 136"/>
                  <a:gd name="T41" fmla="*/ 44 h 108"/>
                  <a:gd name="T42" fmla="*/ 131 w 136"/>
                  <a:gd name="T43" fmla="*/ 34 h 108"/>
                  <a:gd name="T44" fmla="*/ 136 w 136"/>
                  <a:gd name="T45" fmla="*/ 24 h 108"/>
                  <a:gd name="T46" fmla="*/ 133 w 136"/>
                  <a:gd name="T47" fmla="*/ 19 h 108"/>
                  <a:gd name="T48" fmla="*/ 126 w 136"/>
                  <a:gd name="T49" fmla="*/ 15 h 108"/>
                  <a:gd name="T50" fmla="*/ 118 w 136"/>
                  <a:gd name="T51" fmla="*/ 19 h 108"/>
                  <a:gd name="T52" fmla="*/ 131 w 136"/>
                  <a:gd name="T53" fmla="*/ 23 h 108"/>
                  <a:gd name="T54" fmla="*/ 125 w 136"/>
                  <a:gd name="T55" fmla="*/ 34 h 108"/>
                  <a:gd name="T56" fmla="*/ 130 w 136"/>
                  <a:gd name="T57" fmla="*/ 41 h 108"/>
                  <a:gd name="T58" fmla="*/ 122 w 136"/>
                  <a:gd name="T59" fmla="*/ 38 h 108"/>
                  <a:gd name="T60" fmla="*/ 107 w 136"/>
                  <a:gd name="T61" fmla="*/ 22 h 108"/>
                  <a:gd name="T62" fmla="*/ 90 w 136"/>
                  <a:gd name="T63" fmla="*/ 32 h 108"/>
                  <a:gd name="T64" fmla="*/ 86 w 136"/>
                  <a:gd name="T65" fmla="*/ 53 h 108"/>
                  <a:gd name="T66" fmla="*/ 71 w 136"/>
                  <a:gd name="T67" fmla="*/ 21 h 108"/>
                  <a:gd name="T68" fmla="*/ 65 w 136"/>
                  <a:gd name="T69" fmla="*/ 15 h 108"/>
                  <a:gd name="T70" fmla="*/ 40 w 136"/>
                  <a:gd name="T71" fmla="*/ 29 h 108"/>
                  <a:gd name="T72" fmla="*/ 40 w 136"/>
                  <a:gd name="T73" fmla="*/ 24 h 108"/>
                  <a:gd name="T74" fmla="*/ 41 w 136"/>
                  <a:gd name="T75" fmla="*/ 20 h 108"/>
                  <a:gd name="T76" fmla="*/ 36 w 136"/>
                  <a:gd name="T77" fmla="*/ 16 h 108"/>
                  <a:gd name="T78" fmla="*/ 42 w 136"/>
                  <a:gd name="T79" fmla="*/ 13 h 108"/>
                  <a:gd name="T80" fmla="*/ 58 w 136"/>
                  <a:gd name="T81" fmla="*/ 41 h 108"/>
                  <a:gd name="T82" fmla="*/ 48 w 136"/>
                  <a:gd name="T83" fmla="*/ 29 h 108"/>
                  <a:gd name="T84" fmla="*/ 66 w 136"/>
                  <a:gd name="T85" fmla="*/ 23 h 108"/>
                  <a:gd name="T86" fmla="*/ 83 w 136"/>
                  <a:gd name="T87" fmla="*/ 55 h 108"/>
                  <a:gd name="T88" fmla="*/ 58 w 136"/>
                  <a:gd name="T89" fmla="*/ 41 h 108"/>
                  <a:gd name="T90" fmla="*/ 97 w 136"/>
                  <a:gd name="T91" fmla="*/ 32 h 108"/>
                  <a:gd name="T92" fmla="*/ 107 w 136"/>
                  <a:gd name="T93" fmla="*/ 28 h 108"/>
                  <a:gd name="T94" fmla="*/ 119 w 136"/>
                  <a:gd name="T95" fmla="*/ 42 h 108"/>
                  <a:gd name="T96" fmla="*/ 99 w 136"/>
                  <a:gd name="T97" fmla="*/ 65 h 108"/>
                  <a:gd name="T98" fmla="*/ 89 w 136"/>
                  <a:gd name="T99" fmla="*/ 59 h 108"/>
                  <a:gd name="T100" fmla="*/ 97 w 136"/>
                  <a:gd name="T101" fmla="*/ 32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36" h="108">
                    <a:moveTo>
                      <a:pt x="42" y="13"/>
                    </a:moveTo>
                    <a:cubicBezTo>
                      <a:pt x="42" y="12"/>
                      <a:pt x="42" y="11"/>
                      <a:pt x="43" y="10"/>
                    </a:cubicBezTo>
                    <a:cubicBezTo>
                      <a:pt x="35" y="5"/>
                      <a:pt x="35" y="5"/>
                      <a:pt x="35" y="5"/>
                    </a:cubicBezTo>
                    <a:cubicBezTo>
                      <a:pt x="41" y="0"/>
                      <a:pt x="41" y="0"/>
                      <a:pt x="41" y="0"/>
                    </a:cubicBezTo>
                    <a:cubicBezTo>
                      <a:pt x="40" y="0"/>
                      <a:pt x="38" y="0"/>
                      <a:pt x="36" y="0"/>
                    </a:cubicBezTo>
                    <a:cubicBezTo>
                      <a:pt x="29" y="7"/>
                      <a:pt x="29" y="7"/>
                      <a:pt x="29" y="7"/>
                    </a:cubicBezTo>
                    <a:cubicBezTo>
                      <a:pt x="37" y="10"/>
                      <a:pt x="37" y="10"/>
                      <a:pt x="37" y="10"/>
                    </a:cubicBezTo>
                    <a:cubicBezTo>
                      <a:pt x="30" y="17"/>
                      <a:pt x="30" y="17"/>
                      <a:pt x="30" y="17"/>
                    </a:cubicBezTo>
                    <a:cubicBezTo>
                      <a:pt x="36" y="24"/>
                      <a:pt x="36" y="24"/>
                      <a:pt x="36" y="24"/>
                    </a:cubicBezTo>
                    <a:cubicBezTo>
                      <a:pt x="29" y="24"/>
                      <a:pt x="29" y="24"/>
                      <a:pt x="29" y="24"/>
                    </a:cubicBezTo>
                    <a:cubicBezTo>
                      <a:pt x="0" y="96"/>
                      <a:pt x="0" y="96"/>
                      <a:pt x="0" y="96"/>
                    </a:cubicBezTo>
                    <a:cubicBezTo>
                      <a:pt x="4" y="102"/>
                      <a:pt x="4" y="102"/>
                      <a:pt x="4" y="102"/>
                    </a:cubicBezTo>
                    <a:cubicBezTo>
                      <a:pt x="34" y="32"/>
                      <a:pt x="34" y="32"/>
                      <a:pt x="34" y="32"/>
                    </a:cubicBezTo>
                    <a:cubicBezTo>
                      <a:pt x="122" y="82"/>
                      <a:pt x="122" y="82"/>
                      <a:pt x="122" y="82"/>
                    </a:cubicBezTo>
                    <a:cubicBezTo>
                      <a:pt x="111" y="107"/>
                      <a:pt x="111" y="107"/>
                      <a:pt x="111" y="107"/>
                    </a:cubicBezTo>
                    <a:cubicBezTo>
                      <a:pt x="113" y="108"/>
                      <a:pt x="113" y="108"/>
                      <a:pt x="113" y="108"/>
                    </a:cubicBezTo>
                    <a:cubicBezTo>
                      <a:pt x="116" y="102"/>
                      <a:pt x="116" y="102"/>
                      <a:pt x="116" y="102"/>
                    </a:cubicBezTo>
                    <a:cubicBezTo>
                      <a:pt x="126" y="81"/>
                      <a:pt x="126" y="81"/>
                      <a:pt x="126" y="81"/>
                    </a:cubicBezTo>
                    <a:cubicBezTo>
                      <a:pt x="101" y="66"/>
                      <a:pt x="101" y="66"/>
                      <a:pt x="101" y="66"/>
                    </a:cubicBezTo>
                    <a:cubicBezTo>
                      <a:pt x="125" y="44"/>
                      <a:pt x="125" y="44"/>
                      <a:pt x="125" y="44"/>
                    </a:cubicBezTo>
                    <a:cubicBezTo>
                      <a:pt x="133" y="44"/>
                      <a:pt x="133" y="44"/>
                      <a:pt x="133" y="44"/>
                    </a:cubicBezTo>
                    <a:cubicBezTo>
                      <a:pt x="131" y="34"/>
                      <a:pt x="131" y="34"/>
                      <a:pt x="131" y="34"/>
                    </a:cubicBezTo>
                    <a:cubicBezTo>
                      <a:pt x="136" y="24"/>
                      <a:pt x="136" y="24"/>
                      <a:pt x="136" y="24"/>
                    </a:cubicBezTo>
                    <a:cubicBezTo>
                      <a:pt x="133" y="19"/>
                      <a:pt x="133" y="19"/>
                      <a:pt x="133" y="19"/>
                    </a:cubicBezTo>
                    <a:cubicBezTo>
                      <a:pt x="126" y="15"/>
                      <a:pt x="126" y="15"/>
                      <a:pt x="126" y="15"/>
                    </a:cubicBezTo>
                    <a:cubicBezTo>
                      <a:pt x="118" y="19"/>
                      <a:pt x="118" y="19"/>
                      <a:pt x="118" y="19"/>
                    </a:cubicBezTo>
                    <a:cubicBezTo>
                      <a:pt x="131" y="23"/>
                      <a:pt x="131" y="23"/>
                      <a:pt x="131" y="23"/>
                    </a:cubicBezTo>
                    <a:cubicBezTo>
                      <a:pt x="125" y="34"/>
                      <a:pt x="125" y="34"/>
                      <a:pt x="125" y="34"/>
                    </a:cubicBezTo>
                    <a:cubicBezTo>
                      <a:pt x="127" y="36"/>
                      <a:pt x="128" y="38"/>
                      <a:pt x="130" y="41"/>
                    </a:cubicBezTo>
                    <a:cubicBezTo>
                      <a:pt x="127" y="40"/>
                      <a:pt x="125" y="39"/>
                      <a:pt x="122" y="38"/>
                    </a:cubicBezTo>
                    <a:cubicBezTo>
                      <a:pt x="117" y="35"/>
                      <a:pt x="112" y="30"/>
                      <a:pt x="107" y="22"/>
                    </a:cubicBezTo>
                    <a:cubicBezTo>
                      <a:pt x="90" y="32"/>
                      <a:pt x="90" y="32"/>
                      <a:pt x="90" y="32"/>
                    </a:cubicBezTo>
                    <a:cubicBezTo>
                      <a:pt x="86" y="53"/>
                      <a:pt x="86" y="53"/>
                      <a:pt x="86" y="53"/>
                    </a:cubicBezTo>
                    <a:cubicBezTo>
                      <a:pt x="71" y="21"/>
                      <a:pt x="71" y="21"/>
                      <a:pt x="71" y="21"/>
                    </a:cubicBezTo>
                    <a:cubicBezTo>
                      <a:pt x="69" y="19"/>
                      <a:pt x="67" y="17"/>
                      <a:pt x="65" y="15"/>
                    </a:cubicBezTo>
                    <a:cubicBezTo>
                      <a:pt x="40" y="29"/>
                      <a:pt x="40" y="29"/>
                      <a:pt x="40" y="29"/>
                    </a:cubicBezTo>
                    <a:cubicBezTo>
                      <a:pt x="40" y="27"/>
                      <a:pt x="40" y="26"/>
                      <a:pt x="40" y="24"/>
                    </a:cubicBezTo>
                    <a:cubicBezTo>
                      <a:pt x="40" y="23"/>
                      <a:pt x="40" y="22"/>
                      <a:pt x="41" y="20"/>
                    </a:cubicBezTo>
                    <a:cubicBezTo>
                      <a:pt x="36" y="16"/>
                      <a:pt x="36" y="16"/>
                      <a:pt x="36" y="16"/>
                    </a:cubicBezTo>
                    <a:cubicBezTo>
                      <a:pt x="42" y="13"/>
                      <a:pt x="42" y="13"/>
                      <a:pt x="42" y="13"/>
                    </a:cubicBezTo>
                    <a:close/>
                    <a:moveTo>
                      <a:pt x="58" y="41"/>
                    </a:moveTo>
                    <a:cubicBezTo>
                      <a:pt x="48" y="29"/>
                      <a:pt x="48" y="29"/>
                      <a:pt x="48" y="29"/>
                    </a:cubicBezTo>
                    <a:cubicBezTo>
                      <a:pt x="66" y="23"/>
                      <a:pt x="66" y="23"/>
                      <a:pt x="66" y="23"/>
                    </a:cubicBezTo>
                    <a:cubicBezTo>
                      <a:pt x="83" y="55"/>
                      <a:pt x="83" y="55"/>
                      <a:pt x="83" y="55"/>
                    </a:cubicBezTo>
                    <a:cubicBezTo>
                      <a:pt x="58" y="41"/>
                      <a:pt x="58" y="41"/>
                      <a:pt x="58" y="41"/>
                    </a:cubicBezTo>
                    <a:close/>
                    <a:moveTo>
                      <a:pt x="97" y="32"/>
                    </a:moveTo>
                    <a:cubicBezTo>
                      <a:pt x="107" y="28"/>
                      <a:pt x="107" y="28"/>
                      <a:pt x="107" y="28"/>
                    </a:cubicBezTo>
                    <a:cubicBezTo>
                      <a:pt x="119" y="42"/>
                      <a:pt x="119" y="42"/>
                      <a:pt x="119" y="42"/>
                    </a:cubicBezTo>
                    <a:cubicBezTo>
                      <a:pt x="113" y="50"/>
                      <a:pt x="107" y="58"/>
                      <a:pt x="99" y="65"/>
                    </a:cubicBezTo>
                    <a:cubicBezTo>
                      <a:pt x="89" y="59"/>
                      <a:pt x="89" y="59"/>
                      <a:pt x="89" y="59"/>
                    </a:cubicBezTo>
                    <a:cubicBezTo>
                      <a:pt x="97" y="32"/>
                      <a:pt x="97" y="32"/>
                      <a:pt x="97" y="32"/>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prstClr val="black"/>
                  </a:solidFill>
                  <a:latin typeface="Calibri" panose="020F0502020204030204"/>
                  <a:ea typeface="宋体"/>
                </a:endParaRPr>
              </a:p>
            </p:txBody>
          </p:sp>
          <p:sp>
            <p:nvSpPr>
              <p:cNvPr id="57" name="Freeform 20"/>
              <p:cNvSpPr>
                <a:spLocks/>
              </p:cNvSpPr>
              <p:nvPr/>
            </p:nvSpPr>
            <p:spPr bwMode="auto">
              <a:xfrm>
                <a:off x="1936" y="2077"/>
                <a:ext cx="84" cy="76"/>
              </a:xfrm>
              <a:custGeom>
                <a:avLst/>
                <a:gdLst>
                  <a:gd name="T0" fmla="*/ 0 w 84"/>
                  <a:gd name="T1" fmla="*/ 14 h 76"/>
                  <a:gd name="T2" fmla="*/ 24 w 84"/>
                  <a:gd name="T3" fmla="*/ 42 h 76"/>
                  <a:gd name="T4" fmla="*/ 84 w 84"/>
                  <a:gd name="T5" fmla="*/ 76 h 76"/>
                  <a:gd name="T6" fmla="*/ 43 w 84"/>
                  <a:gd name="T7" fmla="*/ 0 h 76"/>
                  <a:gd name="T8" fmla="*/ 0 w 84"/>
                  <a:gd name="T9" fmla="*/ 14 h 76"/>
                  <a:gd name="T10" fmla="*/ 0 w 84"/>
                  <a:gd name="T11" fmla="*/ 14 h 76"/>
                </a:gdLst>
                <a:ahLst/>
                <a:cxnLst>
                  <a:cxn ang="0">
                    <a:pos x="T0" y="T1"/>
                  </a:cxn>
                  <a:cxn ang="0">
                    <a:pos x="T2" y="T3"/>
                  </a:cxn>
                  <a:cxn ang="0">
                    <a:pos x="T4" y="T5"/>
                  </a:cxn>
                  <a:cxn ang="0">
                    <a:pos x="T6" y="T7"/>
                  </a:cxn>
                  <a:cxn ang="0">
                    <a:pos x="T8" y="T9"/>
                  </a:cxn>
                  <a:cxn ang="0">
                    <a:pos x="T10" y="T11"/>
                  </a:cxn>
                </a:cxnLst>
                <a:rect l="0" t="0" r="r" b="b"/>
                <a:pathLst>
                  <a:path w="84" h="76">
                    <a:moveTo>
                      <a:pt x="0" y="14"/>
                    </a:moveTo>
                    <a:lnTo>
                      <a:pt x="24" y="42"/>
                    </a:lnTo>
                    <a:lnTo>
                      <a:pt x="84" y="76"/>
                    </a:lnTo>
                    <a:lnTo>
                      <a:pt x="43" y="0"/>
                    </a:lnTo>
                    <a:lnTo>
                      <a:pt x="0" y="14"/>
                    </a:lnTo>
                    <a:lnTo>
                      <a:pt x="0" y="14"/>
                    </a:ln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prstClr val="black"/>
                  </a:solidFill>
                  <a:latin typeface="Calibri" panose="020F0502020204030204"/>
                  <a:ea typeface="宋体"/>
                </a:endParaRPr>
              </a:p>
            </p:txBody>
          </p:sp>
          <p:sp>
            <p:nvSpPr>
              <p:cNvPr id="58" name="Freeform 21"/>
              <p:cNvSpPr>
                <a:spLocks noEditPoints="1"/>
              </p:cNvSpPr>
              <p:nvPr/>
            </p:nvSpPr>
            <p:spPr bwMode="auto">
              <a:xfrm>
                <a:off x="2034" y="2089"/>
                <a:ext cx="72" cy="87"/>
              </a:xfrm>
              <a:custGeom>
                <a:avLst/>
                <a:gdLst>
                  <a:gd name="T0" fmla="*/ 18 w 30"/>
                  <a:gd name="T1" fmla="*/ 0 h 37"/>
                  <a:gd name="T2" fmla="*/ 8 w 30"/>
                  <a:gd name="T3" fmla="*/ 4 h 37"/>
                  <a:gd name="T4" fmla="*/ 0 w 30"/>
                  <a:gd name="T5" fmla="*/ 31 h 37"/>
                  <a:gd name="T6" fmla="*/ 10 w 30"/>
                  <a:gd name="T7" fmla="*/ 37 h 37"/>
                  <a:gd name="T8" fmla="*/ 30 w 30"/>
                  <a:gd name="T9" fmla="*/ 14 h 37"/>
                  <a:gd name="T10" fmla="*/ 18 w 30"/>
                  <a:gd name="T11" fmla="*/ 0 h 37"/>
                  <a:gd name="T12" fmla="*/ 10 w 30"/>
                  <a:gd name="T13" fmla="*/ 6 h 37"/>
                  <a:gd name="T14" fmla="*/ 14 w 30"/>
                  <a:gd name="T15" fmla="*/ 5 h 37"/>
                  <a:gd name="T16" fmla="*/ 5 w 30"/>
                  <a:gd name="T17" fmla="*/ 32 h 37"/>
                  <a:gd name="T18" fmla="*/ 2 w 30"/>
                  <a:gd name="T19" fmla="*/ 30 h 37"/>
                  <a:gd name="T20" fmla="*/ 10 w 30"/>
                  <a:gd name="T21" fmla="*/ 6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0" h="37">
                    <a:moveTo>
                      <a:pt x="18" y="0"/>
                    </a:moveTo>
                    <a:cubicBezTo>
                      <a:pt x="8" y="4"/>
                      <a:pt x="8" y="4"/>
                      <a:pt x="8" y="4"/>
                    </a:cubicBezTo>
                    <a:cubicBezTo>
                      <a:pt x="0" y="31"/>
                      <a:pt x="0" y="31"/>
                      <a:pt x="0" y="31"/>
                    </a:cubicBezTo>
                    <a:cubicBezTo>
                      <a:pt x="10" y="37"/>
                      <a:pt x="10" y="37"/>
                      <a:pt x="10" y="37"/>
                    </a:cubicBezTo>
                    <a:cubicBezTo>
                      <a:pt x="18" y="30"/>
                      <a:pt x="24" y="22"/>
                      <a:pt x="30" y="14"/>
                    </a:cubicBezTo>
                    <a:cubicBezTo>
                      <a:pt x="18" y="0"/>
                      <a:pt x="18" y="0"/>
                      <a:pt x="18" y="0"/>
                    </a:cubicBezTo>
                    <a:close/>
                    <a:moveTo>
                      <a:pt x="10" y="6"/>
                    </a:moveTo>
                    <a:cubicBezTo>
                      <a:pt x="14" y="5"/>
                      <a:pt x="14" y="5"/>
                      <a:pt x="14" y="5"/>
                    </a:cubicBezTo>
                    <a:cubicBezTo>
                      <a:pt x="5" y="32"/>
                      <a:pt x="5" y="32"/>
                      <a:pt x="5" y="32"/>
                    </a:cubicBezTo>
                    <a:cubicBezTo>
                      <a:pt x="2" y="30"/>
                      <a:pt x="2" y="30"/>
                      <a:pt x="2" y="30"/>
                    </a:cubicBezTo>
                    <a:cubicBezTo>
                      <a:pt x="10" y="6"/>
                      <a:pt x="10" y="6"/>
                      <a:pt x="10" y="6"/>
                    </a:cubicBez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prstClr val="black"/>
                  </a:solidFill>
                  <a:latin typeface="Calibri" panose="020F0502020204030204"/>
                  <a:ea typeface="宋体"/>
                </a:endParaRPr>
              </a:p>
            </p:txBody>
          </p:sp>
          <p:sp>
            <p:nvSpPr>
              <p:cNvPr id="59" name="Freeform 22"/>
              <p:cNvSpPr>
                <a:spLocks/>
              </p:cNvSpPr>
              <p:nvPr/>
            </p:nvSpPr>
            <p:spPr bwMode="auto">
              <a:xfrm>
                <a:off x="2039" y="2100"/>
                <a:ext cx="28" cy="64"/>
              </a:xfrm>
              <a:custGeom>
                <a:avLst/>
                <a:gdLst>
                  <a:gd name="T0" fmla="*/ 28 w 28"/>
                  <a:gd name="T1" fmla="*/ 0 h 64"/>
                  <a:gd name="T2" fmla="*/ 19 w 28"/>
                  <a:gd name="T3" fmla="*/ 3 h 64"/>
                  <a:gd name="T4" fmla="*/ 0 w 28"/>
                  <a:gd name="T5" fmla="*/ 60 h 64"/>
                  <a:gd name="T6" fmla="*/ 7 w 28"/>
                  <a:gd name="T7" fmla="*/ 64 h 64"/>
                  <a:gd name="T8" fmla="*/ 28 w 28"/>
                  <a:gd name="T9" fmla="*/ 0 h 64"/>
                  <a:gd name="T10" fmla="*/ 28 w 28"/>
                  <a:gd name="T11" fmla="*/ 0 h 64"/>
                </a:gdLst>
                <a:ahLst/>
                <a:cxnLst>
                  <a:cxn ang="0">
                    <a:pos x="T0" y="T1"/>
                  </a:cxn>
                  <a:cxn ang="0">
                    <a:pos x="T2" y="T3"/>
                  </a:cxn>
                  <a:cxn ang="0">
                    <a:pos x="T4" y="T5"/>
                  </a:cxn>
                  <a:cxn ang="0">
                    <a:pos x="T6" y="T7"/>
                  </a:cxn>
                  <a:cxn ang="0">
                    <a:pos x="T8" y="T9"/>
                  </a:cxn>
                  <a:cxn ang="0">
                    <a:pos x="T10" y="T11"/>
                  </a:cxn>
                </a:cxnLst>
                <a:rect l="0" t="0" r="r" b="b"/>
                <a:pathLst>
                  <a:path w="28" h="64">
                    <a:moveTo>
                      <a:pt x="28" y="0"/>
                    </a:moveTo>
                    <a:lnTo>
                      <a:pt x="19" y="3"/>
                    </a:lnTo>
                    <a:lnTo>
                      <a:pt x="0" y="60"/>
                    </a:lnTo>
                    <a:lnTo>
                      <a:pt x="7" y="64"/>
                    </a:lnTo>
                    <a:lnTo>
                      <a:pt x="28" y="0"/>
                    </a:lnTo>
                    <a:lnTo>
                      <a:pt x="28" y="0"/>
                    </a:lnTo>
                    <a:close/>
                  </a:path>
                </a:pathLst>
              </a:custGeom>
              <a:solidFill>
                <a:srgbClr val="9999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prstClr val="black"/>
                  </a:solidFill>
                  <a:latin typeface="Calibri" panose="020F0502020204030204"/>
                  <a:ea typeface="宋体"/>
                </a:endParaRPr>
              </a:p>
            </p:txBody>
          </p:sp>
          <p:sp>
            <p:nvSpPr>
              <p:cNvPr id="60" name="Freeform 23"/>
              <p:cNvSpPr>
                <a:spLocks noEditPoints="1"/>
              </p:cNvSpPr>
              <p:nvPr/>
            </p:nvSpPr>
            <p:spPr bwMode="auto">
              <a:xfrm>
                <a:off x="1735" y="2022"/>
                <a:ext cx="251" cy="353"/>
              </a:xfrm>
              <a:custGeom>
                <a:avLst/>
                <a:gdLst>
                  <a:gd name="T0" fmla="*/ 66 w 105"/>
                  <a:gd name="T1" fmla="*/ 17 h 149"/>
                  <a:gd name="T2" fmla="*/ 73 w 105"/>
                  <a:gd name="T3" fmla="*/ 10 h 149"/>
                  <a:gd name="T4" fmla="*/ 65 w 105"/>
                  <a:gd name="T5" fmla="*/ 7 h 149"/>
                  <a:gd name="T6" fmla="*/ 72 w 105"/>
                  <a:gd name="T7" fmla="*/ 0 h 149"/>
                  <a:gd name="T8" fmla="*/ 33 w 105"/>
                  <a:gd name="T9" fmla="*/ 15 h 149"/>
                  <a:gd name="T10" fmla="*/ 30 w 105"/>
                  <a:gd name="T11" fmla="*/ 33 h 149"/>
                  <a:gd name="T12" fmla="*/ 0 w 105"/>
                  <a:gd name="T13" fmla="*/ 102 h 149"/>
                  <a:gd name="T14" fmla="*/ 62 w 105"/>
                  <a:gd name="T15" fmla="*/ 142 h 149"/>
                  <a:gd name="T16" fmla="*/ 95 w 105"/>
                  <a:gd name="T17" fmla="*/ 149 h 149"/>
                  <a:gd name="T18" fmla="*/ 103 w 105"/>
                  <a:gd name="T19" fmla="*/ 132 h 149"/>
                  <a:gd name="T20" fmla="*/ 105 w 105"/>
                  <a:gd name="T21" fmla="*/ 132 h 149"/>
                  <a:gd name="T22" fmla="*/ 82 w 105"/>
                  <a:gd name="T23" fmla="*/ 122 h 149"/>
                  <a:gd name="T24" fmla="*/ 56 w 105"/>
                  <a:gd name="T25" fmla="*/ 118 h 149"/>
                  <a:gd name="T26" fmla="*/ 40 w 105"/>
                  <a:gd name="T27" fmla="*/ 102 h 149"/>
                  <a:gd name="T28" fmla="*/ 36 w 105"/>
                  <a:gd name="T29" fmla="*/ 96 h 149"/>
                  <a:gd name="T30" fmla="*/ 65 w 105"/>
                  <a:gd name="T31" fmla="*/ 24 h 149"/>
                  <a:gd name="T32" fmla="*/ 72 w 105"/>
                  <a:gd name="T33" fmla="*/ 24 h 149"/>
                  <a:gd name="T34" fmla="*/ 66 w 105"/>
                  <a:gd name="T35" fmla="*/ 17 h 149"/>
                  <a:gd name="T36" fmla="*/ 63 w 105"/>
                  <a:gd name="T37" fmla="*/ 7 h 149"/>
                  <a:gd name="T38" fmla="*/ 63 w 105"/>
                  <a:gd name="T39" fmla="*/ 8 h 149"/>
                  <a:gd name="T40" fmla="*/ 64 w 105"/>
                  <a:gd name="T41" fmla="*/ 9 h 149"/>
                  <a:gd name="T42" fmla="*/ 37 w 105"/>
                  <a:gd name="T43" fmla="*/ 18 h 149"/>
                  <a:gd name="T44" fmla="*/ 37 w 105"/>
                  <a:gd name="T45" fmla="*/ 31 h 149"/>
                  <a:gd name="T46" fmla="*/ 5 w 105"/>
                  <a:gd name="T47" fmla="*/ 107 h 149"/>
                  <a:gd name="T48" fmla="*/ 3 w 105"/>
                  <a:gd name="T49" fmla="*/ 102 h 149"/>
                  <a:gd name="T50" fmla="*/ 32 w 105"/>
                  <a:gd name="T51" fmla="*/ 34 h 149"/>
                  <a:gd name="T52" fmla="*/ 32 w 105"/>
                  <a:gd name="T53" fmla="*/ 33 h 149"/>
                  <a:gd name="T54" fmla="*/ 35 w 105"/>
                  <a:gd name="T55" fmla="*/ 16 h 149"/>
                  <a:gd name="T56" fmla="*/ 65 w 105"/>
                  <a:gd name="T57" fmla="*/ 4 h 149"/>
                  <a:gd name="T58" fmla="*/ 64 w 105"/>
                  <a:gd name="T59" fmla="*/ 5 h 149"/>
                  <a:gd name="T60" fmla="*/ 63 w 105"/>
                  <a:gd name="T61" fmla="*/ 7 h 149"/>
                  <a:gd name="T62" fmla="*/ 33 w 105"/>
                  <a:gd name="T63" fmla="*/ 99 h 149"/>
                  <a:gd name="T64" fmla="*/ 41 w 105"/>
                  <a:gd name="T65" fmla="*/ 112 h 149"/>
                  <a:gd name="T66" fmla="*/ 61 w 105"/>
                  <a:gd name="T67" fmla="*/ 124 h 149"/>
                  <a:gd name="T68" fmla="*/ 72 w 105"/>
                  <a:gd name="T69" fmla="*/ 124 h 149"/>
                  <a:gd name="T70" fmla="*/ 98 w 105"/>
                  <a:gd name="T71" fmla="*/ 132 h 149"/>
                  <a:gd name="T72" fmla="*/ 96 w 105"/>
                  <a:gd name="T73" fmla="*/ 135 h 149"/>
                  <a:gd name="T74" fmla="*/ 68 w 105"/>
                  <a:gd name="T75" fmla="*/ 126 h 149"/>
                  <a:gd name="T76" fmla="*/ 58 w 105"/>
                  <a:gd name="T77" fmla="*/ 126 h 149"/>
                  <a:gd name="T78" fmla="*/ 39 w 105"/>
                  <a:gd name="T79" fmla="*/ 115 h 149"/>
                  <a:gd name="T80" fmla="*/ 31 w 105"/>
                  <a:gd name="T81" fmla="*/ 102 h 149"/>
                  <a:gd name="T82" fmla="*/ 33 w 105"/>
                  <a:gd name="T83" fmla="*/ 99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05" h="149">
                    <a:moveTo>
                      <a:pt x="66" y="17"/>
                    </a:moveTo>
                    <a:cubicBezTo>
                      <a:pt x="73" y="10"/>
                      <a:pt x="73" y="10"/>
                      <a:pt x="73" y="10"/>
                    </a:cubicBezTo>
                    <a:cubicBezTo>
                      <a:pt x="65" y="7"/>
                      <a:pt x="65" y="7"/>
                      <a:pt x="65" y="7"/>
                    </a:cubicBezTo>
                    <a:cubicBezTo>
                      <a:pt x="72" y="0"/>
                      <a:pt x="72" y="0"/>
                      <a:pt x="72" y="0"/>
                    </a:cubicBezTo>
                    <a:cubicBezTo>
                      <a:pt x="56" y="3"/>
                      <a:pt x="43" y="8"/>
                      <a:pt x="33" y="15"/>
                    </a:cubicBezTo>
                    <a:cubicBezTo>
                      <a:pt x="30" y="33"/>
                      <a:pt x="30" y="33"/>
                      <a:pt x="30" y="33"/>
                    </a:cubicBezTo>
                    <a:cubicBezTo>
                      <a:pt x="0" y="102"/>
                      <a:pt x="0" y="102"/>
                      <a:pt x="0" y="102"/>
                    </a:cubicBezTo>
                    <a:cubicBezTo>
                      <a:pt x="8" y="126"/>
                      <a:pt x="29" y="139"/>
                      <a:pt x="62" y="142"/>
                    </a:cubicBezTo>
                    <a:cubicBezTo>
                      <a:pt x="95" y="149"/>
                      <a:pt x="95" y="149"/>
                      <a:pt x="95" y="149"/>
                    </a:cubicBezTo>
                    <a:cubicBezTo>
                      <a:pt x="97" y="143"/>
                      <a:pt x="100" y="137"/>
                      <a:pt x="103" y="132"/>
                    </a:cubicBezTo>
                    <a:cubicBezTo>
                      <a:pt x="105" y="132"/>
                      <a:pt x="105" y="132"/>
                      <a:pt x="105" y="132"/>
                    </a:cubicBezTo>
                    <a:cubicBezTo>
                      <a:pt x="82" y="122"/>
                      <a:pt x="82" y="122"/>
                      <a:pt x="82" y="122"/>
                    </a:cubicBezTo>
                    <a:cubicBezTo>
                      <a:pt x="56" y="118"/>
                      <a:pt x="56" y="118"/>
                      <a:pt x="56" y="118"/>
                    </a:cubicBezTo>
                    <a:cubicBezTo>
                      <a:pt x="40" y="102"/>
                      <a:pt x="40" y="102"/>
                      <a:pt x="40" y="102"/>
                    </a:cubicBezTo>
                    <a:cubicBezTo>
                      <a:pt x="36" y="96"/>
                      <a:pt x="36" y="96"/>
                      <a:pt x="36" y="96"/>
                    </a:cubicBezTo>
                    <a:cubicBezTo>
                      <a:pt x="65" y="24"/>
                      <a:pt x="65" y="24"/>
                      <a:pt x="65" y="24"/>
                    </a:cubicBezTo>
                    <a:cubicBezTo>
                      <a:pt x="72" y="24"/>
                      <a:pt x="72" y="24"/>
                      <a:pt x="72" y="24"/>
                    </a:cubicBezTo>
                    <a:cubicBezTo>
                      <a:pt x="66" y="17"/>
                      <a:pt x="66" y="17"/>
                      <a:pt x="66" y="17"/>
                    </a:cubicBezTo>
                    <a:close/>
                    <a:moveTo>
                      <a:pt x="63" y="7"/>
                    </a:moveTo>
                    <a:cubicBezTo>
                      <a:pt x="63" y="7"/>
                      <a:pt x="63" y="8"/>
                      <a:pt x="63" y="8"/>
                    </a:cubicBezTo>
                    <a:cubicBezTo>
                      <a:pt x="64" y="9"/>
                      <a:pt x="64" y="9"/>
                      <a:pt x="64" y="9"/>
                    </a:cubicBezTo>
                    <a:cubicBezTo>
                      <a:pt x="37" y="18"/>
                      <a:pt x="37" y="18"/>
                      <a:pt x="37" y="18"/>
                    </a:cubicBezTo>
                    <a:cubicBezTo>
                      <a:pt x="37" y="31"/>
                      <a:pt x="37" y="31"/>
                      <a:pt x="37" y="31"/>
                    </a:cubicBezTo>
                    <a:cubicBezTo>
                      <a:pt x="5" y="107"/>
                      <a:pt x="5" y="107"/>
                      <a:pt x="5" y="107"/>
                    </a:cubicBezTo>
                    <a:cubicBezTo>
                      <a:pt x="4" y="106"/>
                      <a:pt x="3" y="104"/>
                      <a:pt x="3" y="102"/>
                    </a:cubicBezTo>
                    <a:cubicBezTo>
                      <a:pt x="32" y="34"/>
                      <a:pt x="32" y="34"/>
                      <a:pt x="32" y="34"/>
                    </a:cubicBezTo>
                    <a:cubicBezTo>
                      <a:pt x="32" y="33"/>
                      <a:pt x="32" y="33"/>
                      <a:pt x="32" y="33"/>
                    </a:cubicBezTo>
                    <a:cubicBezTo>
                      <a:pt x="35" y="16"/>
                      <a:pt x="35" y="16"/>
                      <a:pt x="35" y="16"/>
                    </a:cubicBezTo>
                    <a:cubicBezTo>
                      <a:pt x="43" y="11"/>
                      <a:pt x="53" y="7"/>
                      <a:pt x="65" y="4"/>
                    </a:cubicBezTo>
                    <a:cubicBezTo>
                      <a:pt x="64" y="5"/>
                      <a:pt x="64" y="5"/>
                      <a:pt x="64" y="5"/>
                    </a:cubicBezTo>
                    <a:cubicBezTo>
                      <a:pt x="63" y="6"/>
                      <a:pt x="63" y="6"/>
                      <a:pt x="63" y="7"/>
                    </a:cubicBezTo>
                    <a:close/>
                    <a:moveTo>
                      <a:pt x="33" y="99"/>
                    </a:moveTo>
                    <a:cubicBezTo>
                      <a:pt x="41" y="112"/>
                      <a:pt x="41" y="112"/>
                      <a:pt x="41" y="112"/>
                    </a:cubicBezTo>
                    <a:cubicBezTo>
                      <a:pt x="61" y="124"/>
                      <a:pt x="61" y="124"/>
                      <a:pt x="61" y="124"/>
                    </a:cubicBezTo>
                    <a:cubicBezTo>
                      <a:pt x="72" y="124"/>
                      <a:pt x="72" y="124"/>
                      <a:pt x="72" y="124"/>
                    </a:cubicBezTo>
                    <a:cubicBezTo>
                      <a:pt x="98" y="132"/>
                      <a:pt x="98" y="132"/>
                      <a:pt x="98" y="132"/>
                    </a:cubicBezTo>
                    <a:cubicBezTo>
                      <a:pt x="96" y="135"/>
                      <a:pt x="96" y="135"/>
                      <a:pt x="96" y="135"/>
                    </a:cubicBezTo>
                    <a:cubicBezTo>
                      <a:pt x="68" y="126"/>
                      <a:pt x="68" y="126"/>
                      <a:pt x="68" y="126"/>
                    </a:cubicBezTo>
                    <a:cubicBezTo>
                      <a:pt x="58" y="126"/>
                      <a:pt x="58" y="126"/>
                      <a:pt x="58" y="126"/>
                    </a:cubicBezTo>
                    <a:cubicBezTo>
                      <a:pt x="39" y="115"/>
                      <a:pt x="39" y="115"/>
                      <a:pt x="39" y="115"/>
                    </a:cubicBezTo>
                    <a:cubicBezTo>
                      <a:pt x="31" y="102"/>
                      <a:pt x="31" y="102"/>
                      <a:pt x="31" y="102"/>
                    </a:cubicBezTo>
                    <a:cubicBezTo>
                      <a:pt x="33" y="99"/>
                      <a:pt x="33" y="99"/>
                      <a:pt x="33" y="99"/>
                    </a:cubicBez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prstClr val="black"/>
                  </a:solidFill>
                  <a:latin typeface="Calibri" panose="020F0502020204030204"/>
                  <a:ea typeface="宋体"/>
                </a:endParaRPr>
              </a:p>
            </p:txBody>
          </p:sp>
          <p:sp>
            <p:nvSpPr>
              <p:cNvPr id="61" name="Freeform 24"/>
              <p:cNvSpPr>
                <a:spLocks/>
              </p:cNvSpPr>
              <p:nvPr/>
            </p:nvSpPr>
            <p:spPr bwMode="auto">
              <a:xfrm>
                <a:off x="1742" y="2032"/>
                <a:ext cx="149" cy="244"/>
              </a:xfrm>
              <a:custGeom>
                <a:avLst/>
                <a:gdLst>
                  <a:gd name="T0" fmla="*/ 60 w 62"/>
                  <a:gd name="T1" fmla="*/ 4 h 103"/>
                  <a:gd name="T2" fmla="*/ 60 w 62"/>
                  <a:gd name="T3" fmla="*/ 3 h 103"/>
                  <a:gd name="T4" fmla="*/ 61 w 62"/>
                  <a:gd name="T5" fmla="*/ 1 h 103"/>
                  <a:gd name="T6" fmla="*/ 62 w 62"/>
                  <a:gd name="T7" fmla="*/ 0 h 103"/>
                  <a:gd name="T8" fmla="*/ 32 w 62"/>
                  <a:gd name="T9" fmla="*/ 12 h 103"/>
                  <a:gd name="T10" fmla="*/ 29 w 62"/>
                  <a:gd name="T11" fmla="*/ 29 h 103"/>
                  <a:gd name="T12" fmla="*/ 29 w 62"/>
                  <a:gd name="T13" fmla="*/ 30 h 103"/>
                  <a:gd name="T14" fmla="*/ 0 w 62"/>
                  <a:gd name="T15" fmla="*/ 98 h 103"/>
                  <a:gd name="T16" fmla="*/ 2 w 62"/>
                  <a:gd name="T17" fmla="*/ 103 h 103"/>
                  <a:gd name="T18" fmla="*/ 34 w 62"/>
                  <a:gd name="T19" fmla="*/ 27 h 103"/>
                  <a:gd name="T20" fmla="*/ 34 w 62"/>
                  <a:gd name="T21" fmla="*/ 14 h 103"/>
                  <a:gd name="T22" fmla="*/ 61 w 62"/>
                  <a:gd name="T23" fmla="*/ 5 h 103"/>
                  <a:gd name="T24" fmla="*/ 60 w 62"/>
                  <a:gd name="T25" fmla="*/ 4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2" h="103">
                    <a:moveTo>
                      <a:pt x="60" y="4"/>
                    </a:moveTo>
                    <a:cubicBezTo>
                      <a:pt x="60" y="4"/>
                      <a:pt x="60" y="3"/>
                      <a:pt x="60" y="3"/>
                    </a:cubicBezTo>
                    <a:cubicBezTo>
                      <a:pt x="60" y="2"/>
                      <a:pt x="60" y="2"/>
                      <a:pt x="61" y="1"/>
                    </a:cubicBezTo>
                    <a:cubicBezTo>
                      <a:pt x="62" y="0"/>
                      <a:pt x="62" y="0"/>
                      <a:pt x="62" y="0"/>
                    </a:cubicBezTo>
                    <a:cubicBezTo>
                      <a:pt x="50" y="3"/>
                      <a:pt x="40" y="7"/>
                      <a:pt x="32" y="12"/>
                    </a:cubicBezTo>
                    <a:cubicBezTo>
                      <a:pt x="29" y="29"/>
                      <a:pt x="29" y="29"/>
                      <a:pt x="29" y="29"/>
                    </a:cubicBezTo>
                    <a:cubicBezTo>
                      <a:pt x="29" y="30"/>
                      <a:pt x="29" y="30"/>
                      <a:pt x="29" y="30"/>
                    </a:cubicBezTo>
                    <a:cubicBezTo>
                      <a:pt x="0" y="98"/>
                      <a:pt x="0" y="98"/>
                      <a:pt x="0" y="98"/>
                    </a:cubicBezTo>
                    <a:cubicBezTo>
                      <a:pt x="0" y="100"/>
                      <a:pt x="1" y="102"/>
                      <a:pt x="2" y="103"/>
                    </a:cubicBezTo>
                    <a:cubicBezTo>
                      <a:pt x="34" y="27"/>
                      <a:pt x="34" y="27"/>
                      <a:pt x="34" y="27"/>
                    </a:cubicBezTo>
                    <a:cubicBezTo>
                      <a:pt x="34" y="14"/>
                      <a:pt x="34" y="14"/>
                      <a:pt x="34" y="14"/>
                    </a:cubicBezTo>
                    <a:cubicBezTo>
                      <a:pt x="61" y="5"/>
                      <a:pt x="61" y="5"/>
                      <a:pt x="61" y="5"/>
                    </a:cubicBezTo>
                    <a:cubicBezTo>
                      <a:pt x="60" y="4"/>
                      <a:pt x="60" y="4"/>
                      <a:pt x="60" y="4"/>
                    </a:cubicBezTo>
                    <a:close/>
                  </a:path>
                </a:pathLst>
              </a:custGeom>
              <a:solidFill>
                <a:srgbClr val="9999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prstClr val="black"/>
                  </a:solidFill>
                  <a:latin typeface="Calibri" panose="020F0502020204030204"/>
                  <a:ea typeface="宋体"/>
                </a:endParaRPr>
              </a:p>
            </p:txBody>
          </p:sp>
          <p:sp>
            <p:nvSpPr>
              <p:cNvPr id="62" name="Freeform 25"/>
              <p:cNvSpPr>
                <a:spLocks/>
              </p:cNvSpPr>
              <p:nvPr/>
            </p:nvSpPr>
            <p:spPr bwMode="auto">
              <a:xfrm>
                <a:off x="1809" y="2257"/>
                <a:ext cx="160" cy="85"/>
              </a:xfrm>
              <a:custGeom>
                <a:avLst/>
                <a:gdLst>
                  <a:gd name="T0" fmla="*/ 24 w 160"/>
                  <a:gd name="T1" fmla="*/ 31 h 85"/>
                  <a:gd name="T2" fmla="*/ 5 w 160"/>
                  <a:gd name="T3" fmla="*/ 0 h 85"/>
                  <a:gd name="T4" fmla="*/ 0 w 160"/>
                  <a:gd name="T5" fmla="*/ 7 h 85"/>
                  <a:gd name="T6" fmla="*/ 19 w 160"/>
                  <a:gd name="T7" fmla="*/ 38 h 85"/>
                  <a:gd name="T8" fmla="*/ 65 w 160"/>
                  <a:gd name="T9" fmla="*/ 64 h 85"/>
                  <a:gd name="T10" fmla="*/ 89 w 160"/>
                  <a:gd name="T11" fmla="*/ 64 h 85"/>
                  <a:gd name="T12" fmla="*/ 156 w 160"/>
                  <a:gd name="T13" fmla="*/ 85 h 85"/>
                  <a:gd name="T14" fmla="*/ 160 w 160"/>
                  <a:gd name="T15" fmla="*/ 78 h 85"/>
                  <a:gd name="T16" fmla="*/ 98 w 160"/>
                  <a:gd name="T17" fmla="*/ 59 h 85"/>
                  <a:gd name="T18" fmla="*/ 72 w 160"/>
                  <a:gd name="T19" fmla="*/ 59 h 85"/>
                  <a:gd name="T20" fmla="*/ 24 w 160"/>
                  <a:gd name="T21" fmla="*/ 31 h 85"/>
                  <a:gd name="T22" fmla="*/ 24 w 160"/>
                  <a:gd name="T23" fmla="*/ 31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0" h="85">
                    <a:moveTo>
                      <a:pt x="24" y="31"/>
                    </a:moveTo>
                    <a:lnTo>
                      <a:pt x="5" y="0"/>
                    </a:lnTo>
                    <a:lnTo>
                      <a:pt x="0" y="7"/>
                    </a:lnTo>
                    <a:lnTo>
                      <a:pt x="19" y="38"/>
                    </a:lnTo>
                    <a:lnTo>
                      <a:pt x="65" y="64"/>
                    </a:lnTo>
                    <a:lnTo>
                      <a:pt x="89" y="64"/>
                    </a:lnTo>
                    <a:lnTo>
                      <a:pt x="156" y="85"/>
                    </a:lnTo>
                    <a:lnTo>
                      <a:pt x="160" y="78"/>
                    </a:lnTo>
                    <a:lnTo>
                      <a:pt x="98" y="59"/>
                    </a:lnTo>
                    <a:lnTo>
                      <a:pt x="72" y="59"/>
                    </a:lnTo>
                    <a:lnTo>
                      <a:pt x="24" y="31"/>
                    </a:lnTo>
                    <a:lnTo>
                      <a:pt x="24" y="31"/>
                    </a:lnTo>
                    <a:close/>
                  </a:path>
                </a:pathLst>
              </a:custGeom>
              <a:solidFill>
                <a:srgbClr val="9999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prstClr val="black"/>
                  </a:solidFill>
                  <a:latin typeface="Calibri" panose="020F0502020204030204"/>
                  <a:ea typeface="宋体"/>
                </a:endParaRPr>
              </a:p>
            </p:txBody>
          </p:sp>
          <p:sp>
            <p:nvSpPr>
              <p:cNvPr id="63" name="Freeform 26"/>
              <p:cNvSpPr>
                <a:spLocks/>
              </p:cNvSpPr>
              <p:nvPr/>
            </p:nvSpPr>
            <p:spPr bwMode="auto">
              <a:xfrm>
                <a:off x="1917" y="2048"/>
                <a:ext cx="112" cy="48"/>
              </a:xfrm>
              <a:custGeom>
                <a:avLst/>
                <a:gdLst>
                  <a:gd name="T0" fmla="*/ 0 w 47"/>
                  <a:gd name="T1" fmla="*/ 13 h 20"/>
                  <a:gd name="T2" fmla="*/ 0 w 47"/>
                  <a:gd name="T3" fmla="*/ 18 h 20"/>
                  <a:gd name="T4" fmla="*/ 25 w 47"/>
                  <a:gd name="T5" fmla="*/ 4 h 20"/>
                  <a:gd name="T6" fmla="*/ 31 w 47"/>
                  <a:gd name="T7" fmla="*/ 10 h 20"/>
                  <a:gd name="T8" fmla="*/ 44 w 47"/>
                  <a:gd name="T9" fmla="*/ 20 h 20"/>
                  <a:gd name="T10" fmla="*/ 47 w 47"/>
                  <a:gd name="T11" fmla="*/ 20 h 20"/>
                  <a:gd name="T12" fmla="*/ 43 w 47"/>
                  <a:gd name="T13" fmla="*/ 14 h 20"/>
                  <a:gd name="T14" fmla="*/ 29 w 47"/>
                  <a:gd name="T15" fmla="*/ 2 h 20"/>
                  <a:gd name="T16" fmla="*/ 28 w 47"/>
                  <a:gd name="T17" fmla="*/ 0 h 20"/>
                  <a:gd name="T18" fmla="*/ 0 w 47"/>
                  <a:gd name="T19" fmla="*/ 13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7" h="20">
                    <a:moveTo>
                      <a:pt x="0" y="13"/>
                    </a:moveTo>
                    <a:cubicBezTo>
                      <a:pt x="0" y="15"/>
                      <a:pt x="0" y="16"/>
                      <a:pt x="0" y="18"/>
                    </a:cubicBezTo>
                    <a:cubicBezTo>
                      <a:pt x="25" y="4"/>
                      <a:pt x="25" y="4"/>
                      <a:pt x="25" y="4"/>
                    </a:cubicBezTo>
                    <a:cubicBezTo>
                      <a:pt x="27" y="6"/>
                      <a:pt x="29" y="8"/>
                      <a:pt x="31" y="10"/>
                    </a:cubicBezTo>
                    <a:cubicBezTo>
                      <a:pt x="35" y="14"/>
                      <a:pt x="40" y="17"/>
                      <a:pt x="44" y="20"/>
                    </a:cubicBezTo>
                    <a:cubicBezTo>
                      <a:pt x="47" y="20"/>
                      <a:pt x="47" y="20"/>
                      <a:pt x="47" y="20"/>
                    </a:cubicBezTo>
                    <a:cubicBezTo>
                      <a:pt x="46" y="18"/>
                      <a:pt x="45" y="16"/>
                      <a:pt x="43" y="14"/>
                    </a:cubicBezTo>
                    <a:cubicBezTo>
                      <a:pt x="39" y="10"/>
                      <a:pt x="35" y="6"/>
                      <a:pt x="29" y="2"/>
                    </a:cubicBezTo>
                    <a:cubicBezTo>
                      <a:pt x="28" y="0"/>
                      <a:pt x="28" y="0"/>
                      <a:pt x="28" y="0"/>
                    </a:cubicBezTo>
                    <a:cubicBezTo>
                      <a:pt x="0" y="13"/>
                      <a:pt x="0" y="13"/>
                      <a:pt x="0" y="13"/>
                    </a:cubicBezTo>
                    <a:close/>
                  </a:path>
                </a:pathLst>
              </a:cu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prstClr val="black"/>
                  </a:solidFill>
                  <a:latin typeface="Calibri" panose="020F0502020204030204"/>
                  <a:ea typeface="宋体"/>
                </a:endParaRPr>
              </a:p>
            </p:txBody>
          </p:sp>
          <p:sp>
            <p:nvSpPr>
              <p:cNvPr id="64" name="Freeform 27"/>
              <p:cNvSpPr>
                <a:spLocks/>
              </p:cNvSpPr>
              <p:nvPr/>
            </p:nvSpPr>
            <p:spPr bwMode="auto">
              <a:xfrm>
                <a:off x="1907" y="2053"/>
                <a:ext cx="15" cy="17"/>
              </a:xfrm>
              <a:custGeom>
                <a:avLst/>
                <a:gdLst>
                  <a:gd name="T0" fmla="*/ 5 w 6"/>
                  <a:gd name="T1" fmla="*/ 7 h 7"/>
                  <a:gd name="T2" fmla="*/ 6 w 6"/>
                  <a:gd name="T3" fmla="*/ 0 h 7"/>
                  <a:gd name="T4" fmla="*/ 0 w 6"/>
                  <a:gd name="T5" fmla="*/ 3 h 7"/>
                  <a:gd name="T6" fmla="*/ 5 w 6"/>
                  <a:gd name="T7" fmla="*/ 7 h 7"/>
                </a:gdLst>
                <a:ahLst/>
                <a:cxnLst>
                  <a:cxn ang="0">
                    <a:pos x="T0" y="T1"/>
                  </a:cxn>
                  <a:cxn ang="0">
                    <a:pos x="T2" y="T3"/>
                  </a:cxn>
                  <a:cxn ang="0">
                    <a:pos x="T4" y="T5"/>
                  </a:cxn>
                  <a:cxn ang="0">
                    <a:pos x="T6" y="T7"/>
                  </a:cxn>
                </a:cxnLst>
                <a:rect l="0" t="0" r="r" b="b"/>
                <a:pathLst>
                  <a:path w="6" h="7">
                    <a:moveTo>
                      <a:pt x="5" y="7"/>
                    </a:moveTo>
                    <a:cubicBezTo>
                      <a:pt x="5" y="5"/>
                      <a:pt x="5" y="2"/>
                      <a:pt x="6" y="0"/>
                    </a:cubicBezTo>
                    <a:cubicBezTo>
                      <a:pt x="0" y="3"/>
                      <a:pt x="0" y="3"/>
                      <a:pt x="0" y="3"/>
                    </a:cubicBezTo>
                    <a:cubicBezTo>
                      <a:pt x="5" y="7"/>
                      <a:pt x="5" y="7"/>
                      <a:pt x="5" y="7"/>
                    </a:cubicBez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prstClr val="black"/>
                  </a:solidFill>
                  <a:latin typeface="Calibri" panose="020F0502020204030204"/>
                  <a:ea typeface="宋体"/>
                </a:endParaRPr>
              </a:p>
            </p:txBody>
          </p:sp>
          <p:sp>
            <p:nvSpPr>
              <p:cNvPr id="65" name="Freeform 28"/>
              <p:cNvSpPr>
                <a:spLocks/>
              </p:cNvSpPr>
              <p:nvPr/>
            </p:nvSpPr>
            <p:spPr bwMode="auto">
              <a:xfrm>
                <a:off x="2036" y="2003"/>
                <a:ext cx="67" cy="86"/>
              </a:xfrm>
              <a:custGeom>
                <a:avLst/>
                <a:gdLst>
                  <a:gd name="T0" fmla="*/ 7 w 28"/>
                  <a:gd name="T1" fmla="*/ 27 h 36"/>
                  <a:gd name="T2" fmla="*/ 0 w 28"/>
                  <a:gd name="T3" fmla="*/ 36 h 36"/>
                  <a:gd name="T4" fmla="*/ 18 w 28"/>
                  <a:gd name="T5" fmla="*/ 25 h 36"/>
                  <a:gd name="T6" fmla="*/ 28 w 28"/>
                  <a:gd name="T7" fmla="*/ 36 h 36"/>
                  <a:gd name="T8" fmla="*/ 19 w 28"/>
                  <a:gd name="T9" fmla="*/ 11 h 36"/>
                  <a:gd name="T10" fmla="*/ 10 w 28"/>
                  <a:gd name="T11" fmla="*/ 0 h 36"/>
                  <a:gd name="T12" fmla="*/ 7 w 28"/>
                  <a:gd name="T13" fmla="*/ 27 h 36"/>
                </a:gdLst>
                <a:ahLst/>
                <a:cxnLst>
                  <a:cxn ang="0">
                    <a:pos x="T0" y="T1"/>
                  </a:cxn>
                  <a:cxn ang="0">
                    <a:pos x="T2" y="T3"/>
                  </a:cxn>
                  <a:cxn ang="0">
                    <a:pos x="T4" y="T5"/>
                  </a:cxn>
                  <a:cxn ang="0">
                    <a:pos x="T6" y="T7"/>
                  </a:cxn>
                  <a:cxn ang="0">
                    <a:pos x="T8" y="T9"/>
                  </a:cxn>
                  <a:cxn ang="0">
                    <a:pos x="T10" y="T11"/>
                  </a:cxn>
                  <a:cxn ang="0">
                    <a:pos x="T12" y="T13"/>
                  </a:cxn>
                </a:cxnLst>
                <a:rect l="0" t="0" r="r" b="b"/>
                <a:pathLst>
                  <a:path w="28" h="36">
                    <a:moveTo>
                      <a:pt x="7" y="27"/>
                    </a:moveTo>
                    <a:cubicBezTo>
                      <a:pt x="0" y="36"/>
                      <a:pt x="0" y="36"/>
                      <a:pt x="0" y="36"/>
                    </a:cubicBezTo>
                    <a:cubicBezTo>
                      <a:pt x="18" y="25"/>
                      <a:pt x="18" y="25"/>
                      <a:pt x="18" y="25"/>
                    </a:cubicBezTo>
                    <a:cubicBezTo>
                      <a:pt x="28" y="36"/>
                      <a:pt x="28" y="36"/>
                      <a:pt x="28" y="36"/>
                    </a:cubicBezTo>
                    <a:cubicBezTo>
                      <a:pt x="19" y="11"/>
                      <a:pt x="19" y="11"/>
                      <a:pt x="19" y="11"/>
                    </a:cubicBezTo>
                    <a:cubicBezTo>
                      <a:pt x="10" y="0"/>
                      <a:pt x="10" y="0"/>
                      <a:pt x="10" y="0"/>
                    </a:cubicBezTo>
                    <a:cubicBezTo>
                      <a:pt x="10" y="10"/>
                      <a:pt x="9" y="19"/>
                      <a:pt x="7" y="2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prstClr val="black"/>
                  </a:solidFill>
                  <a:latin typeface="Calibri" panose="020F0502020204030204"/>
                  <a:ea typeface="宋体"/>
                </a:endParaRPr>
              </a:p>
            </p:txBody>
          </p:sp>
          <p:sp>
            <p:nvSpPr>
              <p:cNvPr id="66" name="Freeform 29"/>
              <p:cNvSpPr>
                <a:spLocks/>
              </p:cNvSpPr>
              <p:nvPr/>
            </p:nvSpPr>
            <p:spPr bwMode="auto">
              <a:xfrm>
                <a:off x="2029" y="2029"/>
                <a:ext cx="103" cy="90"/>
              </a:xfrm>
              <a:custGeom>
                <a:avLst/>
                <a:gdLst>
                  <a:gd name="T0" fmla="*/ 3 w 43"/>
                  <a:gd name="T1" fmla="*/ 25 h 38"/>
                  <a:gd name="T2" fmla="*/ 2 w 43"/>
                  <a:gd name="T3" fmla="*/ 25 h 38"/>
                  <a:gd name="T4" fmla="*/ 0 w 43"/>
                  <a:gd name="T5" fmla="*/ 28 h 38"/>
                  <a:gd name="T6" fmla="*/ 3 w 43"/>
                  <a:gd name="T7" fmla="*/ 29 h 38"/>
                  <a:gd name="T8" fmla="*/ 20 w 43"/>
                  <a:gd name="T9" fmla="*/ 19 h 38"/>
                  <a:gd name="T10" fmla="*/ 35 w 43"/>
                  <a:gd name="T11" fmla="*/ 35 h 38"/>
                  <a:gd name="T12" fmla="*/ 43 w 43"/>
                  <a:gd name="T13" fmla="*/ 38 h 38"/>
                  <a:gd name="T14" fmla="*/ 38 w 43"/>
                  <a:gd name="T15" fmla="*/ 31 h 38"/>
                  <a:gd name="T16" fmla="*/ 31 w 43"/>
                  <a:gd name="T17" fmla="*/ 16 h 38"/>
                  <a:gd name="T18" fmla="*/ 27 w 43"/>
                  <a:gd name="T19" fmla="*/ 6 h 38"/>
                  <a:gd name="T20" fmla="*/ 22 w 43"/>
                  <a:gd name="T21" fmla="*/ 0 h 38"/>
                  <a:gd name="T22" fmla="*/ 31 w 43"/>
                  <a:gd name="T23" fmla="*/ 25 h 38"/>
                  <a:gd name="T24" fmla="*/ 21 w 43"/>
                  <a:gd name="T25" fmla="*/ 14 h 38"/>
                  <a:gd name="T26" fmla="*/ 3 w 43"/>
                  <a:gd name="T27" fmla="*/ 25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3" h="38">
                    <a:moveTo>
                      <a:pt x="3" y="25"/>
                    </a:moveTo>
                    <a:cubicBezTo>
                      <a:pt x="2" y="25"/>
                      <a:pt x="2" y="25"/>
                      <a:pt x="2" y="25"/>
                    </a:cubicBezTo>
                    <a:cubicBezTo>
                      <a:pt x="0" y="28"/>
                      <a:pt x="0" y="28"/>
                      <a:pt x="0" y="28"/>
                    </a:cubicBezTo>
                    <a:cubicBezTo>
                      <a:pt x="3" y="29"/>
                      <a:pt x="3" y="29"/>
                      <a:pt x="3" y="29"/>
                    </a:cubicBezTo>
                    <a:cubicBezTo>
                      <a:pt x="20" y="19"/>
                      <a:pt x="20" y="19"/>
                      <a:pt x="20" y="19"/>
                    </a:cubicBezTo>
                    <a:cubicBezTo>
                      <a:pt x="25" y="27"/>
                      <a:pt x="30" y="32"/>
                      <a:pt x="35" y="35"/>
                    </a:cubicBezTo>
                    <a:cubicBezTo>
                      <a:pt x="38" y="36"/>
                      <a:pt x="40" y="37"/>
                      <a:pt x="43" y="38"/>
                    </a:cubicBezTo>
                    <a:cubicBezTo>
                      <a:pt x="41" y="35"/>
                      <a:pt x="40" y="33"/>
                      <a:pt x="38" y="31"/>
                    </a:cubicBezTo>
                    <a:cubicBezTo>
                      <a:pt x="36" y="26"/>
                      <a:pt x="33" y="21"/>
                      <a:pt x="31" y="16"/>
                    </a:cubicBezTo>
                    <a:cubicBezTo>
                      <a:pt x="30" y="13"/>
                      <a:pt x="28" y="9"/>
                      <a:pt x="27" y="6"/>
                    </a:cubicBezTo>
                    <a:cubicBezTo>
                      <a:pt x="22" y="0"/>
                      <a:pt x="22" y="0"/>
                      <a:pt x="22" y="0"/>
                    </a:cubicBezTo>
                    <a:cubicBezTo>
                      <a:pt x="31" y="25"/>
                      <a:pt x="31" y="25"/>
                      <a:pt x="31" y="25"/>
                    </a:cubicBezTo>
                    <a:cubicBezTo>
                      <a:pt x="21" y="14"/>
                      <a:pt x="21" y="14"/>
                      <a:pt x="21" y="14"/>
                    </a:cubicBezTo>
                    <a:cubicBezTo>
                      <a:pt x="3" y="25"/>
                      <a:pt x="3" y="25"/>
                      <a:pt x="3" y="25"/>
                    </a:cubicBezTo>
                    <a:close/>
                  </a:path>
                </a:pathLst>
              </a:cu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prstClr val="black"/>
                  </a:solidFill>
                  <a:latin typeface="Calibri" panose="020F0502020204030204"/>
                  <a:ea typeface="宋体"/>
                </a:endParaRPr>
              </a:p>
            </p:txBody>
          </p:sp>
          <p:sp>
            <p:nvSpPr>
              <p:cNvPr id="67" name="Freeform 30"/>
              <p:cNvSpPr>
                <a:spLocks/>
              </p:cNvSpPr>
              <p:nvPr/>
            </p:nvSpPr>
            <p:spPr bwMode="auto">
              <a:xfrm>
                <a:off x="1991" y="2072"/>
                <a:ext cx="45" cy="76"/>
              </a:xfrm>
              <a:custGeom>
                <a:avLst/>
                <a:gdLst>
                  <a:gd name="T0" fmla="*/ 19 w 19"/>
                  <a:gd name="T1" fmla="*/ 11 h 32"/>
                  <a:gd name="T2" fmla="*/ 16 w 19"/>
                  <a:gd name="T3" fmla="*/ 10 h 32"/>
                  <a:gd name="T4" fmla="*/ 13 w 19"/>
                  <a:gd name="T5" fmla="*/ 10 h 32"/>
                  <a:gd name="T6" fmla="*/ 0 w 19"/>
                  <a:gd name="T7" fmla="*/ 0 h 32"/>
                  <a:gd name="T8" fmla="*/ 15 w 19"/>
                  <a:gd name="T9" fmla="*/ 32 h 32"/>
                  <a:gd name="T10" fmla="*/ 19 w 19"/>
                  <a:gd name="T11" fmla="*/ 11 h 32"/>
                </a:gdLst>
                <a:ahLst/>
                <a:cxnLst>
                  <a:cxn ang="0">
                    <a:pos x="T0" y="T1"/>
                  </a:cxn>
                  <a:cxn ang="0">
                    <a:pos x="T2" y="T3"/>
                  </a:cxn>
                  <a:cxn ang="0">
                    <a:pos x="T4" y="T5"/>
                  </a:cxn>
                  <a:cxn ang="0">
                    <a:pos x="T6" y="T7"/>
                  </a:cxn>
                  <a:cxn ang="0">
                    <a:pos x="T8" y="T9"/>
                  </a:cxn>
                  <a:cxn ang="0">
                    <a:pos x="T10" y="T11"/>
                  </a:cxn>
                </a:cxnLst>
                <a:rect l="0" t="0" r="r" b="b"/>
                <a:pathLst>
                  <a:path w="19" h="32">
                    <a:moveTo>
                      <a:pt x="19" y="11"/>
                    </a:moveTo>
                    <a:cubicBezTo>
                      <a:pt x="16" y="10"/>
                      <a:pt x="16" y="10"/>
                      <a:pt x="16" y="10"/>
                    </a:cubicBezTo>
                    <a:cubicBezTo>
                      <a:pt x="13" y="10"/>
                      <a:pt x="13" y="10"/>
                      <a:pt x="13" y="10"/>
                    </a:cubicBezTo>
                    <a:cubicBezTo>
                      <a:pt x="9" y="7"/>
                      <a:pt x="4" y="4"/>
                      <a:pt x="0" y="0"/>
                    </a:cubicBezTo>
                    <a:cubicBezTo>
                      <a:pt x="15" y="32"/>
                      <a:pt x="15" y="32"/>
                      <a:pt x="15" y="32"/>
                    </a:cubicBezTo>
                    <a:cubicBezTo>
                      <a:pt x="19" y="11"/>
                      <a:pt x="19" y="11"/>
                      <a:pt x="19" y="1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prstClr val="black"/>
                  </a:solidFill>
                  <a:latin typeface="Calibri" panose="020F0502020204030204"/>
                  <a:ea typeface="宋体"/>
                </a:endParaRPr>
              </a:p>
            </p:txBody>
          </p:sp>
          <p:sp>
            <p:nvSpPr>
              <p:cNvPr id="68" name="Freeform 31"/>
              <p:cNvSpPr>
                <a:spLocks/>
              </p:cNvSpPr>
              <p:nvPr/>
            </p:nvSpPr>
            <p:spPr bwMode="auto">
              <a:xfrm>
                <a:off x="2063" y="2067"/>
                <a:ext cx="112" cy="228"/>
              </a:xfrm>
              <a:custGeom>
                <a:avLst/>
                <a:gdLst>
                  <a:gd name="T0" fmla="*/ 35 w 47"/>
                  <a:gd name="T1" fmla="*/ 5 h 96"/>
                  <a:gd name="T2" fmla="*/ 30 w 47"/>
                  <a:gd name="T3" fmla="*/ 15 h 96"/>
                  <a:gd name="T4" fmla="*/ 32 w 47"/>
                  <a:gd name="T5" fmla="*/ 25 h 96"/>
                  <a:gd name="T6" fmla="*/ 24 w 47"/>
                  <a:gd name="T7" fmla="*/ 25 h 96"/>
                  <a:gd name="T8" fmla="*/ 0 w 47"/>
                  <a:gd name="T9" fmla="*/ 47 h 96"/>
                  <a:gd name="T10" fmla="*/ 25 w 47"/>
                  <a:gd name="T11" fmla="*/ 62 h 96"/>
                  <a:gd name="T12" fmla="*/ 15 w 47"/>
                  <a:gd name="T13" fmla="*/ 83 h 96"/>
                  <a:gd name="T14" fmla="*/ 21 w 47"/>
                  <a:gd name="T15" fmla="*/ 82 h 96"/>
                  <a:gd name="T16" fmla="*/ 23 w 47"/>
                  <a:gd name="T17" fmla="*/ 83 h 96"/>
                  <a:gd name="T18" fmla="*/ 21 w 47"/>
                  <a:gd name="T19" fmla="*/ 91 h 96"/>
                  <a:gd name="T20" fmla="*/ 23 w 47"/>
                  <a:gd name="T21" fmla="*/ 93 h 96"/>
                  <a:gd name="T22" fmla="*/ 25 w 47"/>
                  <a:gd name="T23" fmla="*/ 96 h 96"/>
                  <a:gd name="T24" fmla="*/ 37 w 47"/>
                  <a:gd name="T25" fmla="*/ 27 h 96"/>
                  <a:gd name="T26" fmla="*/ 47 w 47"/>
                  <a:gd name="T27" fmla="*/ 9 h 96"/>
                  <a:gd name="T28" fmla="*/ 43 w 47"/>
                  <a:gd name="T29" fmla="*/ 6 h 96"/>
                  <a:gd name="T30" fmla="*/ 32 w 47"/>
                  <a:gd name="T31" fmla="*/ 0 h 96"/>
                  <a:gd name="T32" fmla="*/ 35 w 47"/>
                  <a:gd name="T33" fmla="*/ 5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7" h="96">
                    <a:moveTo>
                      <a:pt x="35" y="5"/>
                    </a:moveTo>
                    <a:cubicBezTo>
                      <a:pt x="30" y="15"/>
                      <a:pt x="30" y="15"/>
                      <a:pt x="30" y="15"/>
                    </a:cubicBezTo>
                    <a:cubicBezTo>
                      <a:pt x="32" y="25"/>
                      <a:pt x="32" y="25"/>
                      <a:pt x="32" y="25"/>
                    </a:cubicBezTo>
                    <a:cubicBezTo>
                      <a:pt x="24" y="25"/>
                      <a:pt x="24" y="25"/>
                      <a:pt x="24" y="25"/>
                    </a:cubicBezTo>
                    <a:cubicBezTo>
                      <a:pt x="0" y="47"/>
                      <a:pt x="0" y="47"/>
                      <a:pt x="0" y="47"/>
                    </a:cubicBezTo>
                    <a:cubicBezTo>
                      <a:pt x="25" y="62"/>
                      <a:pt x="25" y="62"/>
                      <a:pt x="25" y="62"/>
                    </a:cubicBezTo>
                    <a:cubicBezTo>
                      <a:pt x="15" y="83"/>
                      <a:pt x="15" y="83"/>
                      <a:pt x="15" y="83"/>
                    </a:cubicBezTo>
                    <a:cubicBezTo>
                      <a:pt x="17" y="82"/>
                      <a:pt x="19" y="81"/>
                      <a:pt x="21" y="82"/>
                    </a:cubicBezTo>
                    <a:cubicBezTo>
                      <a:pt x="22" y="82"/>
                      <a:pt x="22" y="83"/>
                      <a:pt x="23" y="83"/>
                    </a:cubicBezTo>
                    <a:cubicBezTo>
                      <a:pt x="24" y="85"/>
                      <a:pt x="23" y="88"/>
                      <a:pt x="21" y="91"/>
                    </a:cubicBezTo>
                    <a:cubicBezTo>
                      <a:pt x="23" y="93"/>
                      <a:pt x="23" y="93"/>
                      <a:pt x="23" y="93"/>
                    </a:cubicBezTo>
                    <a:cubicBezTo>
                      <a:pt x="25" y="96"/>
                      <a:pt x="25" y="96"/>
                      <a:pt x="25" y="96"/>
                    </a:cubicBezTo>
                    <a:cubicBezTo>
                      <a:pt x="37" y="27"/>
                      <a:pt x="37" y="27"/>
                      <a:pt x="37" y="27"/>
                    </a:cubicBezTo>
                    <a:cubicBezTo>
                      <a:pt x="47" y="9"/>
                      <a:pt x="47" y="9"/>
                      <a:pt x="47" y="9"/>
                    </a:cubicBezTo>
                    <a:cubicBezTo>
                      <a:pt x="43" y="6"/>
                      <a:pt x="43" y="6"/>
                      <a:pt x="43" y="6"/>
                    </a:cubicBezTo>
                    <a:cubicBezTo>
                      <a:pt x="32" y="0"/>
                      <a:pt x="32" y="0"/>
                      <a:pt x="32" y="0"/>
                    </a:cubicBezTo>
                    <a:cubicBezTo>
                      <a:pt x="35" y="5"/>
                      <a:pt x="35" y="5"/>
                      <a:pt x="35" y="5"/>
                    </a:cubicBez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prstClr val="black"/>
                  </a:solidFill>
                  <a:latin typeface="Calibri" panose="020F0502020204030204"/>
                  <a:ea typeface="宋体"/>
                </a:endParaRPr>
              </a:p>
            </p:txBody>
          </p:sp>
          <p:sp>
            <p:nvSpPr>
              <p:cNvPr id="69" name="Freeform 32"/>
              <p:cNvSpPr>
                <a:spLocks/>
              </p:cNvSpPr>
              <p:nvPr/>
            </p:nvSpPr>
            <p:spPr bwMode="auto">
              <a:xfrm>
                <a:off x="2103" y="2067"/>
                <a:ext cx="31" cy="36"/>
              </a:xfrm>
              <a:custGeom>
                <a:avLst/>
                <a:gdLst>
                  <a:gd name="T0" fmla="*/ 7 w 13"/>
                  <a:gd name="T1" fmla="*/ 15 h 15"/>
                  <a:gd name="T2" fmla="*/ 13 w 13"/>
                  <a:gd name="T3" fmla="*/ 4 h 15"/>
                  <a:gd name="T4" fmla="*/ 0 w 13"/>
                  <a:gd name="T5" fmla="*/ 0 h 15"/>
                  <a:gd name="T6" fmla="*/ 7 w 13"/>
                  <a:gd name="T7" fmla="*/ 15 h 15"/>
                </a:gdLst>
                <a:ahLst/>
                <a:cxnLst>
                  <a:cxn ang="0">
                    <a:pos x="T0" y="T1"/>
                  </a:cxn>
                  <a:cxn ang="0">
                    <a:pos x="T2" y="T3"/>
                  </a:cxn>
                  <a:cxn ang="0">
                    <a:pos x="T4" y="T5"/>
                  </a:cxn>
                  <a:cxn ang="0">
                    <a:pos x="T6" y="T7"/>
                  </a:cxn>
                </a:cxnLst>
                <a:rect l="0" t="0" r="r" b="b"/>
                <a:pathLst>
                  <a:path w="13" h="15">
                    <a:moveTo>
                      <a:pt x="7" y="15"/>
                    </a:moveTo>
                    <a:cubicBezTo>
                      <a:pt x="13" y="4"/>
                      <a:pt x="13" y="4"/>
                      <a:pt x="13" y="4"/>
                    </a:cubicBezTo>
                    <a:cubicBezTo>
                      <a:pt x="0" y="0"/>
                      <a:pt x="0" y="0"/>
                      <a:pt x="0" y="0"/>
                    </a:cubicBezTo>
                    <a:cubicBezTo>
                      <a:pt x="2" y="5"/>
                      <a:pt x="5" y="10"/>
                      <a:pt x="7" y="15"/>
                    </a:cubicBez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prstClr val="black"/>
                  </a:solidFill>
                  <a:latin typeface="Calibri" panose="020F0502020204030204"/>
                  <a:ea typeface="宋体"/>
                </a:endParaRPr>
              </a:p>
            </p:txBody>
          </p:sp>
          <p:sp>
            <p:nvSpPr>
              <p:cNvPr id="70" name="Freeform 33"/>
              <p:cNvSpPr>
                <a:spLocks/>
              </p:cNvSpPr>
              <p:nvPr/>
            </p:nvSpPr>
            <p:spPr bwMode="auto">
              <a:xfrm>
                <a:off x="2094" y="2043"/>
                <a:ext cx="28" cy="24"/>
              </a:xfrm>
              <a:custGeom>
                <a:avLst/>
                <a:gdLst>
                  <a:gd name="T0" fmla="*/ 0 w 12"/>
                  <a:gd name="T1" fmla="*/ 0 h 10"/>
                  <a:gd name="T2" fmla="*/ 4 w 12"/>
                  <a:gd name="T3" fmla="*/ 10 h 10"/>
                  <a:gd name="T4" fmla="*/ 12 w 12"/>
                  <a:gd name="T5" fmla="*/ 6 h 10"/>
                  <a:gd name="T6" fmla="*/ 0 w 12"/>
                  <a:gd name="T7" fmla="*/ 0 h 10"/>
                </a:gdLst>
                <a:ahLst/>
                <a:cxnLst>
                  <a:cxn ang="0">
                    <a:pos x="T0" y="T1"/>
                  </a:cxn>
                  <a:cxn ang="0">
                    <a:pos x="T2" y="T3"/>
                  </a:cxn>
                  <a:cxn ang="0">
                    <a:pos x="T4" y="T5"/>
                  </a:cxn>
                  <a:cxn ang="0">
                    <a:pos x="T6" y="T7"/>
                  </a:cxn>
                </a:cxnLst>
                <a:rect l="0" t="0" r="r" b="b"/>
                <a:pathLst>
                  <a:path w="12" h="10">
                    <a:moveTo>
                      <a:pt x="0" y="0"/>
                    </a:moveTo>
                    <a:cubicBezTo>
                      <a:pt x="1" y="3"/>
                      <a:pt x="3" y="7"/>
                      <a:pt x="4" y="10"/>
                    </a:cubicBezTo>
                    <a:cubicBezTo>
                      <a:pt x="12" y="6"/>
                      <a:pt x="12" y="6"/>
                      <a:pt x="12" y="6"/>
                    </a:cubicBezTo>
                    <a:cubicBezTo>
                      <a:pt x="0" y="0"/>
                      <a:pt x="0" y="0"/>
                      <a:pt x="0" y="0"/>
                    </a:cubicBez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prstClr val="black"/>
                  </a:solidFill>
                  <a:latin typeface="Calibri" panose="020F0502020204030204"/>
                  <a:ea typeface="宋体"/>
                </a:endParaRPr>
              </a:p>
            </p:txBody>
          </p:sp>
          <p:sp>
            <p:nvSpPr>
              <p:cNvPr id="71" name="Freeform 34"/>
              <p:cNvSpPr>
                <a:spLocks noEditPoints="1"/>
              </p:cNvSpPr>
              <p:nvPr/>
            </p:nvSpPr>
            <p:spPr bwMode="auto">
              <a:xfrm>
                <a:off x="1819" y="2089"/>
                <a:ext cx="404" cy="1349"/>
              </a:xfrm>
              <a:custGeom>
                <a:avLst/>
                <a:gdLst>
                  <a:gd name="T0" fmla="*/ 152 w 169"/>
                  <a:gd name="T1" fmla="*/ 3 h 569"/>
                  <a:gd name="T2" fmla="*/ 149 w 169"/>
                  <a:gd name="T3" fmla="*/ 0 h 569"/>
                  <a:gd name="T4" fmla="*/ 139 w 169"/>
                  <a:gd name="T5" fmla="*/ 18 h 569"/>
                  <a:gd name="T6" fmla="*/ 127 w 169"/>
                  <a:gd name="T7" fmla="*/ 87 h 569"/>
                  <a:gd name="T8" fmla="*/ 130 w 169"/>
                  <a:gd name="T9" fmla="*/ 85 h 569"/>
                  <a:gd name="T10" fmla="*/ 136 w 169"/>
                  <a:gd name="T11" fmla="*/ 88 h 569"/>
                  <a:gd name="T12" fmla="*/ 157 w 169"/>
                  <a:gd name="T13" fmla="*/ 88 h 569"/>
                  <a:gd name="T14" fmla="*/ 157 w 169"/>
                  <a:gd name="T15" fmla="*/ 109 h 569"/>
                  <a:gd name="T16" fmla="*/ 150 w 169"/>
                  <a:gd name="T17" fmla="*/ 116 h 569"/>
                  <a:gd name="T18" fmla="*/ 121 w 169"/>
                  <a:gd name="T19" fmla="*/ 109 h 569"/>
                  <a:gd name="T20" fmla="*/ 118 w 169"/>
                  <a:gd name="T21" fmla="*/ 113 h 569"/>
                  <a:gd name="T22" fmla="*/ 106 w 169"/>
                  <a:gd name="T23" fmla="*/ 116 h 569"/>
                  <a:gd name="T24" fmla="*/ 123 w 169"/>
                  <a:gd name="T25" fmla="*/ 126 h 569"/>
                  <a:gd name="T26" fmla="*/ 136 w 169"/>
                  <a:gd name="T27" fmla="*/ 196 h 569"/>
                  <a:gd name="T28" fmla="*/ 91 w 169"/>
                  <a:gd name="T29" fmla="*/ 190 h 569"/>
                  <a:gd name="T30" fmla="*/ 91 w 169"/>
                  <a:gd name="T31" fmla="*/ 144 h 569"/>
                  <a:gd name="T32" fmla="*/ 86 w 169"/>
                  <a:gd name="T33" fmla="*/ 146 h 569"/>
                  <a:gd name="T34" fmla="*/ 86 w 169"/>
                  <a:gd name="T35" fmla="*/ 185 h 569"/>
                  <a:gd name="T36" fmla="*/ 4 w 169"/>
                  <a:gd name="T37" fmla="*/ 203 h 569"/>
                  <a:gd name="T38" fmla="*/ 1 w 169"/>
                  <a:gd name="T39" fmla="*/ 203 h 569"/>
                  <a:gd name="T40" fmla="*/ 0 w 169"/>
                  <a:gd name="T41" fmla="*/ 208 h 569"/>
                  <a:gd name="T42" fmla="*/ 69 w 169"/>
                  <a:gd name="T43" fmla="*/ 215 h 569"/>
                  <a:gd name="T44" fmla="*/ 91 w 169"/>
                  <a:gd name="T45" fmla="*/ 193 h 569"/>
                  <a:gd name="T46" fmla="*/ 114 w 169"/>
                  <a:gd name="T47" fmla="*/ 215 h 569"/>
                  <a:gd name="T48" fmla="*/ 144 w 169"/>
                  <a:gd name="T49" fmla="*/ 215 h 569"/>
                  <a:gd name="T50" fmla="*/ 110 w 169"/>
                  <a:gd name="T51" fmla="*/ 295 h 569"/>
                  <a:gd name="T52" fmla="*/ 102 w 169"/>
                  <a:gd name="T53" fmla="*/ 345 h 569"/>
                  <a:gd name="T54" fmla="*/ 92 w 169"/>
                  <a:gd name="T55" fmla="*/ 435 h 569"/>
                  <a:gd name="T56" fmla="*/ 78 w 169"/>
                  <a:gd name="T57" fmla="*/ 525 h 569"/>
                  <a:gd name="T58" fmla="*/ 43 w 169"/>
                  <a:gd name="T59" fmla="*/ 551 h 569"/>
                  <a:gd name="T60" fmla="*/ 50 w 169"/>
                  <a:gd name="T61" fmla="*/ 569 h 569"/>
                  <a:gd name="T62" fmla="*/ 71 w 169"/>
                  <a:gd name="T63" fmla="*/ 569 h 569"/>
                  <a:gd name="T64" fmla="*/ 81 w 169"/>
                  <a:gd name="T65" fmla="*/ 555 h 569"/>
                  <a:gd name="T66" fmla="*/ 94 w 169"/>
                  <a:gd name="T67" fmla="*/ 557 h 569"/>
                  <a:gd name="T68" fmla="*/ 94 w 169"/>
                  <a:gd name="T69" fmla="*/ 538 h 569"/>
                  <a:gd name="T70" fmla="*/ 112 w 169"/>
                  <a:gd name="T71" fmla="*/ 418 h 569"/>
                  <a:gd name="T72" fmla="*/ 120 w 169"/>
                  <a:gd name="T73" fmla="*/ 344 h 569"/>
                  <a:gd name="T74" fmla="*/ 127 w 169"/>
                  <a:gd name="T75" fmla="*/ 299 h 569"/>
                  <a:gd name="T76" fmla="*/ 152 w 169"/>
                  <a:gd name="T77" fmla="*/ 215 h 569"/>
                  <a:gd name="T78" fmla="*/ 132 w 169"/>
                  <a:gd name="T79" fmla="*/ 128 h 569"/>
                  <a:gd name="T80" fmla="*/ 150 w 169"/>
                  <a:gd name="T81" fmla="*/ 127 h 569"/>
                  <a:gd name="T82" fmla="*/ 167 w 169"/>
                  <a:gd name="T83" fmla="*/ 109 h 569"/>
                  <a:gd name="T84" fmla="*/ 164 w 169"/>
                  <a:gd name="T85" fmla="*/ 92 h 569"/>
                  <a:gd name="T86" fmla="*/ 164 w 169"/>
                  <a:gd name="T87" fmla="*/ 76 h 569"/>
                  <a:gd name="T88" fmla="*/ 161 w 169"/>
                  <a:gd name="T89" fmla="*/ 69 h 569"/>
                  <a:gd name="T90" fmla="*/ 155 w 169"/>
                  <a:gd name="T91" fmla="*/ 33 h 569"/>
                  <a:gd name="T92" fmla="*/ 152 w 169"/>
                  <a:gd name="T93" fmla="*/ 3 h 569"/>
                  <a:gd name="T94" fmla="*/ 138 w 169"/>
                  <a:gd name="T95" fmla="*/ 85 h 569"/>
                  <a:gd name="T96" fmla="*/ 131 w 169"/>
                  <a:gd name="T97" fmla="*/ 80 h 569"/>
                  <a:gd name="T98" fmla="*/ 140 w 169"/>
                  <a:gd name="T99" fmla="*/ 42 h 569"/>
                  <a:gd name="T100" fmla="*/ 148 w 169"/>
                  <a:gd name="T101" fmla="*/ 10 h 569"/>
                  <a:gd name="T102" fmla="*/ 156 w 169"/>
                  <a:gd name="T103" fmla="*/ 84 h 569"/>
                  <a:gd name="T104" fmla="*/ 138 w 169"/>
                  <a:gd name="T105" fmla="*/ 85 h 5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69" h="569">
                    <a:moveTo>
                      <a:pt x="152" y="3"/>
                    </a:moveTo>
                    <a:cubicBezTo>
                      <a:pt x="149" y="0"/>
                      <a:pt x="149" y="0"/>
                      <a:pt x="149" y="0"/>
                    </a:cubicBezTo>
                    <a:cubicBezTo>
                      <a:pt x="139" y="18"/>
                      <a:pt x="139" y="18"/>
                      <a:pt x="139" y="18"/>
                    </a:cubicBezTo>
                    <a:cubicBezTo>
                      <a:pt x="127" y="87"/>
                      <a:pt x="127" y="87"/>
                      <a:pt x="127" y="87"/>
                    </a:cubicBezTo>
                    <a:cubicBezTo>
                      <a:pt x="130" y="85"/>
                      <a:pt x="130" y="85"/>
                      <a:pt x="130" y="85"/>
                    </a:cubicBezTo>
                    <a:cubicBezTo>
                      <a:pt x="136" y="88"/>
                      <a:pt x="136" y="88"/>
                      <a:pt x="136" y="88"/>
                    </a:cubicBezTo>
                    <a:cubicBezTo>
                      <a:pt x="157" y="88"/>
                      <a:pt x="157" y="88"/>
                      <a:pt x="157" y="88"/>
                    </a:cubicBezTo>
                    <a:cubicBezTo>
                      <a:pt x="161" y="98"/>
                      <a:pt x="161" y="105"/>
                      <a:pt x="157" y="109"/>
                    </a:cubicBezTo>
                    <a:cubicBezTo>
                      <a:pt x="150" y="116"/>
                      <a:pt x="150" y="116"/>
                      <a:pt x="150" y="116"/>
                    </a:cubicBezTo>
                    <a:cubicBezTo>
                      <a:pt x="121" y="109"/>
                      <a:pt x="121" y="109"/>
                      <a:pt x="121" y="109"/>
                    </a:cubicBezTo>
                    <a:cubicBezTo>
                      <a:pt x="121" y="111"/>
                      <a:pt x="120" y="112"/>
                      <a:pt x="118" y="113"/>
                    </a:cubicBezTo>
                    <a:cubicBezTo>
                      <a:pt x="116" y="116"/>
                      <a:pt x="111" y="117"/>
                      <a:pt x="106" y="116"/>
                    </a:cubicBezTo>
                    <a:cubicBezTo>
                      <a:pt x="110" y="121"/>
                      <a:pt x="116" y="125"/>
                      <a:pt x="123" y="126"/>
                    </a:cubicBezTo>
                    <a:cubicBezTo>
                      <a:pt x="132" y="149"/>
                      <a:pt x="136" y="172"/>
                      <a:pt x="136" y="196"/>
                    </a:cubicBezTo>
                    <a:cubicBezTo>
                      <a:pt x="114" y="212"/>
                      <a:pt x="98" y="210"/>
                      <a:pt x="91" y="190"/>
                    </a:cubicBezTo>
                    <a:cubicBezTo>
                      <a:pt x="91" y="144"/>
                      <a:pt x="91" y="144"/>
                      <a:pt x="91" y="144"/>
                    </a:cubicBezTo>
                    <a:cubicBezTo>
                      <a:pt x="90" y="146"/>
                      <a:pt x="89" y="147"/>
                      <a:pt x="86" y="146"/>
                    </a:cubicBezTo>
                    <a:cubicBezTo>
                      <a:pt x="86" y="185"/>
                      <a:pt x="86" y="185"/>
                      <a:pt x="86" y="185"/>
                    </a:cubicBezTo>
                    <a:cubicBezTo>
                      <a:pt x="73" y="205"/>
                      <a:pt x="45" y="211"/>
                      <a:pt x="4" y="203"/>
                    </a:cubicBezTo>
                    <a:cubicBezTo>
                      <a:pt x="3" y="203"/>
                      <a:pt x="2" y="203"/>
                      <a:pt x="1" y="203"/>
                    </a:cubicBezTo>
                    <a:cubicBezTo>
                      <a:pt x="0" y="208"/>
                      <a:pt x="0" y="208"/>
                      <a:pt x="0" y="208"/>
                    </a:cubicBezTo>
                    <a:cubicBezTo>
                      <a:pt x="21" y="215"/>
                      <a:pt x="44" y="218"/>
                      <a:pt x="69" y="215"/>
                    </a:cubicBezTo>
                    <a:cubicBezTo>
                      <a:pt x="83" y="214"/>
                      <a:pt x="90" y="206"/>
                      <a:pt x="91" y="193"/>
                    </a:cubicBezTo>
                    <a:cubicBezTo>
                      <a:pt x="91" y="210"/>
                      <a:pt x="98" y="217"/>
                      <a:pt x="114" y="215"/>
                    </a:cubicBezTo>
                    <a:cubicBezTo>
                      <a:pt x="144" y="215"/>
                      <a:pt x="144" y="215"/>
                      <a:pt x="144" y="215"/>
                    </a:cubicBezTo>
                    <a:cubicBezTo>
                      <a:pt x="110" y="295"/>
                      <a:pt x="110" y="295"/>
                      <a:pt x="110" y="295"/>
                    </a:cubicBezTo>
                    <a:cubicBezTo>
                      <a:pt x="102" y="345"/>
                      <a:pt x="102" y="345"/>
                      <a:pt x="102" y="345"/>
                    </a:cubicBezTo>
                    <a:cubicBezTo>
                      <a:pt x="92" y="435"/>
                      <a:pt x="92" y="435"/>
                      <a:pt x="92" y="435"/>
                    </a:cubicBezTo>
                    <a:cubicBezTo>
                      <a:pt x="78" y="525"/>
                      <a:pt x="78" y="525"/>
                      <a:pt x="78" y="525"/>
                    </a:cubicBezTo>
                    <a:cubicBezTo>
                      <a:pt x="43" y="551"/>
                      <a:pt x="43" y="551"/>
                      <a:pt x="43" y="551"/>
                    </a:cubicBezTo>
                    <a:cubicBezTo>
                      <a:pt x="40" y="559"/>
                      <a:pt x="42" y="565"/>
                      <a:pt x="50" y="569"/>
                    </a:cubicBezTo>
                    <a:cubicBezTo>
                      <a:pt x="71" y="569"/>
                      <a:pt x="71" y="569"/>
                      <a:pt x="71" y="569"/>
                    </a:cubicBezTo>
                    <a:cubicBezTo>
                      <a:pt x="77" y="565"/>
                      <a:pt x="80" y="561"/>
                      <a:pt x="81" y="555"/>
                    </a:cubicBezTo>
                    <a:cubicBezTo>
                      <a:pt x="94" y="557"/>
                      <a:pt x="94" y="557"/>
                      <a:pt x="94" y="557"/>
                    </a:cubicBezTo>
                    <a:cubicBezTo>
                      <a:pt x="94" y="538"/>
                      <a:pt x="94" y="538"/>
                      <a:pt x="94" y="538"/>
                    </a:cubicBezTo>
                    <a:cubicBezTo>
                      <a:pt x="103" y="500"/>
                      <a:pt x="109" y="461"/>
                      <a:pt x="112" y="418"/>
                    </a:cubicBezTo>
                    <a:cubicBezTo>
                      <a:pt x="120" y="344"/>
                      <a:pt x="120" y="344"/>
                      <a:pt x="120" y="344"/>
                    </a:cubicBezTo>
                    <a:cubicBezTo>
                      <a:pt x="127" y="299"/>
                      <a:pt x="127" y="299"/>
                      <a:pt x="127" y="299"/>
                    </a:cubicBezTo>
                    <a:cubicBezTo>
                      <a:pt x="152" y="215"/>
                      <a:pt x="152" y="215"/>
                      <a:pt x="152" y="215"/>
                    </a:cubicBezTo>
                    <a:cubicBezTo>
                      <a:pt x="150" y="187"/>
                      <a:pt x="144" y="158"/>
                      <a:pt x="132" y="128"/>
                    </a:cubicBezTo>
                    <a:cubicBezTo>
                      <a:pt x="137" y="128"/>
                      <a:pt x="143" y="128"/>
                      <a:pt x="150" y="127"/>
                    </a:cubicBezTo>
                    <a:cubicBezTo>
                      <a:pt x="167" y="109"/>
                      <a:pt x="167" y="109"/>
                      <a:pt x="167" y="109"/>
                    </a:cubicBezTo>
                    <a:cubicBezTo>
                      <a:pt x="169" y="105"/>
                      <a:pt x="168" y="99"/>
                      <a:pt x="164" y="92"/>
                    </a:cubicBezTo>
                    <a:cubicBezTo>
                      <a:pt x="164" y="76"/>
                      <a:pt x="164" y="76"/>
                      <a:pt x="164" y="76"/>
                    </a:cubicBezTo>
                    <a:cubicBezTo>
                      <a:pt x="161" y="69"/>
                      <a:pt x="161" y="69"/>
                      <a:pt x="161" y="69"/>
                    </a:cubicBezTo>
                    <a:cubicBezTo>
                      <a:pt x="155" y="33"/>
                      <a:pt x="155" y="33"/>
                      <a:pt x="155" y="33"/>
                    </a:cubicBezTo>
                    <a:cubicBezTo>
                      <a:pt x="152" y="3"/>
                      <a:pt x="152" y="3"/>
                      <a:pt x="152" y="3"/>
                    </a:cubicBezTo>
                    <a:close/>
                    <a:moveTo>
                      <a:pt x="138" y="85"/>
                    </a:moveTo>
                    <a:cubicBezTo>
                      <a:pt x="131" y="80"/>
                      <a:pt x="131" y="80"/>
                      <a:pt x="131" y="80"/>
                    </a:cubicBezTo>
                    <a:cubicBezTo>
                      <a:pt x="140" y="42"/>
                      <a:pt x="140" y="42"/>
                      <a:pt x="140" y="42"/>
                    </a:cubicBezTo>
                    <a:cubicBezTo>
                      <a:pt x="142" y="30"/>
                      <a:pt x="145" y="19"/>
                      <a:pt x="148" y="10"/>
                    </a:cubicBezTo>
                    <a:cubicBezTo>
                      <a:pt x="156" y="84"/>
                      <a:pt x="156" y="84"/>
                      <a:pt x="156" y="84"/>
                    </a:cubicBezTo>
                    <a:cubicBezTo>
                      <a:pt x="138" y="85"/>
                      <a:pt x="138" y="85"/>
                      <a:pt x="138" y="85"/>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prstClr val="black"/>
                  </a:solidFill>
                  <a:latin typeface="Calibri" panose="020F0502020204030204"/>
                  <a:ea typeface="宋体"/>
                </a:endParaRPr>
              </a:p>
            </p:txBody>
          </p:sp>
          <p:sp>
            <p:nvSpPr>
              <p:cNvPr id="72" name="Freeform 35"/>
              <p:cNvSpPr>
                <a:spLocks noEditPoints="1"/>
              </p:cNvSpPr>
              <p:nvPr/>
            </p:nvSpPr>
            <p:spPr bwMode="auto">
              <a:xfrm>
                <a:off x="2132" y="2112"/>
                <a:ext cx="60" cy="178"/>
              </a:xfrm>
              <a:custGeom>
                <a:avLst/>
                <a:gdLst>
                  <a:gd name="T0" fmla="*/ 0 w 25"/>
                  <a:gd name="T1" fmla="*/ 70 h 75"/>
                  <a:gd name="T2" fmla="*/ 7 w 25"/>
                  <a:gd name="T3" fmla="*/ 75 h 75"/>
                  <a:gd name="T4" fmla="*/ 25 w 25"/>
                  <a:gd name="T5" fmla="*/ 74 h 75"/>
                  <a:gd name="T6" fmla="*/ 17 w 25"/>
                  <a:gd name="T7" fmla="*/ 0 h 75"/>
                  <a:gd name="T8" fmla="*/ 9 w 25"/>
                  <a:gd name="T9" fmla="*/ 32 h 75"/>
                  <a:gd name="T10" fmla="*/ 0 w 25"/>
                  <a:gd name="T11" fmla="*/ 70 h 75"/>
                  <a:gd name="T12" fmla="*/ 7 w 25"/>
                  <a:gd name="T13" fmla="*/ 71 h 75"/>
                  <a:gd name="T14" fmla="*/ 3 w 25"/>
                  <a:gd name="T15" fmla="*/ 69 h 75"/>
                  <a:gd name="T16" fmla="*/ 16 w 25"/>
                  <a:gd name="T17" fmla="*/ 10 h 75"/>
                  <a:gd name="T18" fmla="*/ 7 w 25"/>
                  <a:gd name="T19" fmla="*/ 71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 h="75">
                    <a:moveTo>
                      <a:pt x="0" y="70"/>
                    </a:moveTo>
                    <a:cubicBezTo>
                      <a:pt x="7" y="75"/>
                      <a:pt x="7" y="75"/>
                      <a:pt x="7" y="75"/>
                    </a:cubicBezTo>
                    <a:cubicBezTo>
                      <a:pt x="25" y="74"/>
                      <a:pt x="25" y="74"/>
                      <a:pt x="25" y="74"/>
                    </a:cubicBezTo>
                    <a:cubicBezTo>
                      <a:pt x="17" y="0"/>
                      <a:pt x="17" y="0"/>
                      <a:pt x="17" y="0"/>
                    </a:cubicBezTo>
                    <a:cubicBezTo>
                      <a:pt x="14" y="9"/>
                      <a:pt x="11" y="20"/>
                      <a:pt x="9" y="32"/>
                    </a:cubicBezTo>
                    <a:cubicBezTo>
                      <a:pt x="0" y="70"/>
                      <a:pt x="0" y="70"/>
                      <a:pt x="0" y="70"/>
                    </a:cubicBezTo>
                    <a:close/>
                    <a:moveTo>
                      <a:pt x="7" y="71"/>
                    </a:moveTo>
                    <a:cubicBezTo>
                      <a:pt x="3" y="69"/>
                      <a:pt x="3" y="69"/>
                      <a:pt x="3" y="69"/>
                    </a:cubicBezTo>
                    <a:cubicBezTo>
                      <a:pt x="16" y="10"/>
                      <a:pt x="16" y="10"/>
                      <a:pt x="16" y="10"/>
                    </a:cubicBezTo>
                    <a:cubicBezTo>
                      <a:pt x="7" y="71"/>
                      <a:pt x="7" y="71"/>
                      <a:pt x="7" y="71"/>
                    </a:cubicBez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prstClr val="black"/>
                  </a:solidFill>
                  <a:latin typeface="Calibri" panose="020F0502020204030204"/>
                  <a:ea typeface="宋体"/>
                </a:endParaRPr>
              </a:p>
            </p:txBody>
          </p:sp>
          <p:sp>
            <p:nvSpPr>
              <p:cNvPr id="73" name="Freeform 36"/>
              <p:cNvSpPr>
                <a:spLocks/>
              </p:cNvSpPr>
              <p:nvPr/>
            </p:nvSpPr>
            <p:spPr bwMode="auto">
              <a:xfrm>
                <a:off x="2139" y="2136"/>
                <a:ext cx="31" cy="145"/>
              </a:xfrm>
              <a:custGeom>
                <a:avLst/>
                <a:gdLst>
                  <a:gd name="T0" fmla="*/ 0 w 31"/>
                  <a:gd name="T1" fmla="*/ 140 h 145"/>
                  <a:gd name="T2" fmla="*/ 10 w 31"/>
                  <a:gd name="T3" fmla="*/ 145 h 145"/>
                  <a:gd name="T4" fmla="*/ 31 w 31"/>
                  <a:gd name="T5" fmla="*/ 0 h 145"/>
                  <a:gd name="T6" fmla="*/ 0 w 31"/>
                  <a:gd name="T7" fmla="*/ 140 h 145"/>
                  <a:gd name="T8" fmla="*/ 0 w 31"/>
                  <a:gd name="T9" fmla="*/ 140 h 145"/>
                </a:gdLst>
                <a:ahLst/>
                <a:cxnLst>
                  <a:cxn ang="0">
                    <a:pos x="T0" y="T1"/>
                  </a:cxn>
                  <a:cxn ang="0">
                    <a:pos x="T2" y="T3"/>
                  </a:cxn>
                  <a:cxn ang="0">
                    <a:pos x="T4" y="T5"/>
                  </a:cxn>
                  <a:cxn ang="0">
                    <a:pos x="T6" y="T7"/>
                  </a:cxn>
                  <a:cxn ang="0">
                    <a:pos x="T8" y="T9"/>
                  </a:cxn>
                </a:cxnLst>
                <a:rect l="0" t="0" r="r" b="b"/>
                <a:pathLst>
                  <a:path w="31" h="145">
                    <a:moveTo>
                      <a:pt x="0" y="140"/>
                    </a:moveTo>
                    <a:lnTo>
                      <a:pt x="10" y="145"/>
                    </a:lnTo>
                    <a:lnTo>
                      <a:pt x="31" y="0"/>
                    </a:lnTo>
                    <a:lnTo>
                      <a:pt x="0" y="140"/>
                    </a:lnTo>
                    <a:lnTo>
                      <a:pt x="0" y="140"/>
                    </a:lnTo>
                    <a:close/>
                  </a:path>
                </a:pathLst>
              </a:custGeom>
              <a:solidFill>
                <a:srgbClr val="9999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prstClr val="black"/>
                  </a:solidFill>
                  <a:latin typeface="Calibri" panose="020F0502020204030204"/>
                  <a:ea typeface="宋体"/>
                </a:endParaRPr>
              </a:p>
            </p:txBody>
          </p:sp>
          <p:sp>
            <p:nvSpPr>
              <p:cNvPr id="74" name="Freeform 37"/>
              <p:cNvSpPr>
                <a:spLocks/>
              </p:cNvSpPr>
              <p:nvPr/>
            </p:nvSpPr>
            <p:spPr bwMode="auto">
              <a:xfrm>
                <a:off x="1950" y="1820"/>
                <a:ext cx="148" cy="88"/>
              </a:xfrm>
              <a:custGeom>
                <a:avLst/>
                <a:gdLst>
                  <a:gd name="T0" fmla="*/ 55 w 62"/>
                  <a:gd name="T1" fmla="*/ 21 h 37"/>
                  <a:gd name="T2" fmla="*/ 62 w 62"/>
                  <a:gd name="T3" fmla="*/ 37 h 37"/>
                  <a:gd name="T4" fmla="*/ 45 w 62"/>
                  <a:gd name="T5" fmla="*/ 4 h 37"/>
                  <a:gd name="T6" fmla="*/ 4 w 62"/>
                  <a:gd name="T7" fmla="*/ 21 h 37"/>
                  <a:gd name="T8" fmla="*/ 0 w 62"/>
                  <a:gd name="T9" fmla="*/ 35 h 37"/>
                  <a:gd name="T10" fmla="*/ 25 w 62"/>
                  <a:gd name="T11" fmla="*/ 11 h 37"/>
                  <a:gd name="T12" fmla="*/ 55 w 62"/>
                  <a:gd name="T13" fmla="*/ 21 h 37"/>
                </a:gdLst>
                <a:ahLst/>
                <a:cxnLst>
                  <a:cxn ang="0">
                    <a:pos x="T0" y="T1"/>
                  </a:cxn>
                  <a:cxn ang="0">
                    <a:pos x="T2" y="T3"/>
                  </a:cxn>
                  <a:cxn ang="0">
                    <a:pos x="T4" y="T5"/>
                  </a:cxn>
                  <a:cxn ang="0">
                    <a:pos x="T6" y="T7"/>
                  </a:cxn>
                  <a:cxn ang="0">
                    <a:pos x="T8" y="T9"/>
                  </a:cxn>
                  <a:cxn ang="0">
                    <a:pos x="T10" y="T11"/>
                  </a:cxn>
                  <a:cxn ang="0">
                    <a:pos x="T12" y="T13"/>
                  </a:cxn>
                </a:cxnLst>
                <a:rect l="0" t="0" r="r" b="b"/>
                <a:pathLst>
                  <a:path w="62" h="37">
                    <a:moveTo>
                      <a:pt x="55" y="21"/>
                    </a:moveTo>
                    <a:cubicBezTo>
                      <a:pt x="62" y="37"/>
                      <a:pt x="62" y="37"/>
                      <a:pt x="62" y="37"/>
                    </a:cubicBezTo>
                    <a:cubicBezTo>
                      <a:pt x="61" y="20"/>
                      <a:pt x="55" y="9"/>
                      <a:pt x="45" y="4"/>
                    </a:cubicBezTo>
                    <a:cubicBezTo>
                      <a:pt x="28" y="0"/>
                      <a:pt x="14" y="6"/>
                      <a:pt x="4" y="21"/>
                    </a:cubicBezTo>
                    <a:cubicBezTo>
                      <a:pt x="1" y="26"/>
                      <a:pt x="0" y="31"/>
                      <a:pt x="0" y="35"/>
                    </a:cubicBezTo>
                    <a:cubicBezTo>
                      <a:pt x="6" y="22"/>
                      <a:pt x="14" y="14"/>
                      <a:pt x="25" y="11"/>
                    </a:cubicBezTo>
                    <a:cubicBezTo>
                      <a:pt x="39" y="6"/>
                      <a:pt x="49" y="9"/>
                      <a:pt x="55" y="21"/>
                    </a:cubicBezTo>
                    <a:close/>
                  </a:path>
                </a:pathLst>
              </a:custGeom>
              <a:solidFill>
                <a:srgbClr val="A56E4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prstClr val="black"/>
                  </a:solidFill>
                  <a:latin typeface="Calibri" panose="020F0502020204030204"/>
                  <a:ea typeface="宋体"/>
                </a:endParaRPr>
              </a:p>
            </p:txBody>
          </p:sp>
          <p:sp>
            <p:nvSpPr>
              <p:cNvPr id="75" name="Freeform 38"/>
              <p:cNvSpPr>
                <a:spLocks noEditPoints="1"/>
              </p:cNvSpPr>
              <p:nvPr/>
            </p:nvSpPr>
            <p:spPr bwMode="auto">
              <a:xfrm>
                <a:off x="1821" y="2404"/>
                <a:ext cx="203" cy="185"/>
              </a:xfrm>
              <a:custGeom>
                <a:avLst/>
                <a:gdLst>
                  <a:gd name="T0" fmla="*/ 0 w 85"/>
                  <a:gd name="T1" fmla="*/ 70 h 78"/>
                  <a:gd name="T2" fmla="*/ 3 w 85"/>
                  <a:gd name="T3" fmla="*/ 70 h 78"/>
                  <a:gd name="T4" fmla="*/ 85 w 85"/>
                  <a:gd name="T5" fmla="*/ 52 h 78"/>
                  <a:gd name="T6" fmla="*/ 85 w 85"/>
                  <a:gd name="T7" fmla="*/ 13 h 78"/>
                  <a:gd name="T8" fmla="*/ 84 w 85"/>
                  <a:gd name="T9" fmla="*/ 16 h 78"/>
                  <a:gd name="T10" fmla="*/ 79 w 85"/>
                  <a:gd name="T11" fmla="*/ 17 h 78"/>
                  <a:gd name="T12" fmla="*/ 73 w 85"/>
                  <a:gd name="T13" fmla="*/ 29 h 78"/>
                  <a:gd name="T14" fmla="*/ 69 w 85"/>
                  <a:gd name="T15" fmla="*/ 29 h 78"/>
                  <a:gd name="T16" fmla="*/ 77 w 85"/>
                  <a:gd name="T17" fmla="*/ 16 h 78"/>
                  <a:gd name="T18" fmla="*/ 69 w 85"/>
                  <a:gd name="T19" fmla="*/ 12 h 78"/>
                  <a:gd name="T20" fmla="*/ 54 w 85"/>
                  <a:gd name="T21" fmla="*/ 9 h 78"/>
                  <a:gd name="T22" fmla="*/ 54 w 85"/>
                  <a:gd name="T23" fmla="*/ 12 h 78"/>
                  <a:gd name="T24" fmla="*/ 28 w 85"/>
                  <a:gd name="T25" fmla="*/ 0 h 78"/>
                  <a:gd name="T26" fmla="*/ 16 w 85"/>
                  <a:gd name="T27" fmla="*/ 0 h 78"/>
                  <a:gd name="T28" fmla="*/ 0 w 85"/>
                  <a:gd name="T29" fmla="*/ 70 h 78"/>
                  <a:gd name="T30" fmla="*/ 10 w 85"/>
                  <a:gd name="T31" fmla="*/ 67 h 78"/>
                  <a:gd name="T32" fmla="*/ 4 w 85"/>
                  <a:gd name="T33" fmla="*/ 66 h 78"/>
                  <a:gd name="T34" fmla="*/ 18 w 85"/>
                  <a:gd name="T35" fmla="*/ 4 h 78"/>
                  <a:gd name="T36" fmla="*/ 23 w 85"/>
                  <a:gd name="T37" fmla="*/ 4 h 78"/>
                  <a:gd name="T38" fmla="*/ 10 w 85"/>
                  <a:gd name="T39" fmla="*/ 67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5" h="78">
                    <a:moveTo>
                      <a:pt x="0" y="70"/>
                    </a:moveTo>
                    <a:cubicBezTo>
                      <a:pt x="1" y="70"/>
                      <a:pt x="2" y="70"/>
                      <a:pt x="3" y="70"/>
                    </a:cubicBezTo>
                    <a:cubicBezTo>
                      <a:pt x="44" y="78"/>
                      <a:pt x="72" y="72"/>
                      <a:pt x="85" y="52"/>
                    </a:cubicBezTo>
                    <a:cubicBezTo>
                      <a:pt x="85" y="13"/>
                      <a:pt x="85" y="13"/>
                      <a:pt x="85" y="13"/>
                    </a:cubicBezTo>
                    <a:cubicBezTo>
                      <a:pt x="85" y="14"/>
                      <a:pt x="85" y="15"/>
                      <a:pt x="84" y="16"/>
                    </a:cubicBezTo>
                    <a:cubicBezTo>
                      <a:pt x="83" y="17"/>
                      <a:pt x="81" y="17"/>
                      <a:pt x="79" y="17"/>
                    </a:cubicBezTo>
                    <a:cubicBezTo>
                      <a:pt x="73" y="29"/>
                      <a:pt x="73" y="29"/>
                      <a:pt x="73" y="29"/>
                    </a:cubicBezTo>
                    <a:cubicBezTo>
                      <a:pt x="69" y="29"/>
                      <a:pt x="69" y="29"/>
                      <a:pt x="69" y="29"/>
                    </a:cubicBezTo>
                    <a:cubicBezTo>
                      <a:pt x="77" y="16"/>
                      <a:pt x="77" y="16"/>
                      <a:pt x="77" y="16"/>
                    </a:cubicBezTo>
                    <a:cubicBezTo>
                      <a:pt x="75" y="15"/>
                      <a:pt x="72" y="14"/>
                      <a:pt x="69" y="12"/>
                    </a:cubicBezTo>
                    <a:cubicBezTo>
                      <a:pt x="54" y="9"/>
                      <a:pt x="54" y="9"/>
                      <a:pt x="54" y="9"/>
                    </a:cubicBezTo>
                    <a:cubicBezTo>
                      <a:pt x="54" y="10"/>
                      <a:pt x="54" y="11"/>
                      <a:pt x="54" y="12"/>
                    </a:cubicBezTo>
                    <a:cubicBezTo>
                      <a:pt x="28" y="0"/>
                      <a:pt x="28" y="0"/>
                      <a:pt x="28" y="0"/>
                    </a:cubicBezTo>
                    <a:cubicBezTo>
                      <a:pt x="16" y="0"/>
                      <a:pt x="16" y="0"/>
                      <a:pt x="16" y="0"/>
                    </a:cubicBezTo>
                    <a:cubicBezTo>
                      <a:pt x="0" y="70"/>
                      <a:pt x="0" y="70"/>
                      <a:pt x="0" y="70"/>
                    </a:cubicBezTo>
                    <a:close/>
                    <a:moveTo>
                      <a:pt x="10" y="67"/>
                    </a:moveTo>
                    <a:cubicBezTo>
                      <a:pt x="4" y="66"/>
                      <a:pt x="4" y="66"/>
                      <a:pt x="4" y="66"/>
                    </a:cubicBezTo>
                    <a:cubicBezTo>
                      <a:pt x="18" y="4"/>
                      <a:pt x="18" y="4"/>
                      <a:pt x="18" y="4"/>
                    </a:cubicBezTo>
                    <a:cubicBezTo>
                      <a:pt x="23" y="4"/>
                      <a:pt x="23" y="4"/>
                      <a:pt x="23" y="4"/>
                    </a:cubicBezTo>
                    <a:cubicBezTo>
                      <a:pt x="10" y="67"/>
                      <a:pt x="10" y="67"/>
                      <a:pt x="10" y="67"/>
                    </a:cubicBez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prstClr val="black"/>
                  </a:solidFill>
                  <a:latin typeface="Calibri" panose="020F0502020204030204"/>
                  <a:ea typeface="宋体"/>
                </a:endParaRPr>
              </a:p>
            </p:txBody>
          </p:sp>
          <p:sp>
            <p:nvSpPr>
              <p:cNvPr id="76" name="Freeform 39"/>
              <p:cNvSpPr>
                <a:spLocks/>
              </p:cNvSpPr>
              <p:nvPr/>
            </p:nvSpPr>
            <p:spPr bwMode="auto">
              <a:xfrm>
                <a:off x="1831" y="2413"/>
                <a:ext cx="45" cy="150"/>
              </a:xfrm>
              <a:custGeom>
                <a:avLst/>
                <a:gdLst>
                  <a:gd name="T0" fmla="*/ 0 w 45"/>
                  <a:gd name="T1" fmla="*/ 147 h 150"/>
                  <a:gd name="T2" fmla="*/ 14 w 45"/>
                  <a:gd name="T3" fmla="*/ 150 h 150"/>
                  <a:gd name="T4" fmla="*/ 45 w 45"/>
                  <a:gd name="T5" fmla="*/ 0 h 150"/>
                  <a:gd name="T6" fmla="*/ 33 w 45"/>
                  <a:gd name="T7" fmla="*/ 0 h 150"/>
                  <a:gd name="T8" fmla="*/ 0 w 45"/>
                  <a:gd name="T9" fmla="*/ 147 h 150"/>
                  <a:gd name="T10" fmla="*/ 0 w 45"/>
                  <a:gd name="T11" fmla="*/ 147 h 150"/>
                </a:gdLst>
                <a:ahLst/>
                <a:cxnLst>
                  <a:cxn ang="0">
                    <a:pos x="T0" y="T1"/>
                  </a:cxn>
                  <a:cxn ang="0">
                    <a:pos x="T2" y="T3"/>
                  </a:cxn>
                  <a:cxn ang="0">
                    <a:pos x="T4" y="T5"/>
                  </a:cxn>
                  <a:cxn ang="0">
                    <a:pos x="T6" y="T7"/>
                  </a:cxn>
                  <a:cxn ang="0">
                    <a:pos x="T8" y="T9"/>
                  </a:cxn>
                  <a:cxn ang="0">
                    <a:pos x="T10" y="T11"/>
                  </a:cxn>
                </a:cxnLst>
                <a:rect l="0" t="0" r="r" b="b"/>
                <a:pathLst>
                  <a:path w="45" h="150">
                    <a:moveTo>
                      <a:pt x="0" y="147"/>
                    </a:moveTo>
                    <a:lnTo>
                      <a:pt x="14" y="150"/>
                    </a:lnTo>
                    <a:lnTo>
                      <a:pt x="45" y="0"/>
                    </a:lnTo>
                    <a:lnTo>
                      <a:pt x="33" y="0"/>
                    </a:lnTo>
                    <a:lnTo>
                      <a:pt x="0" y="147"/>
                    </a:lnTo>
                    <a:lnTo>
                      <a:pt x="0" y="147"/>
                    </a:lnTo>
                    <a:close/>
                  </a:path>
                </a:pathLst>
              </a:custGeom>
              <a:solidFill>
                <a:srgbClr val="9999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prstClr val="black"/>
                  </a:solidFill>
                  <a:latin typeface="Calibri" panose="020F0502020204030204"/>
                  <a:ea typeface="宋体"/>
                </a:endParaRPr>
              </a:p>
            </p:txBody>
          </p:sp>
          <p:sp>
            <p:nvSpPr>
              <p:cNvPr id="77" name="Freeform 40"/>
              <p:cNvSpPr>
                <a:spLocks/>
              </p:cNvSpPr>
              <p:nvPr/>
            </p:nvSpPr>
            <p:spPr bwMode="auto">
              <a:xfrm>
                <a:off x="1718" y="2264"/>
                <a:ext cx="244" cy="168"/>
              </a:xfrm>
              <a:custGeom>
                <a:avLst/>
                <a:gdLst>
                  <a:gd name="T0" fmla="*/ 25 w 102"/>
                  <a:gd name="T1" fmla="*/ 41 h 71"/>
                  <a:gd name="T2" fmla="*/ 59 w 102"/>
                  <a:gd name="T3" fmla="*/ 59 h 71"/>
                  <a:gd name="T4" fmla="*/ 71 w 102"/>
                  <a:gd name="T5" fmla="*/ 59 h 71"/>
                  <a:gd name="T6" fmla="*/ 97 w 102"/>
                  <a:gd name="T7" fmla="*/ 71 h 71"/>
                  <a:gd name="T8" fmla="*/ 97 w 102"/>
                  <a:gd name="T9" fmla="*/ 68 h 71"/>
                  <a:gd name="T10" fmla="*/ 98 w 102"/>
                  <a:gd name="T11" fmla="*/ 66 h 71"/>
                  <a:gd name="T12" fmla="*/ 102 w 102"/>
                  <a:gd name="T13" fmla="*/ 47 h 71"/>
                  <a:gd name="T14" fmla="*/ 69 w 102"/>
                  <a:gd name="T15" fmla="*/ 40 h 71"/>
                  <a:gd name="T16" fmla="*/ 7 w 102"/>
                  <a:gd name="T17" fmla="*/ 0 h 71"/>
                  <a:gd name="T18" fmla="*/ 25 w 102"/>
                  <a:gd name="T19" fmla="*/ 41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2" h="71">
                    <a:moveTo>
                      <a:pt x="25" y="41"/>
                    </a:moveTo>
                    <a:cubicBezTo>
                      <a:pt x="59" y="59"/>
                      <a:pt x="59" y="59"/>
                      <a:pt x="59" y="59"/>
                    </a:cubicBezTo>
                    <a:cubicBezTo>
                      <a:pt x="71" y="59"/>
                      <a:pt x="71" y="59"/>
                      <a:pt x="71" y="59"/>
                    </a:cubicBezTo>
                    <a:cubicBezTo>
                      <a:pt x="97" y="71"/>
                      <a:pt x="97" y="71"/>
                      <a:pt x="97" y="71"/>
                    </a:cubicBezTo>
                    <a:cubicBezTo>
                      <a:pt x="97" y="70"/>
                      <a:pt x="97" y="69"/>
                      <a:pt x="97" y="68"/>
                    </a:cubicBezTo>
                    <a:cubicBezTo>
                      <a:pt x="97" y="67"/>
                      <a:pt x="97" y="66"/>
                      <a:pt x="98" y="66"/>
                    </a:cubicBezTo>
                    <a:cubicBezTo>
                      <a:pt x="98" y="59"/>
                      <a:pt x="100" y="53"/>
                      <a:pt x="102" y="47"/>
                    </a:cubicBezTo>
                    <a:cubicBezTo>
                      <a:pt x="69" y="40"/>
                      <a:pt x="69" y="40"/>
                      <a:pt x="69" y="40"/>
                    </a:cubicBezTo>
                    <a:cubicBezTo>
                      <a:pt x="36" y="37"/>
                      <a:pt x="15" y="24"/>
                      <a:pt x="7" y="0"/>
                    </a:cubicBezTo>
                    <a:cubicBezTo>
                      <a:pt x="0" y="20"/>
                      <a:pt x="7" y="34"/>
                      <a:pt x="25" y="4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prstClr val="black"/>
                  </a:solidFill>
                  <a:latin typeface="Calibri" panose="020F0502020204030204"/>
                  <a:ea typeface="宋体"/>
                </a:endParaRPr>
              </a:p>
            </p:txBody>
          </p:sp>
          <p:sp>
            <p:nvSpPr>
              <p:cNvPr id="78" name="Freeform 41"/>
              <p:cNvSpPr>
                <a:spLocks/>
              </p:cNvSpPr>
              <p:nvPr/>
            </p:nvSpPr>
            <p:spPr bwMode="auto">
              <a:xfrm>
                <a:off x="2103" y="2262"/>
                <a:ext cx="17" cy="21"/>
              </a:xfrm>
              <a:custGeom>
                <a:avLst/>
                <a:gdLst>
                  <a:gd name="T0" fmla="*/ 6 w 7"/>
                  <a:gd name="T1" fmla="*/ 1 h 9"/>
                  <a:gd name="T2" fmla="*/ 4 w 7"/>
                  <a:gd name="T3" fmla="*/ 0 h 9"/>
                  <a:gd name="T4" fmla="*/ 0 w 7"/>
                  <a:gd name="T5" fmla="*/ 8 h 9"/>
                  <a:gd name="T6" fmla="*/ 4 w 7"/>
                  <a:gd name="T7" fmla="*/ 9 h 9"/>
                  <a:gd name="T8" fmla="*/ 6 w 7"/>
                  <a:gd name="T9" fmla="*/ 1 h 9"/>
                </a:gdLst>
                <a:ahLst/>
                <a:cxnLst>
                  <a:cxn ang="0">
                    <a:pos x="T0" y="T1"/>
                  </a:cxn>
                  <a:cxn ang="0">
                    <a:pos x="T2" y="T3"/>
                  </a:cxn>
                  <a:cxn ang="0">
                    <a:pos x="T4" y="T5"/>
                  </a:cxn>
                  <a:cxn ang="0">
                    <a:pos x="T6" y="T7"/>
                  </a:cxn>
                  <a:cxn ang="0">
                    <a:pos x="T8" y="T9"/>
                  </a:cxn>
                </a:cxnLst>
                <a:rect l="0" t="0" r="r" b="b"/>
                <a:pathLst>
                  <a:path w="7" h="9">
                    <a:moveTo>
                      <a:pt x="6" y="1"/>
                    </a:moveTo>
                    <a:cubicBezTo>
                      <a:pt x="5" y="1"/>
                      <a:pt x="5" y="0"/>
                      <a:pt x="4" y="0"/>
                    </a:cubicBezTo>
                    <a:cubicBezTo>
                      <a:pt x="0" y="8"/>
                      <a:pt x="0" y="8"/>
                      <a:pt x="0" y="8"/>
                    </a:cubicBezTo>
                    <a:cubicBezTo>
                      <a:pt x="4" y="9"/>
                      <a:pt x="4" y="9"/>
                      <a:pt x="4" y="9"/>
                    </a:cubicBezTo>
                    <a:cubicBezTo>
                      <a:pt x="6" y="6"/>
                      <a:pt x="7" y="3"/>
                      <a:pt x="6" y="1"/>
                    </a:cubicBezTo>
                    <a:close/>
                  </a:path>
                </a:pathLst>
              </a:custGeom>
              <a:solidFill>
                <a:srgbClr val="A56E4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prstClr val="black"/>
                  </a:solidFill>
                  <a:latin typeface="Calibri" panose="020F0502020204030204"/>
                  <a:ea typeface="宋体"/>
                </a:endParaRPr>
              </a:p>
            </p:txBody>
          </p:sp>
          <p:sp>
            <p:nvSpPr>
              <p:cNvPr id="79" name="Freeform 42"/>
              <p:cNvSpPr>
                <a:spLocks noEditPoints="1"/>
              </p:cNvSpPr>
              <p:nvPr/>
            </p:nvSpPr>
            <p:spPr bwMode="auto">
              <a:xfrm>
                <a:off x="2108" y="2290"/>
                <a:ext cx="96" cy="74"/>
              </a:xfrm>
              <a:custGeom>
                <a:avLst/>
                <a:gdLst>
                  <a:gd name="T0" fmla="*/ 6 w 40"/>
                  <a:gd name="T1" fmla="*/ 2 h 31"/>
                  <a:gd name="T2" fmla="*/ 5 w 40"/>
                  <a:gd name="T3" fmla="*/ 3 h 31"/>
                  <a:gd name="T4" fmla="*/ 0 w 40"/>
                  <a:gd name="T5" fmla="*/ 24 h 31"/>
                  <a:gd name="T6" fmla="*/ 29 w 40"/>
                  <a:gd name="T7" fmla="*/ 31 h 31"/>
                  <a:gd name="T8" fmla="*/ 36 w 40"/>
                  <a:gd name="T9" fmla="*/ 24 h 31"/>
                  <a:gd name="T10" fmla="*/ 36 w 40"/>
                  <a:gd name="T11" fmla="*/ 3 h 31"/>
                  <a:gd name="T12" fmla="*/ 15 w 40"/>
                  <a:gd name="T13" fmla="*/ 3 h 31"/>
                  <a:gd name="T14" fmla="*/ 9 w 40"/>
                  <a:gd name="T15" fmla="*/ 0 h 31"/>
                  <a:gd name="T16" fmla="*/ 6 w 40"/>
                  <a:gd name="T17" fmla="*/ 2 h 31"/>
                  <a:gd name="T18" fmla="*/ 8 w 40"/>
                  <a:gd name="T19" fmla="*/ 9 h 31"/>
                  <a:gd name="T20" fmla="*/ 8 w 40"/>
                  <a:gd name="T21" fmla="*/ 5 h 31"/>
                  <a:gd name="T22" fmla="*/ 11 w 40"/>
                  <a:gd name="T23" fmla="*/ 3 h 31"/>
                  <a:gd name="T24" fmla="*/ 21 w 40"/>
                  <a:gd name="T25" fmla="*/ 8 h 31"/>
                  <a:gd name="T26" fmla="*/ 25 w 40"/>
                  <a:gd name="T27" fmla="*/ 5 h 31"/>
                  <a:gd name="T28" fmla="*/ 34 w 40"/>
                  <a:gd name="T29" fmla="*/ 5 h 31"/>
                  <a:gd name="T30" fmla="*/ 36 w 40"/>
                  <a:gd name="T31" fmla="*/ 8 h 31"/>
                  <a:gd name="T32" fmla="*/ 26 w 40"/>
                  <a:gd name="T33" fmla="*/ 8 h 31"/>
                  <a:gd name="T34" fmla="*/ 22 w 40"/>
                  <a:gd name="T35" fmla="*/ 11 h 31"/>
                  <a:gd name="T36" fmla="*/ 11 w 40"/>
                  <a:gd name="T37" fmla="*/ 6 h 31"/>
                  <a:gd name="T38" fmla="*/ 8 w 40"/>
                  <a:gd name="T39" fmla="*/ 9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0" h="31">
                    <a:moveTo>
                      <a:pt x="6" y="2"/>
                    </a:moveTo>
                    <a:cubicBezTo>
                      <a:pt x="5" y="3"/>
                      <a:pt x="5" y="3"/>
                      <a:pt x="5" y="3"/>
                    </a:cubicBezTo>
                    <a:cubicBezTo>
                      <a:pt x="6" y="11"/>
                      <a:pt x="4" y="17"/>
                      <a:pt x="0" y="24"/>
                    </a:cubicBezTo>
                    <a:cubicBezTo>
                      <a:pt x="29" y="31"/>
                      <a:pt x="29" y="31"/>
                      <a:pt x="29" y="31"/>
                    </a:cubicBezTo>
                    <a:cubicBezTo>
                      <a:pt x="36" y="24"/>
                      <a:pt x="36" y="24"/>
                      <a:pt x="36" y="24"/>
                    </a:cubicBezTo>
                    <a:cubicBezTo>
                      <a:pt x="40" y="20"/>
                      <a:pt x="40" y="13"/>
                      <a:pt x="36" y="3"/>
                    </a:cubicBezTo>
                    <a:cubicBezTo>
                      <a:pt x="15" y="3"/>
                      <a:pt x="15" y="3"/>
                      <a:pt x="15" y="3"/>
                    </a:cubicBezTo>
                    <a:cubicBezTo>
                      <a:pt x="9" y="0"/>
                      <a:pt x="9" y="0"/>
                      <a:pt x="9" y="0"/>
                    </a:cubicBezTo>
                    <a:cubicBezTo>
                      <a:pt x="6" y="2"/>
                      <a:pt x="6" y="2"/>
                      <a:pt x="6" y="2"/>
                    </a:cubicBezTo>
                    <a:close/>
                    <a:moveTo>
                      <a:pt x="8" y="9"/>
                    </a:moveTo>
                    <a:cubicBezTo>
                      <a:pt x="8" y="5"/>
                      <a:pt x="8" y="5"/>
                      <a:pt x="8" y="5"/>
                    </a:cubicBezTo>
                    <a:cubicBezTo>
                      <a:pt x="11" y="3"/>
                      <a:pt x="11" y="3"/>
                      <a:pt x="11" y="3"/>
                    </a:cubicBezTo>
                    <a:cubicBezTo>
                      <a:pt x="21" y="8"/>
                      <a:pt x="21" y="8"/>
                      <a:pt x="21" y="8"/>
                    </a:cubicBezTo>
                    <a:cubicBezTo>
                      <a:pt x="25" y="5"/>
                      <a:pt x="25" y="5"/>
                      <a:pt x="25" y="5"/>
                    </a:cubicBezTo>
                    <a:cubicBezTo>
                      <a:pt x="34" y="5"/>
                      <a:pt x="34" y="5"/>
                      <a:pt x="34" y="5"/>
                    </a:cubicBezTo>
                    <a:cubicBezTo>
                      <a:pt x="36" y="8"/>
                      <a:pt x="36" y="8"/>
                      <a:pt x="36" y="8"/>
                    </a:cubicBezTo>
                    <a:cubicBezTo>
                      <a:pt x="26" y="8"/>
                      <a:pt x="26" y="8"/>
                      <a:pt x="26" y="8"/>
                    </a:cubicBezTo>
                    <a:cubicBezTo>
                      <a:pt x="22" y="11"/>
                      <a:pt x="22" y="11"/>
                      <a:pt x="22" y="11"/>
                    </a:cubicBezTo>
                    <a:cubicBezTo>
                      <a:pt x="11" y="6"/>
                      <a:pt x="11" y="6"/>
                      <a:pt x="11" y="6"/>
                    </a:cubicBezTo>
                    <a:cubicBezTo>
                      <a:pt x="8" y="9"/>
                      <a:pt x="8" y="9"/>
                      <a:pt x="8" y="9"/>
                    </a:cubicBez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prstClr val="black"/>
                  </a:solidFill>
                  <a:latin typeface="Calibri" panose="020F0502020204030204"/>
                  <a:ea typeface="宋体"/>
                </a:endParaRPr>
              </a:p>
            </p:txBody>
          </p:sp>
          <p:sp>
            <p:nvSpPr>
              <p:cNvPr id="80" name="Freeform 43"/>
              <p:cNvSpPr>
                <a:spLocks/>
              </p:cNvSpPr>
              <p:nvPr/>
            </p:nvSpPr>
            <p:spPr bwMode="auto">
              <a:xfrm>
                <a:off x="2127" y="2297"/>
                <a:ext cx="67" cy="19"/>
              </a:xfrm>
              <a:custGeom>
                <a:avLst/>
                <a:gdLst>
                  <a:gd name="T0" fmla="*/ 0 w 67"/>
                  <a:gd name="T1" fmla="*/ 5 h 19"/>
                  <a:gd name="T2" fmla="*/ 0 w 67"/>
                  <a:gd name="T3" fmla="*/ 14 h 19"/>
                  <a:gd name="T4" fmla="*/ 7 w 67"/>
                  <a:gd name="T5" fmla="*/ 7 h 19"/>
                  <a:gd name="T6" fmla="*/ 34 w 67"/>
                  <a:gd name="T7" fmla="*/ 19 h 19"/>
                  <a:gd name="T8" fmla="*/ 43 w 67"/>
                  <a:gd name="T9" fmla="*/ 12 h 19"/>
                  <a:gd name="T10" fmla="*/ 67 w 67"/>
                  <a:gd name="T11" fmla="*/ 12 h 19"/>
                  <a:gd name="T12" fmla="*/ 62 w 67"/>
                  <a:gd name="T13" fmla="*/ 5 h 19"/>
                  <a:gd name="T14" fmla="*/ 41 w 67"/>
                  <a:gd name="T15" fmla="*/ 5 h 19"/>
                  <a:gd name="T16" fmla="*/ 31 w 67"/>
                  <a:gd name="T17" fmla="*/ 12 h 19"/>
                  <a:gd name="T18" fmla="*/ 7 w 67"/>
                  <a:gd name="T19" fmla="*/ 0 h 19"/>
                  <a:gd name="T20" fmla="*/ 0 w 67"/>
                  <a:gd name="T21" fmla="*/ 5 h 19"/>
                  <a:gd name="T22" fmla="*/ 0 w 67"/>
                  <a:gd name="T23" fmla="*/ 5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7" h="19">
                    <a:moveTo>
                      <a:pt x="0" y="5"/>
                    </a:moveTo>
                    <a:lnTo>
                      <a:pt x="0" y="14"/>
                    </a:lnTo>
                    <a:lnTo>
                      <a:pt x="7" y="7"/>
                    </a:lnTo>
                    <a:lnTo>
                      <a:pt x="34" y="19"/>
                    </a:lnTo>
                    <a:lnTo>
                      <a:pt x="43" y="12"/>
                    </a:lnTo>
                    <a:lnTo>
                      <a:pt x="67" y="12"/>
                    </a:lnTo>
                    <a:lnTo>
                      <a:pt x="62" y="5"/>
                    </a:lnTo>
                    <a:lnTo>
                      <a:pt x="41" y="5"/>
                    </a:lnTo>
                    <a:lnTo>
                      <a:pt x="31" y="12"/>
                    </a:lnTo>
                    <a:lnTo>
                      <a:pt x="7" y="0"/>
                    </a:lnTo>
                    <a:lnTo>
                      <a:pt x="0" y="5"/>
                    </a:lnTo>
                    <a:lnTo>
                      <a:pt x="0" y="5"/>
                    </a:lnTo>
                    <a:close/>
                  </a:path>
                </a:pathLst>
              </a:custGeom>
              <a:solidFill>
                <a:srgbClr val="9999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prstClr val="black"/>
                  </a:solidFill>
                  <a:latin typeface="Calibri" panose="020F0502020204030204"/>
                  <a:ea typeface="宋体"/>
                </a:endParaRPr>
              </a:p>
            </p:txBody>
          </p:sp>
          <p:sp>
            <p:nvSpPr>
              <p:cNvPr id="81" name="Freeform 44"/>
              <p:cNvSpPr>
                <a:spLocks/>
              </p:cNvSpPr>
              <p:nvPr/>
            </p:nvSpPr>
            <p:spPr bwMode="auto">
              <a:xfrm>
                <a:off x="2032" y="2288"/>
                <a:ext cx="90" cy="69"/>
              </a:xfrm>
              <a:custGeom>
                <a:avLst/>
                <a:gdLst>
                  <a:gd name="T0" fmla="*/ 37 w 38"/>
                  <a:gd name="T1" fmla="*/ 4 h 29"/>
                  <a:gd name="T2" fmla="*/ 38 w 38"/>
                  <a:gd name="T3" fmla="*/ 3 h 29"/>
                  <a:gd name="T4" fmla="*/ 36 w 38"/>
                  <a:gd name="T5" fmla="*/ 0 h 29"/>
                  <a:gd name="T6" fmla="*/ 26 w 38"/>
                  <a:gd name="T7" fmla="*/ 22 h 29"/>
                  <a:gd name="T8" fmla="*/ 19 w 38"/>
                  <a:gd name="T9" fmla="*/ 23 h 29"/>
                  <a:gd name="T10" fmla="*/ 0 w 38"/>
                  <a:gd name="T11" fmla="*/ 15 h 29"/>
                  <a:gd name="T12" fmla="*/ 9 w 38"/>
                  <a:gd name="T13" fmla="*/ 23 h 29"/>
                  <a:gd name="T14" fmla="*/ 11 w 38"/>
                  <a:gd name="T15" fmla="*/ 24 h 29"/>
                  <a:gd name="T16" fmla="*/ 14 w 38"/>
                  <a:gd name="T17" fmla="*/ 26 h 29"/>
                  <a:gd name="T18" fmla="*/ 20 w 38"/>
                  <a:gd name="T19" fmla="*/ 29 h 29"/>
                  <a:gd name="T20" fmla="*/ 24 w 38"/>
                  <a:gd name="T21" fmla="*/ 27 h 29"/>
                  <a:gd name="T22" fmla="*/ 37 w 38"/>
                  <a:gd name="T23" fmla="*/ 4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8" h="29">
                    <a:moveTo>
                      <a:pt x="37" y="4"/>
                    </a:moveTo>
                    <a:cubicBezTo>
                      <a:pt x="38" y="3"/>
                      <a:pt x="38" y="3"/>
                      <a:pt x="38" y="3"/>
                    </a:cubicBezTo>
                    <a:cubicBezTo>
                      <a:pt x="36" y="0"/>
                      <a:pt x="36" y="0"/>
                      <a:pt x="36" y="0"/>
                    </a:cubicBezTo>
                    <a:cubicBezTo>
                      <a:pt x="26" y="22"/>
                      <a:pt x="26" y="22"/>
                      <a:pt x="26" y="22"/>
                    </a:cubicBezTo>
                    <a:cubicBezTo>
                      <a:pt x="19" y="23"/>
                      <a:pt x="19" y="23"/>
                      <a:pt x="19" y="23"/>
                    </a:cubicBezTo>
                    <a:cubicBezTo>
                      <a:pt x="0" y="15"/>
                      <a:pt x="0" y="15"/>
                      <a:pt x="0" y="15"/>
                    </a:cubicBezTo>
                    <a:cubicBezTo>
                      <a:pt x="1" y="18"/>
                      <a:pt x="4" y="20"/>
                      <a:pt x="9" y="23"/>
                    </a:cubicBezTo>
                    <a:cubicBezTo>
                      <a:pt x="10" y="23"/>
                      <a:pt x="10" y="24"/>
                      <a:pt x="11" y="24"/>
                    </a:cubicBezTo>
                    <a:cubicBezTo>
                      <a:pt x="12" y="25"/>
                      <a:pt x="13" y="25"/>
                      <a:pt x="14" y="26"/>
                    </a:cubicBezTo>
                    <a:cubicBezTo>
                      <a:pt x="16" y="27"/>
                      <a:pt x="18" y="28"/>
                      <a:pt x="20" y="29"/>
                    </a:cubicBezTo>
                    <a:cubicBezTo>
                      <a:pt x="21" y="29"/>
                      <a:pt x="23" y="28"/>
                      <a:pt x="24" y="27"/>
                    </a:cubicBezTo>
                    <a:cubicBezTo>
                      <a:pt x="30" y="24"/>
                      <a:pt x="34" y="16"/>
                      <a:pt x="37" y="4"/>
                    </a:cubicBezTo>
                    <a:close/>
                  </a:path>
                </a:pathLst>
              </a:custGeom>
              <a:solidFill>
                <a:srgbClr val="A56E4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prstClr val="black"/>
                  </a:solidFill>
                  <a:latin typeface="Calibri" panose="020F0502020204030204"/>
                  <a:ea typeface="宋体"/>
                </a:endParaRPr>
              </a:p>
            </p:txBody>
          </p:sp>
          <p:sp>
            <p:nvSpPr>
              <p:cNvPr id="82" name="Freeform 45"/>
              <p:cNvSpPr>
                <a:spLocks/>
              </p:cNvSpPr>
              <p:nvPr/>
            </p:nvSpPr>
            <p:spPr bwMode="auto">
              <a:xfrm>
                <a:off x="2017" y="2259"/>
                <a:ext cx="101" cy="83"/>
              </a:xfrm>
              <a:custGeom>
                <a:avLst/>
                <a:gdLst>
                  <a:gd name="T0" fmla="*/ 42 w 42"/>
                  <a:gd name="T1" fmla="*/ 12 h 35"/>
                  <a:gd name="T2" fmla="*/ 40 w 42"/>
                  <a:gd name="T3" fmla="*/ 10 h 35"/>
                  <a:gd name="T4" fmla="*/ 36 w 42"/>
                  <a:gd name="T5" fmla="*/ 9 h 35"/>
                  <a:gd name="T6" fmla="*/ 40 w 42"/>
                  <a:gd name="T7" fmla="*/ 1 h 35"/>
                  <a:gd name="T8" fmla="*/ 34 w 42"/>
                  <a:gd name="T9" fmla="*/ 2 h 35"/>
                  <a:gd name="T10" fmla="*/ 31 w 42"/>
                  <a:gd name="T11" fmla="*/ 8 h 35"/>
                  <a:gd name="T12" fmla="*/ 29 w 42"/>
                  <a:gd name="T13" fmla="*/ 7 h 35"/>
                  <a:gd name="T14" fmla="*/ 14 w 42"/>
                  <a:gd name="T15" fmla="*/ 7 h 35"/>
                  <a:gd name="T16" fmla="*/ 10 w 42"/>
                  <a:gd name="T17" fmla="*/ 8 h 35"/>
                  <a:gd name="T18" fmla="*/ 32 w 42"/>
                  <a:gd name="T19" fmla="*/ 13 h 35"/>
                  <a:gd name="T20" fmla="*/ 35 w 42"/>
                  <a:gd name="T21" fmla="*/ 18 h 35"/>
                  <a:gd name="T22" fmla="*/ 9 w 42"/>
                  <a:gd name="T23" fmla="*/ 12 h 35"/>
                  <a:gd name="T24" fmla="*/ 3 w 42"/>
                  <a:gd name="T25" fmla="*/ 14 h 35"/>
                  <a:gd name="T26" fmla="*/ 27 w 42"/>
                  <a:gd name="T27" fmla="*/ 21 h 35"/>
                  <a:gd name="T28" fmla="*/ 29 w 42"/>
                  <a:gd name="T29" fmla="*/ 25 h 35"/>
                  <a:gd name="T30" fmla="*/ 2 w 42"/>
                  <a:gd name="T31" fmla="*/ 18 h 35"/>
                  <a:gd name="T32" fmla="*/ 0 w 42"/>
                  <a:gd name="T33" fmla="*/ 20 h 35"/>
                  <a:gd name="T34" fmla="*/ 25 w 42"/>
                  <a:gd name="T35" fmla="*/ 29 h 35"/>
                  <a:gd name="T36" fmla="*/ 27 w 42"/>
                  <a:gd name="T37" fmla="*/ 33 h 35"/>
                  <a:gd name="T38" fmla="*/ 6 w 42"/>
                  <a:gd name="T39" fmla="*/ 25 h 35"/>
                  <a:gd name="T40" fmla="*/ 6 w 42"/>
                  <a:gd name="T41" fmla="*/ 27 h 35"/>
                  <a:gd name="T42" fmla="*/ 25 w 42"/>
                  <a:gd name="T43" fmla="*/ 35 h 35"/>
                  <a:gd name="T44" fmla="*/ 32 w 42"/>
                  <a:gd name="T45" fmla="*/ 34 h 35"/>
                  <a:gd name="T46" fmla="*/ 42 w 42"/>
                  <a:gd name="T47" fmla="*/ 1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2" h="35">
                    <a:moveTo>
                      <a:pt x="42" y="12"/>
                    </a:moveTo>
                    <a:cubicBezTo>
                      <a:pt x="40" y="10"/>
                      <a:pt x="40" y="10"/>
                      <a:pt x="40" y="10"/>
                    </a:cubicBezTo>
                    <a:cubicBezTo>
                      <a:pt x="36" y="9"/>
                      <a:pt x="36" y="9"/>
                      <a:pt x="36" y="9"/>
                    </a:cubicBezTo>
                    <a:cubicBezTo>
                      <a:pt x="40" y="1"/>
                      <a:pt x="40" y="1"/>
                      <a:pt x="40" y="1"/>
                    </a:cubicBezTo>
                    <a:cubicBezTo>
                      <a:pt x="38" y="0"/>
                      <a:pt x="36" y="1"/>
                      <a:pt x="34" y="2"/>
                    </a:cubicBezTo>
                    <a:cubicBezTo>
                      <a:pt x="31" y="8"/>
                      <a:pt x="31" y="8"/>
                      <a:pt x="31" y="8"/>
                    </a:cubicBezTo>
                    <a:cubicBezTo>
                      <a:pt x="29" y="7"/>
                      <a:pt x="29" y="7"/>
                      <a:pt x="29" y="7"/>
                    </a:cubicBezTo>
                    <a:cubicBezTo>
                      <a:pt x="14" y="7"/>
                      <a:pt x="14" y="7"/>
                      <a:pt x="14" y="7"/>
                    </a:cubicBezTo>
                    <a:cubicBezTo>
                      <a:pt x="12" y="7"/>
                      <a:pt x="11" y="8"/>
                      <a:pt x="10" y="8"/>
                    </a:cubicBezTo>
                    <a:cubicBezTo>
                      <a:pt x="32" y="13"/>
                      <a:pt x="32" y="13"/>
                      <a:pt x="32" y="13"/>
                    </a:cubicBezTo>
                    <a:cubicBezTo>
                      <a:pt x="35" y="18"/>
                      <a:pt x="35" y="18"/>
                      <a:pt x="35" y="18"/>
                    </a:cubicBezTo>
                    <a:cubicBezTo>
                      <a:pt x="9" y="12"/>
                      <a:pt x="9" y="12"/>
                      <a:pt x="9" y="12"/>
                    </a:cubicBezTo>
                    <a:cubicBezTo>
                      <a:pt x="6" y="12"/>
                      <a:pt x="4" y="13"/>
                      <a:pt x="3" y="14"/>
                    </a:cubicBezTo>
                    <a:cubicBezTo>
                      <a:pt x="27" y="21"/>
                      <a:pt x="27" y="21"/>
                      <a:pt x="27" y="21"/>
                    </a:cubicBezTo>
                    <a:cubicBezTo>
                      <a:pt x="29" y="25"/>
                      <a:pt x="29" y="25"/>
                      <a:pt x="29" y="25"/>
                    </a:cubicBezTo>
                    <a:cubicBezTo>
                      <a:pt x="2" y="18"/>
                      <a:pt x="2" y="18"/>
                      <a:pt x="2" y="18"/>
                    </a:cubicBezTo>
                    <a:cubicBezTo>
                      <a:pt x="1" y="19"/>
                      <a:pt x="0" y="19"/>
                      <a:pt x="0" y="20"/>
                    </a:cubicBezTo>
                    <a:cubicBezTo>
                      <a:pt x="25" y="29"/>
                      <a:pt x="25" y="29"/>
                      <a:pt x="25" y="29"/>
                    </a:cubicBezTo>
                    <a:cubicBezTo>
                      <a:pt x="27" y="33"/>
                      <a:pt x="27" y="33"/>
                      <a:pt x="27" y="33"/>
                    </a:cubicBezTo>
                    <a:cubicBezTo>
                      <a:pt x="6" y="25"/>
                      <a:pt x="6" y="25"/>
                      <a:pt x="6" y="25"/>
                    </a:cubicBezTo>
                    <a:cubicBezTo>
                      <a:pt x="6" y="26"/>
                      <a:pt x="6" y="27"/>
                      <a:pt x="6" y="27"/>
                    </a:cubicBezTo>
                    <a:cubicBezTo>
                      <a:pt x="25" y="35"/>
                      <a:pt x="25" y="35"/>
                      <a:pt x="25" y="35"/>
                    </a:cubicBezTo>
                    <a:cubicBezTo>
                      <a:pt x="32" y="34"/>
                      <a:pt x="32" y="34"/>
                      <a:pt x="32" y="34"/>
                    </a:cubicBezTo>
                    <a:cubicBezTo>
                      <a:pt x="42" y="12"/>
                      <a:pt x="42" y="12"/>
                      <a:pt x="42" y="12"/>
                    </a:cubicBezTo>
                    <a:close/>
                  </a:path>
                </a:pathLst>
              </a:custGeom>
              <a:solidFill>
                <a:srgbClr val="DCA56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prstClr val="black"/>
                  </a:solidFill>
                  <a:latin typeface="Calibri" panose="020F0502020204030204"/>
                  <a:ea typeface="宋体"/>
                </a:endParaRPr>
              </a:p>
            </p:txBody>
          </p:sp>
          <p:sp>
            <p:nvSpPr>
              <p:cNvPr id="83" name="Freeform 46"/>
              <p:cNvSpPr>
                <a:spLocks/>
              </p:cNvSpPr>
              <p:nvPr/>
            </p:nvSpPr>
            <p:spPr bwMode="auto">
              <a:xfrm>
                <a:off x="2020" y="2292"/>
                <a:ext cx="67" cy="27"/>
              </a:xfrm>
              <a:custGeom>
                <a:avLst/>
                <a:gdLst>
                  <a:gd name="T0" fmla="*/ 28 w 28"/>
                  <a:gd name="T1" fmla="*/ 11 h 11"/>
                  <a:gd name="T2" fmla="*/ 26 w 28"/>
                  <a:gd name="T3" fmla="*/ 7 h 11"/>
                  <a:gd name="T4" fmla="*/ 2 w 28"/>
                  <a:gd name="T5" fmla="*/ 0 h 11"/>
                  <a:gd name="T6" fmla="*/ 1 w 28"/>
                  <a:gd name="T7" fmla="*/ 4 h 11"/>
                  <a:gd name="T8" fmla="*/ 28 w 28"/>
                  <a:gd name="T9" fmla="*/ 11 h 11"/>
                </a:gdLst>
                <a:ahLst/>
                <a:cxnLst>
                  <a:cxn ang="0">
                    <a:pos x="T0" y="T1"/>
                  </a:cxn>
                  <a:cxn ang="0">
                    <a:pos x="T2" y="T3"/>
                  </a:cxn>
                  <a:cxn ang="0">
                    <a:pos x="T4" y="T5"/>
                  </a:cxn>
                  <a:cxn ang="0">
                    <a:pos x="T6" y="T7"/>
                  </a:cxn>
                  <a:cxn ang="0">
                    <a:pos x="T8" y="T9"/>
                  </a:cxn>
                </a:cxnLst>
                <a:rect l="0" t="0" r="r" b="b"/>
                <a:pathLst>
                  <a:path w="28" h="11">
                    <a:moveTo>
                      <a:pt x="28" y="11"/>
                    </a:moveTo>
                    <a:cubicBezTo>
                      <a:pt x="26" y="7"/>
                      <a:pt x="26" y="7"/>
                      <a:pt x="26" y="7"/>
                    </a:cubicBezTo>
                    <a:cubicBezTo>
                      <a:pt x="2" y="0"/>
                      <a:pt x="2" y="0"/>
                      <a:pt x="2" y="0"/>
                    </a:cubicBezTo>
                    <a:cubicBezTo>
                      <a:pt x="0" y="0"/>
                      <a:pt x="0" y="2"/>
                      <a:pt x="1" y="4"/>
                    </a:cubicBezTo>
                    <a:cubicBezTo>
                      <a:pt x="28" y="11"/>
                      <a:pt x="28" y="11"/>
                      <a:pt x="28" y="11"/>
                    </a:cubicBezTo>
                    <a:close/>
                  </a:path>
                </a:pathLst>
              </a:custGeom>
              <a:solidFill>
                <a:srgbClr val="A56E4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prstClr val="black"/>
                  </a:solidFill>
                  <a:latin typeface="Calibri" panose="020F0502020204030204"/>
                  <a:ea typeface="宋体"/>
                </a:endParaRPr>
              </a:p>
            </p:txBody>
          </p:sp>
          <p:sp>
            <p:nvSpPr>
              <p:cNvPr id="84" name="Freeform 47"/>
              <p:cNvSpPr>
                <a:spLocks/>
              </p:cNvSpPr>
              <p:nvPr/>
            </p:nvSpPr>
            <p:spPr bwMode="auto">
              <a:xfrm>
                <a:off x="2015" y="2307"/>
                <a:ext cx="67" cy="31"/>
              </a:xfrm>
              <a:custGeom>
                <a:avLst/>
                <a:gdLst>
                  <a:gd name="T0" fmla="*/ 28 w 28"/>
                  <a:gd name="T1" fmla="*/ 13 h 13"/>
                  <a:gd name="T2" fmla="*/ 26 w 28"/>
                  <a:gd name="T3" fmla="*/ 9 h 13"/>
                  <a:gd name="T4" fmla="*/ 1 w 28"/>
                  <a:gd name="T5" fmla="*/ 0 h 13"/>
                  <a:gd name="T6" fmla="*/ 7 w 28"/>
                  <a:gd name="T7" fmla="*/ 5 h 13"/>
                  <a:gd name="T8" fmla="*/ 28 w 28"/>
                  <a:gd name="T9" fmla="*/ 13 h 13"/>
                </a:gdLst>
                <a:ahLst/>
                <a:cxnLst>
                  <a:cxn ang="0">
                    <a:pos x="T0" y="T1"/>
                  </a:cxn>
                  <a:cxn ang="0">
                    <a:pos x="T2" y="T3"/>
                  </a:cxn>
                  <a:cxn ang="0">
                    <a:pos x="T4" y="T5"/>
                  </a:cxn>
                  <a:cxn ang="0">
                    <a:pos x="T6" y="T7"/>
                  </a:cxn>
                  <a:cxn ang="0">
                    <a:pos x="T8" y="T9"/>
                  </a:cxn>
                </a:cxnLst>
                <a:rect l="0" t="0" r="r" b="b"/>
                <a:pathLst>
                  <a:path w="28" h="13">
                    <a:moveTo>
                      <a:pt x="28" y="13"/>
                    </a:moveTo>
                    <a:cubicBezTo>
                      <a:pt x="26" y="9"/>
                      <a:pt x="26" y="9"/>
                      <a:pt x="26" y="9"/>
                    </a:cubicBezTo>
                    <a:cubicBezTo>
                      <a:pt x="1" y="0"/>
                      <a:pt x="1" y="0"/>
                      <a:pt x="1" y="0"/>
                    </a:cubicBezTo>
                    <a:cubicBezTo>
                      <a:pt x="0" y="2"/>
                      <a:pt x="2" y="3"/>
                      <a:pt x="7" y="5"/>
                    </a:cubicBezTo>
                    <a:cubicBezTo>
                      <a:pt x="28" y="13"/>
                      <a:pt x="28" y="13"/>
                      <a:pt x="28" y="13"/>
                    </a:cubicBezTo>
                    <a:close/>
                  </a:path>
                </a:pathLst>
              </a:custGeom>
              <a:solidFill>
                <a:srgbClr val="A56E4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prstClr val="black"/>
                  </a:solidFill>
                  <a:latin typeface="Calibri" panose="020F0502020204030204"/>
                  <a:ea typeface="宋体"/>
                </a:endParaRPr>
              </a:p>
            </p:txBody>
          </p:sp>
          <p:sp>
            <p:nvSpPr>
              <p:cNvPr id="85" name="Freeform 48"/>
              <p:cNvSpPr>
                <a:spLocks noEditPoints="1"/>
              </p:cNvSpPr>
              <p:nvPr/>
            </p:nvSpPr>
            <p:spPr bwMode="auto">
              <a:xfrm>
                <a:off x="2036" y="2345"/>
                <a:ext cx="108" cy="246"/>
              </a:xfrm>
              <a:custGeom>
                <a:avLst/>
                <a:gdLst>
                  <a:gd name="T0" fmla="*/ 12 w 45"/>
                  <a:gd name="T1" fmla="*/ 2 h 104"/>
                  <a:gd name="T2" fmla="*/ 9 w 45"/>
                  <a:gd name="T3" fmla="*/ 0 h 104"/>
                  <a:gd name="T4" fmla="*/ 5 w 45"/>
                  <a:gd name="T5" fmla="*/ 6 h 104"/>
                  <a:gd name="T6" fmla="*/ 13 w 45"/>
                  <a:gd name="T7" fmla="*/ 11 h 104"/>
                  <a:gd name="T8" fmla="*/ 9 w 45"/>
                  <a:gd name="T9" fmla="*/ 14 h 104"/>
                  <a:gd name="T10" fmla="*/ 4 w 45"/>
                  <a:gd name="T11" fmla="*/ 13 h 104"/>
                  <a:gd name="T12" fmla="*/ 9 w 45"/>
                  <a:gd name="T13" fmla="*/ 21 h 104"/>
                  <a:gd name="T14" fmla="*/ 7 w 45"/>
                  <a:gd name="T15" fmla="*/ 24 h 104"/>
                  <a:gd name="T16" fmla="*/ 4 w 45"/>
                  <a:gd name="T17" fmla="*/ 24 h 104"/>
                  <a:gd name="T18" fmla="*/ 4 w 45"/>
                  <a:gd name="T19" fmla="*/ 31 h 104"/>
                  <a:gd name="T20" fmla="*/ 0 w 45"/>
                  <a:gd name="T21" fmla="*/ 32 h 104"/>
                  <a:gd name="T22" fmla="*/ 0 w 45"/>
                  <a:gd name="T23" fmla="*/ 36 h 104"/>
                  <a:gd name="T24" fmla="*/ 0 w 45"/>
                  <a:gd name="T25" fmla="*/ 82 h 104"/>
                  <a:gd name="T26" fmla="*/ 45 w 45"/>
                  <a:gd name="T27" fmla="*/ 88 h 104"/>
                  <a:gd name="T28" fmla="*/ 32 w 45"/>
                  <a:gd name="T29" fmla="*/ 18 h 104"/>
                  <a:gd name="T30" fmla="*/ 15 w 45"/>
                  <a:gd name="T31" fmla="*/ 8 h 104"/>
                  <a:gd name="T32" fmla="*/ 27 w 45"/>
                  <a:gd name="T33" fmla="*/ 5 h 104"/>
                  <a:gd name="T34" fmla="*/ 22 w 45"/>
                  <a:gd name="T35" fmla="*/ 3 h 104"/>
                  <a:gd name="T36" fmla="*/ 18 w 45"/>
                  <a:gd name="T37" fmla="*/ 5 h 104"/>
                  <a:gd name="T38" fmla="*/ 12 w 45"/>
                  <a:gd name="T39" fmla="*/ 2 h 104"/>
                  <a:gd name="T40" fmla="*/ 2 w 45"/>
                  <a:gd name="T41" fmla="*/ 35 h 104"/>
                  <a:gd name="T42" fmla="*/ 6 w 45"/>
                  <a:gd name="T43" fmla="*/ 32 h 104"/>
                  <a:gd name="T44" fmla="*/ 9 w 45"/>
                  <a:gd name="T45" fmla="*/ 92 h 104"/>
                  <a:gd name="T46" fmla="*/ 2 w 45"/>
                  <a:gd name="T47" fmla="*/ 79 h 104"/>
                  <a:gd name="T48" fmla="*/ 2 w 45"/>
                  <a:gd name="T49" fmla="*/ 35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5" h="104">
                    <a:moveTo>
                      <a:pt x="12" y="2"/>
                    </a:moveTo>
                    <a:cubicBezTo>
                      <a:pt x="11" y="1"/>
                      <a:pt x="10" y="1"/>
                      <a:pt x="9" y="0"/>
                    </a:cubicBezTo>
                    <a:cubicBezTo>
                      <a:pt x="5" y="6"/>
                      <a:pt x="5" y="6"/>
                      <a:pt x="5" y="6"/>
                    </a:cubicBezTo>
                    <a:cubicBezTo>
                      <a:pt x="13" y="11"/>
                      <a:pt x="13" y="11"/>
                      <a:pt x="13" y="11"/>
                    </a:cubicBezTo>
                    <a:cubicBezTo>
                      <a:pt x="12" y="13"/>
                      <a:pt x="11" y="14"/>
                      <a:pt x="9" y="14"/>
                    </a:cubicBezTo>
                    <a:cubicBezTo>
                      <a:pt x="7" y="14"/>
                      <a:pt x="6" y="14"/>
                      <a:pt x="4" y="13"/>
                    </a:cubicBezTo>
                    <a:cubicBezTo>
                      <a:pt x="8" y="16"/>
                      <a:pt x="10" y="18"/>
                      <a:pt x="9" y="21"/>
                    </a:cubicBezTo>
                    <a:cubicBezTo>
                      <a:pt x="9" y="22"/>
                      <a:pt x="8" y="23"/>
                      <a:pt x="7" y="24"/>
                    </a:cubicBezTo>
                    <a:cubicBezTo>
                      <a:pt x="7" y="24"/>
                      <a:pt x="6" y="25"/>
                      <a:pt x="4" y="24"/>
                    </a:cubicBezTo>
                    <a:cubicBezTo>
                      <a:pt x="6" y="27"/>
                      <a:pt x="6" y="29"/>
                      <a:pt x="4" y="31"/>
                    </a:cubicBezTo>
                    <a:cubicBezTo>
                      <a:pt x="3" y="32"/>
                      <a:pt x="2" y="32"/>
                      <a:pt x="0" y="32"/>
                    </a:cubicBezTo>
                    <a:cubicBezTo>
                      <a:pt x="0" y="34"/>
                      <a:pt x="0" y="35"/>
                      <a:pt x="0" y="36"/>
                    </a:cubicBezTo>
                    <a:cubicBezTo>
                      <a:pt x="0" y="82"/>
                      <a:pt x="0" y="82"/>
                      <a:pt x="0" y="82"/>
                    </a:cubicBezTo>
                    <a:cubicBezTo>
                      <a:pt x="7" y="102"/>
                      <a:pt x="23" y="104"/>
                      <a:pt x="45" y="88"/>
                    </a:cubicBezTo>
                    <a:cubicBezTo>
                      <a:pt x="45" y="64"/>
                      <a:pt x="41" y="41"/>
                      <a:pt x="32" y="18"/>
                    </a:cubicBezTo>
                    <a:cubicBezTo>
                      <a:pt x="25" y="17"/>
                      <a:pt x="19" y="13"/>
                      <a:pt x="15" y="8"/>
                    </a:cubicBezTo>
                    <a:cubicBezTo>
                      <a:pt x="20" y="9"/>
                      <a:pt x="25" y="8"/>
                      <a:pt x="27" y="5"/>
                    </a:cubicBezTo>
                    <a:cubicBezTo>
                      <a:pt x="22" y="3"/>
                      <a:pt x="22" y="3"/>
                      <a:pt x="22" y="3"/>
                    </a:cubicBezTo>
                    <a:cubicBezTo>
                      <a:pt x="21" y="4"/>
                      <a:pt x="19" y="5"/>
                      <a:pt x="18" y="5"/>
                    </a:cubicBezTo>
                    <a:cubicBezTo>
                      <a:pt x="16" y="4"/>
                      <a:pt x="14" y="3"/>
                      <a:pt x="12" y="2"/>
                    </a:cubicBezTo>
                    <a:close/>
                    <a:moveTo>
                      <a:pt x="2" y="35"/>
                    </a:moveTo>
                    <a:cubicBezTo>
                      <a:pt x="6" y="32"/>
                      <a:pt x="6" y="32"/>
                      <a:pt x="6" y="32"/>
                    </a:cubicBezTo>
                    <a:cubicBezTo>
                      <a:pt x="4" y="61"/>
                      <a:pt x="5" y="81"/>
                      <a:pt x="9" y="92"/>
                    </a:cubicBezTo>
                    <a:cubicBezTo>
                      <a:pt x="2" y="79"/>
                      <a:pt x="2" y="79"/>
                      <a:pt x="2" y="79"/>
                    </a:cubicBezTo>
                    <a:cubicBezTo>
                      <a:pt x="2" y="35"/>
                      <a:pt x="2" y="35"/>
                      <a:pt x="2" y="35"/>
                    </a:cubicBez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prstClr val="black"/>
                  </a:solidFill>
                  <a:latin typeface="Calibri" panose="020F0502020204030204"/>
                  <a:ea typeface="宋体"/>
                </a:endParaRPr>
              </a:p>
            </p:txBody>
          </p:sp>
          <p:sp>
            <p:nvSpPr>
              <p:cNvPr id="86" name="Freeform 49"/>
              <p:cNvSpPr>
                <a:spLocks/>
              </p:cNvSpPr>
              <p:nvPr/>
            </p:nvSpPr>
            <p:spPr bwMode="auto">
              <a:xfrm>
                <a:off x="2041" y="2421"/>
                <a:ext cx="17" cy="142"/>
              </a:xfrm>
              <a:custGeom>
                <a:avLst/>
                <a:gdLst>
                  <a:gd name="T0" fmla="*/ 4 w 7"/>
                  <a:gd name="T1" fmla="*/ 0 h 60"/>
                  <a:gd name="T2" fmla="*/ 0 w 7"/>
                  <a:gd name="T3" fmla="*/ 3 h 60"/>
                  <a:gd name="T4" fmla="*/ 0 w 7"/>
                  <a:gd name="T5" fmla="*/ 47 h 60"/>
                  <a:gd name="T6" fmla="*/ 7 w 7"/>
                  <a:gd name="T7" fmla="*/ 60 h 60"/>
                  <a:gd name="T8" fmla="*/ 4 w 7"/>
                  <a:gd name="T9" fmla="*/ 0 h 60"/>
                </a:gdLst>
                <a:ahLst/>
                <a:cxnLst>
                  <a:cxn ang="0">
                    <a:pos x="T0" y="T1"/>
                  </a:cxn>
                  <a:cxn ang="0">
                    <a:pos x="T2" y="T3"/>
                  </a:cxn>
                  <a:cxn ang="0">
                    <a:pos x="T4" y="T5"/>
                  </a:cxn>
                  <a:cxn ang="0">
                    <a:pos x="T6" y="T7"/>
                  </a:cxn>
                  <a:cxn ang="0">
                    <a:pos x="T8" y="T9"/>
                  </a:cxn>
                </a:cxnLst>
                <a:rect l="0" t="0" r="r" b="b"/>
                <a:pathLst>
                  <a:path w="7" h="60">
                    <a:moveTo>
                      <a:pt x="4" y="0"/>
                    </a:moveTo>
                    <a:cubicBezTo>
                      <a:pt x="0" y="3"/>
                      <a:pt x="0" y="3"/>
                      <a:pt x="0" y="3"/>
                    </a:cubicBezTo>
                    <a:cubicBezTo>
                      <a:pt x="0" y="47"/>
                      <a:pt x="0" y="47"/>
                      <a:pt x="0" y="47"/>
                    </a:cubicBezTo>
                    <a:cubicBezTo>
                      <a:pt x="7" y="60"/>
                      <a:pt x="7" y="60"/>
                      <a:pt x="7" y="60"/>
                    </a:cubicBezTo>
                    <a:cubicBezTo>
                      <a:pt x="3" y="49"/>
                      <a:pt x="2" y="29"/>
                      <a:pt x="4" y="0"/>
                    </a:cubicBezTo>
                    <a:close/>
                  </a:path>
                </a:pathLst>
              </a:custGeom>
              <a:solidFill>
                <a:srgbClr val="9999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prstClr val="black"/>
                  </a:solidFill>
                  <a:latin typeface="Calibri" panose="020F0502020204030204"/>
                  <a:ea typeface="宋体"/>
                </a:endParaRPr>
              </a:p>
            </p:txBody>
          </p:sp>
          <p:sp>
            <p:nvSpPr>
              <p:cNvPr id="87" name="Freeform 50"/>
              <p:cNvSpPr>
                <a:spLocks/>
              </p:cNvSpPr>
              <p:nvPr/>
            </p:nvSpPr>
            <p:spPr bwMode="auto">
              <a:xfrm>
                <a:off x="2039" y="2278"/>
                <a:ext cx="62" cy="24"/>
              </a:xfrm>
              <a:custGeom>
                <a:avLst/>
                <a:gdLst>
                  <a:gd name="T0" fmla="*/ 26 w 26"/>
                  <a:gd name="T1" fmla="*/ 10 h 10"/>
                  <a:gd name="T2" fmla="*/ 23 w 26"/>
                  <a:gd name="T3" fmla="*/ 5 h 10"/>
                  <a:gd name="T4" fmla="*/ 1 w 26"/>
                  <a:gd name="T5" fmla="*/ 0 h 10"/>
                  <a:gd name="T6" fmla="*/ 0 w 26"/>
                  <a:gd name="T7" fmla="*/ 4 h 10"/>
                  <a:gd name="T8" fmla="*/ 26 w 26"/>
                  <a:gd name="T9" fmla="*/ 10 h 10"/>
                </a:gdLst>
                <a:ahLst/>
                <a:cxnLst>
                  <a:cxn ang="0">
                    <a:pos x="T0" y="T1"/>
                  </a:cxn>
                  <a:cxn ang="0">
                    <a:pos x="T2" y="T3"/>
                  </a:cxn>
                  <a:cxn ang="0">
                    <a:pos x="T4" y="T5"/>
                  </a:cxn>
                  <a:cxn ang="0">
                    <a:pos x="T6" y="T7"/>
                  </a:cxn>
                  <a:cxn ang="0">
                    <a:pos x="T8" y="T9"/>
                  </a:cxn>
                </a:cxnLst>
                <a:rect l="0" t="0" r="r" b="b"/>
                <a:pathLst>
                  <a:path w="26" h="10">
                    <a:moveTo>
                      <a:pt x="26" y="10"/>
                    </a:moveTo>
                    <a:cubicBezTo>
                      <a:pt x="23" y="5"/>
                      <a:pt x="23" y="5"/>
                      <a:pt x="23" y="5"/>
                    </a:cubicBezTo>
                    <a:cubicBezTo>
                      <a:pt x="1" y="0"/>
                      <a:pt x="1" y="0"/>
                      <a:pt x="1" y="0"/>
                    </a:cubicBezTo>
                    <a:cubicBezTo>
                      <a:pt x="0" y="1"/>
                      <a:pt x="0" y="2"/>
                      <a:pt x="0" y="4"/>
                    </a:cubicBezTo>
                    <a:cubicBezTo>
                      <a:pt x="26" y="10"/>
                      <a:pt x="26" y="10"/>
                      <a:pt x="26" y="10"/>
                    </a:cubicBezTo>
                    <a:close/>
                  </a:path>
                </a:pathLst>
              </a:custGeom>
              <a:solidFill>
                <a:srgbClr val="A56E4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prstClr val="black"/>
                  </a:solidFill>
                  <a:latin typeface="Calibri" panose="020F0502020204030204"/>
                  <a:ea typeface="宋体"/>
                </a:endParaRPr>
              </a:p>
            </p:txBody>
          </p:sp>
          <p:sp>
            <p:nvSpPr>
              <p:cNvPr id="88" name="Freeform 51"/>
              <p:cNvSpPr>
                <a:spLocks/>
              </p:cNvSpPr>
              <p:nvPr/>
            </p:nvSpPr>
            <p:spPr bwMode="auto">
              <a:xfrm>
                <a:off x="2089" y="2297"/>
                <a:ext cx="33" cy="60"/>
              </a:xfrm>
              <a:custGeom>
                <a:avLst/>
                <a:gdLst>
                  <a:gd name="T0" fmla="*/ 13 w 14"/>
                  <a:gd name="T1" fmla="*/ 0 h 25"/>
                  <a:gd name="T2" fmla="*/ 0 w 14"/>
                  <a:gd name="T3" fmla="*/ 23 h 25"/>
                  <a:gd name="T4" fmla="*/ 5 w 14"/>
                  <a:gd name="T5" fmla="*/ 25 h 25"/>
                  <a:gd name="T6" fmla="*/ 8 w 14"/>
                  <a:gd name="T7" fmla="*/ 21 h 25"/>
                  <a:gd name="T8" fmla="*/ 13 w 14"/>
                  <a:gd name="T9" fmla="*/ 0 h 25"/>
                </a:gdLst>
                <a:ahLst/>
                <a:cxnLst>
                  <a:cxn ang="0">
                    <a:pos x="T0" y="T1"/>
                  </a:cxn>
                  <a:cxn ang="0">
                    <a:pos x="T2" y="T3"/>
                  </a:cxn>
                  <a:cxn ang="0">
                    <a:pos x="T4" y="T5"/>
                  </a:cxn>
                  <a:cxn ang="0">
                    <a:pos x="T6" y="T7"/>
                  </a:cxn>
                  <a:cxn ang="0">
                    <a:pos x="T8" y="T9"/>
                  </a:cxn>
                </a:cxnLst>
                <a:rect l="0" t="0" r="r" b="b"/>
                <a:pathLst>
                  <a:path w="14" h="25">
                    <a:moveTo>
                      <a:pt x="13" y="0"/>
                    </a:moveTo>
                    <a:cubicBezTo>
                      <a:pt x="10" y="12"/>
                      <a:pt x="6" y="20"/>
                      <a:pt x="0" y="23"/>
                    </a:cubicBezTo>
                    <a:cubicBezTo>
                      <a:pt x="5" y="25"/>
                      <a:pt x="5" y="25"/>
                      <a:pt x="5" y="25"/>
                    </a:cubicBezTo>
                    <a:cubicBezTo>
                      <a:pt x="7" y="24"/>
                      <a:pt x="8" y="23"/>
                      <a:pt x="8" y="21"/>
                    </a:cubicBezTo>
                    <a:cubicBezTo>
                      <a:pt x="12" y="14"/>
                      <a:pt x="14" y="8"/>
                      <a:pt x="13"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prstClr val="black"/>
                  </a:solidFill>
                  <a:latin typeface="Calibri" panose="020F0502020204030204"/>
                  <a:ea typeface="宋体"/>
                </a:endParaRPr>
              </a:p>
            </p:txBody>
          </p:sp>
          <p:sp>
            <p:nvSpPr>
              <p:cNvPr id="89" name="Freeform 52"/>
              <p:cNvSpPr>
                <a:spLocks noEditPoints="1"/>
              </p:cNvSpPr>
              <p:nvPr/>
            </p:nvSpPr>
            <p:spPr bwMode="auto">
              <a:xfrm>
                <a:off x="1831" y="2098"/>
                <a:ext cx="282" cy="259"/>
              </a:xfrm>
              <a:custGeom>
                <a:avLst/>
                <a:gdLst>
                  <a:gd name="T0" fmla="*/ 107 w 118"/>
                  <a:gd name="T1" fmla="*/ 75 h 109"/>
                  <a:gd name="T2" fmla="*/ 118 w 118"/>
                  <a:gd name="T3" fmla="*/ 50 h 109"/>
                  <a:gd name="T4" fmla="*/ 30 w 118"/>
                  <a:gd name="T5" fmla="*/ 0 h 109"/>
                  <a:gd name="T6" fmla="*/ 0 w 118"/>
                  <a:gd name="T7" fmla="*/ 70 h 109"/>
                  <a:gd name="T8" fmla="*/ 16 w 118"/>
                  <a:gd name="T9" fmla="*/ 86 h 109"/>
                  <a:gd name="T10" fmla="*/ 42 w 118"/>
                  <a:gd name="T11" fmla="*/ 90 h 109"/>
                  <a:gd name="T12" fmla="*/ 65 w 118"/>
                  <a:gd name="T13" fmla="*/ 100 h 109"/>
                  <a:gd name="T14" fmla="*/ 67 w 118"/>
                  <a:gd name="T15" fmla="*/ 100 h 109"/>
                  <a:gd name="T16" fmla="*/ 71 w 118"/>
                  <a:gd name="T17" fmla="*/ 100 h 109"/>
                  <a:gd name="T18" fmla="*/ 70 w 118"/>
                  <a:gd name="T19" fmla="*/ 102 h 109"/>
                  <a:gd name="T20" fmla="*/ 78 w 118"/>
                  <a:gd name="T21" fmla="*/ 102 h 109"/>
                  <a:gd name="T22" fmla="*/ 90 w 118"/>
                  <a:gd name="T23" fmla="*/ 109 h 109"/>
                  <a:gd name="T24" fmla="*/ 93 w 118"/>
                  <a:gd name="T25" fmla="*/ 103 h 109"/>
                  <a:gd name="T26" fmla="*/ 84 w 118"/>
                  <a:gd name="T27" fmla="*/ 95 h 109"/>
                  <a:gd name="T28" fmla="*/ 84 w 118"/>
                  <a:gd name="T29" fmla="*/ 93 h 109"/>
                  <a:gd name="T30" fmla="*/ 78 w 118"/>
                  <a:gd name="T31" fmla="*/ 88 h 109"/>
                  <a:gd name="T32" fmla="*/ 80 w 118"/>
                  <a:gd name="T33" fmla="*/ 86 h 109"/>
                  <a:gd name="T34" fmla="*/ 81 w 118"/>
                  <a:gd name="T35" fmla="*/ 82 h 109"/>
                  <a:gd name="T36" fmla="*/ 87 w 118"/>
                  <a:gd name="T37" fmla="*/ 80 h 109"/>
                  <a:gd name="T38" fmla="*/ 88 w 118"/>
                  <a:gd name="T39" fmla="*/ 76 h 109"/>
                  <a:gd name="T40" fmla="*/ 92 w 118"/>
                  <a:gd name="T41" fmla="*/ 75 h 109"/>
                  <a:gd name="T42" fmla="*/ 107 w 118"/>
                  <a:gd name="T43" fmla="*/ 75 h 109"/>
                  <a:gd name="T44" fmla="*/ 110 w 118"/>
                  <a:gd name="T45" fmla="*/ 52 h 109"/>
                  <a:gd name="T46" fmla="*/ 36 w 118"/>
                  <a:gd name="T47" fmla="*/ 22 h 109"/>
                  <a:gd name="T48" fmla="*/ 6 w 118"/>
                  <a:gd name="T49" fmla="*/ 69 h 109"/>
                  <a:gd name="T50" fmla="*/ 33 w 118"/>
                  <a:gd name="T51" fmla="*/ 7 h 109"/>
                  <a:gd name="T52" fmla="*/ 110 w 118"/>
                  <a:gd name="T53" fmla="*/ 52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18" h="109">
                    <a:moveTo>
                      <a:pt x="107" y="75"/>
                    </a:moveTo>
                    <a:cubicBezTo>
                      <a:pt x="118" y="50"/>
                      <a:pt x="118" y="50"/>
                      <a:pt x="118" y="50"/>
                    </a:cubicBezTo>
                    <a:cubicBezTo>
                      <a:pt x="30" y="0"/>
                      <a:pt x="30" y="0"/>
                      <a:pt x="30" y="0"/>
                    </a:cubicBezTo>
                    <a:cubicBezTo>
                      <a:pt x="0" y="70"/>
                      <a:pt x="0" y="70"/>
                      <a:pt x="0" y="70"/>
                    </a:cubicBezTo>
                    <a:cubicBezTo>
                      <a:pt x="16" y="86"/>
                      <a:pt x="16" y="86"/>
                      <a:pt x="16" y="86"/>
                    </a:cubicBezTo>
                    <a:cubicBezTo>
                      <a:pt x="42" y="90"/>
                      <a:pt x="42" y="90"/>
                      <a:pt x="42" y="90"/>
                    </a:cubicBezTo>
                    <a:cubicBezTo>
                      <a:pt x="65" y="100"/>
                      <a:pt x="65" y="100"/>
                      <a:pt x="65" y="100"/>
                    </a:cubicBezTo>
                    <a:cubicBezTo>
                      <a:pt x="67" y="100"/>
                      <a:pt x="67" y="100"/>
                      <a:pt x="67" y="100"/>
                    </a:cubicBezTo>
                    <a:cubicBezTo>
                      <a:pt x="71" y="100"/>
                      <a:pt x="71" y="100"/>
                      <a:pt x="71" y="100"/>
                    </a:cubicBezTo>
                    <a:cubicBezTo>
                      <a:pt x="71" y="100"/>
                      <a:pt x="71" y="101"/>
                      <a:pt x="70" y="102"/>
                    </a:cubicBezTo>
                    <a:cubicBezTo>
                      <a:pt x="78" y="102"/>
                      <a:pt x="78" y="102"/>
                      <a:pt x="78" y="102"/>
                    </a:cubicBezTo>
                    <a:cubicBezTo>
                      <a:pt x="90" y="109"/>
                      <a:pt x="90" y="109"/>
                      <a:pt x="90" y="109"/>
                    </a:cubicBezTo>
                    <a:cubicBezTo>
                      <a:pt x="93" y="103"/>
                      <a:pt x="93" y="103"/>
                      <a:pt x="93" y="103"/>
                    </a:cubicBezTo>
                    <a:cubicBezTo>
                      <a:pt x="88" y="100"/>
                      <a:pt x="85" y="98"/>
                      <a:pt x="84" y="95"/>
                    </a:cubicBezTo>
                    <a:cubicBezTo>
                      <a:pt x="84" y="95"/>
                      <a:pt x="84" y="94"/>
                      <a:pt x="84" y="93"/>
                    </a:cubicBezTo>
                    <a:cubicBezTo>
                      <a:pt x="79" y="91"/>
                      <a:pt x="77" y="90"/>
                      <a:pt x="78" y="88"/>
                    </a:cubicBezTo>
                    <a:cubicBezTo>
                      <a:pt x="78" y="87"/>
                      <a:pt x="79" y="87"/>
                      <a:pt x="80" y="86"/>
                    </a:cubicBezTo>
                    <a:cubicBezTo>
                      <a:pt x="79" y="84"/>
                      <a:pt x="79" y="82"/>
                      <a:pt x="81" y="82"/>
                    </a:cubicBezTo>
                    <a:cubicBezTo>
                      <a:pt x="82" y="81"/>
                      <a:pt x="84" y="80"/>
                      <a:pt x="87" y="80"/>
                    </a:cubicBezTo>
                    <a:cubicBezTo>
                      <a:pt x="87" y="78"/>
                      <a:pt x="87" y="77"/>
                      <a:pt x="88" y="76"/>
                    </a:cubicBezTo>
                    <a:cubicBezTo>
                      <a:pt x="89" y="76"/>
                      <a:pt x="90" y="75"/>
                      <a:pt x="92" y="75"/>
                    </a:cubicBezTo>
                    <a:cubicBezTo>
                      <a:pt x="107" y="75"/>
                      <a:pt x="107" y="75"/>
                      <a:pt x="107" y="75"/>
                    </a:cubicBezTo>
                    <a:close/>
                    <a:moveTo>
                      <a:pt x="110" y="52"/>
                    </a:moveTo>
                    <a:cubicBezTo>
                      <a:pt x="36" y="22"/>
                      <a:pt x="36" y="22"/>
                      <a:pt x="36" y="22"/>
                    </a:cubicBezTo>
                    <a:cubicBezTo>
                      <a:pt x="6" y="69"/>
                      <a:pt x="6" y="69"/>
                      <a:pt x="6" y="69"/>
                    </a:cubicBezTo>
                    <a:cubicBezTo>
                      <a:pt x="33" y="7"/>
                      <a:pt x="33" y="7"/>
                      <a:pt x="33" y="7"/>
                    </a:cubicBezTo>
                    <a:cubicBezTo>
                      <a:pt x="110" y="52"/>
                      <a:pt x="110" y="52"/>
                      <a:pt x="110" y="52"/>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prstClr val="black"/>
                  </a:solidFill>
                  <a:latin typeface="Calibri" panose="020F0502020204030204"/>
                  <a:ea typeface="宋体"/>
                </a:endParaRPr>
              </a:p>
            </p:txBody>
          </p:sp>
          <p:sp>
            <p:nvSpPr>
              <p:cNvPr id="90" name="Freeform 53"/>
              <p:cNvSpPr>
                <a:spLocks/>
              </p:cNvSpPr>
              <p:nvPr/>
            </p:nvSpPr>
            <p:spPr bwMode="auto">
              <a:xfrm>
                <a:off x="1845" y="2115"/>
                <a:ext cx="249" cy="147"/>
              </a:xfrm>
              <a:custGeom>
                <a:avLst/>
                <a:gdLst>
                  <a:gd name="T0" fmla="*/ 72 w 249"/>
                  <a:gd name="T1" fmla="*/ 35 h 147"/>
                  <a:gd name="T2" fmla="*/ 249 w 249"/>
                  <a:gd name="T3" fmla="*/ 106 h 147"/>
                  <a:gd name="T4" fmla="*/ 65 w 249"/>
                  <a:gd name="T5" fmla="*/ 0 h 147"/>
                  <a:gd name="T6" fmla="*/ 0 w 249"/>
                  <a:gd name="T7" fmla="*/ 147 h 147"/>
                  <a:gd name="T8" fmla="*/ 72 w 249"/>
                  <a:gd name="T9" fmla="*/ 35 h 147"/>
                  <a:gd name="T10" fmla="*/ 72 w 249"/>
                  <a:gd name="T11" fmla="*/ 35 h 147"/>
                </a:gdLst>
                <a:ahLst/>
                <a:cxnLst>
                  <a:cxn ang="0">
                    <a:pos x="T0" y="T1"/>
                  </a:cxn>
                  <a:cxn ang="0">
                    <a:pos x="T2" y="T3"/>
                  </a:cxn>
                  <a:cxn ang="0">
                    <a:pos x="T4" y="T5"/>
                  </a:cxn>
                  <a:cxn ang="0">
                    <a:pos x="T6" y="T7"/>
                  </a:cxn>
                  <a:cxn ang="0">
                    <a:pos x="T8" y="T9"/>
                  </a:cxn>
                  <a:cxn ang="0">
                    <a:pos x="T10" y="T11"/>
                  </a:cxn>
                </a:cxnLst>
                <a:rect l="0" t="0" r="r" b="b"/>
                <a:pathLst>
                  <a:path w="249" h="147">
                    <a:moveTo>
                      <a:pt x="72" y="35"/>
                    </a:moveTo>
                    <a:lnTo>
                      <a:pt x="249" y="106"/>
                    </a:lnTo>
                    <a:lnTo>
                      <a:pt x="65" y="0"/>
                    </a:lnTo>
                    <a:lnTo>
                      <a:pt x="0" y="147"/>
                    </a:lnTo>
                    <a:lnTo>
                      <a:pt x="72" y="35"/>
                    </a:lnTo>
                    <a:lnTo>
                      <a:pt x="72" y="3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prstClr val="black"/>
                  </a:solidFill>
                  <a:latin typeface="Calibri" panose="020F0502020204030204"/>
                  <a:ea typeface="宋体"/>
                </a:endParaRPr>
              </a:p>
            </p:txBody>
          </p:sp>
          <p:sp>
            <p:nvSpPr>
              <p:cNvPr id="91" name="Freeform 54"/>
              <p:cNvSpPr>
                <a:spLocks/>
              </p:cNvSpPr>
              <p:nvPr/>
            </p:nvSpPr>
            <p:spPr bwMode="auto">
              <a:xfrm>
                <a:off x="1953" y="2335"/>
                <a:ext cx="38" cy="86"/>
              </a:xfrm>
              <a:custGeom>
                <a:avLst/>
                <a:gdLst>
                  <a:gd name="T0" fmla="*/ 14 w 16"/>
                  <a:gd name="T1" fmla="*/ 0 h 36"/>
                  <a:gd name="T2" fmla="*/ 12 w 16"/>
                  <a:gd name="T3" fmla="*/ 0 h 36"/>
                  <a:gd name="T4" fmla="*/ 4 w 16"/>
                  <a:gd name="T5" fmla="*/ 17 h 36"/>
                  <a:gd name="T6" fmla="*/ 0 w 16"/>
                  <a:gd name="T7" fmla="*/ 36 h 36"/>
                  <a:gd name="T8" fmla="*/ 10 w 16"/>
                  <a:gd name="T9" fmla="*/ 30 h 36"/>
                  <a:gd name="T10" fmla="*/ 16 w 16"/>
                  <a:gd name="T11" fmla="*/ 0 h 36"/>
                  <a:gd name="T12" fmla="*/ 14 w 16"/>
                  <a:gd name="T13" fmla="*/ 0 h 36"/>
                </a:gdLst>
                <a:ahLst/>
                <a:cxnLst>
                  <a:cxn ang="0">
                    <a:pos x="T0" y="T1"/>
                  </a:cxn>
                  <a:cxn ang="0">
                    <a:pos x="T2" y="T3"/>
                  </a:cxn>
                  <a:cxn ang="0">
                    <a:pos x="T4" y="T5"/>
                  </a:cxn>
                  <a:cxn ang="0">
                    <a:pos x="T6" y="T7"/>
                  </a:cxn>
                  <a:cxn ang="0">
                    <a:pos x="T8" y="T9"/>
                  </a:cxn>
                  <a:cxn ang="0">
                    <a:pos x="T10" y="T11"/>
                  </a:cxn>
                  <a:cxn ang="0">
                    <a:pos x="T12" y="T13"/>
                  </a:cxn>
                </a:cxnLst>
                <a:rect l="0" t="0" r="r" b="b"/>
                <a:pathLst>
                  <a:path w="16" h="36">
                    <a:moveTo>
                      <a:pt x="14" y="0"/>
                    </a:moveTo>
                    <a:cubicBezTo>
                      <a:pt x="12" y="0"/>
                      <a:pt x="12" y="0"/>
                      <a:pt x="12" y="0"/>
                    </a:cubicBezTo>
                    <a:cubicBezTo>
                      <a:pt x="9" y="5"/>
                      <a:pt x="6" y="11"/>
                      <a:pt x="4" y="17"/>
                    </a:cubicBezTo>
                    <a:cubicBezTo>
                      <a:pt x="2" y="23"/>
                      <a:pt x="0" y="29"/>
                      <a:pt x="0" y="36"/>
                    </a:cubicBezTo>
                    <a:cubicBezTo>
                      <a:pt x="10" y="30"/>
                      <a:pt x="10" y="30"/>
                      <a:pt x="10" y="30"/>
                    </a:cubicBezTo>
                    <a:cubicBezTo>
                      <a:pt x="10" y="20"/>
                      <a:pt x="12" y="10"/>
                      <a:pt x="16" y="0"/>
                    </a:cubicBezTo>
                    <a:cubicBezTo>
                      <a:pt x="14" y="0"/>
                      <a:pt x="14" y="0"/>
                      <a:pt x="14"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prstClr val="black"/>
                  </a:solidFill>
                  <a:latin typeface="Calibri" panose="020F0502020204030204"/>
                  <a:ea typeface="宋体"/>
                </a:endParaRPr>
              </a:p>
            </p:txBody>
          </p:sp>
          <p:sp>
            <p:nvSpPr>
              <p:cNvPr id="92" name="Freeform 55"/>
              <p:cNvSpPr>
                <a:spLocks/>
              </p:cNvSpPr>
              <p:nvPr/>
            </p:nvSpPr>
            <p:spPr bwMode="auto">
              <a:xfrm>
                <a:off x="1950" y="2335"/>
                <a:ext cx="50" cy="97"/>
              </a:xfrm>
              <a:custGeom>
                <a:avLst/>
                <a:gdLst>
                  <a:gd name="T0" fmla="*/ 21 w 21"/>
                  <a:gd name="T1" fmla="*/ 0 h 41"/>
                  <a:gd name="T2" fmla="*/ 17 w 21"/>
                  <a:gd name="T3" fmla="*/ 0 h 41"/>
                  <a:gd name="T4" fmla="*/ 11 w 21"/>
                  <a:gd name="T5" fmla="*/ 30 h 41"/>
                  <a:gd name="T6" fmla="*/ 1 w 21"/>
                  <a:gd name="T7" fmla="*/ 36 h 41"/>
                  <a:gd name="T8" fmla="*/ 0 w 21"/>
                  <a:gd name="T9" fmla="*/ 38 h 41"/>
                  <a:gd name="T10" fmla="*/ 15 w 21"/>
                  <a:gd name="T11" fmla="*/ 41 h 41"/>
                  <a:gd name="T12" fmla="*/ 17 w 21"/>
                  <a:gd name="T13" fmla="*/ 12 h 41"/>
                  <a:gd name="T14" fmla="*/ 20 w 21"/>
                  <a:gd name="T15" fmla="*/ 2 h 41"/>
                  <a:gd name="T16" fmla="*/ 21 w 21"/>
                  <a:gd name="T17" fmla="*/ 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 h="41">
                    <a:moveTo>
                      <a:pt x="21" y="0"/>
                    </a:moveTo>
                    <a:cubicBezTo>
                      <a:pt x="17" y="0"/>
                      <a:pt x="17" y="0"/>
                      <a:pt x="17" y="0"/>
                    </a:cubicBezTo>
                    <a:cubicBezTo>
                      <a:pt x="13" y="10"/>
                      <a:pt x="11" y="20"/>
                      <a:pt x="11" y="30"/>
                    </a:cubicBezTo>
                    <a:cubicBezTo>
                      <a:pt x="1" y="36"/>
                      <a:pt x="1" y="36"/>
                      <a:pt x="1" y="36"/>
                    </a:cubicBezTo>
                    <a:cubicBezTo>
                      <a:pt x="0" y="36"/>
                      <a:pt x="0" y="37"/>
                      <a:pt x="0" y="38"/>
                    </a:cubicBezTo>
                    <a:cubicBezTo>
                      <a:pt x="15" y="41"/>
                      <a:pt x="15" y="41"/>
                      <a:pt x="15" y="41"/>
                    </a:cubicBezTo>
                    <a:cubicBezTo>
                      <a:pt x="15" y="31"/>
                      <a:pt x="15" y="22"/>
                      <a:pt x="17" y="12"/>
                    </a:cubicBezTo>
                    <a:cubicBezTo>
                      <a:pt x="18" y="9"/>
                      <a:pt x="19" y="5"/>
                      <a:pt x="20" y="2"/>
                    </a:cubicBezTo>
                    <a:cubicBezTo>
                      <a:pt x="21" y="1"/>
                      <a:pt x="21" y="0"/>
                      <a:pt x="21" y="0"/>
                    </a:cubicBez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prstClr val="black"/>
                  </a:solidFill>
                  <a:latin typeface="Calibri" panose="020F0502020204030204"/>
                  <a:ea typeface="宋体"/>
                </a:endParaRPr>
              </a:p>
            </p:txBody>
          </p:sp>
          <p:sp>
            <p:nvSpPr>
              <p:cNvPr id="93" name="Freeform 56"/>
              <p:cNvSpPr>
                <a:spLocks/>
              </p:cNvSpPr>
              <p:nvPr/>
            </p:nvSpPr>
            <p:spPr bwMode="auto">
              <a:xfrm>
                <a:off x="1991" y="2340"/>
                <a:ext cx="76" cy="102"/>
              </a:xfrm>
              <a:custGeom>
                <a:avLst/>
                <a:gdLst>
                  <a:gd name="T0" fmla="*/ 11 w 32"/>
                  <a:gd name="T1" fmla="*/ 0 h 43"/>
                  <a:gd name="T2" fmla="*/ 3 w 32"/>
                  <a:gd name="T3" fmla="*/ 0 h 43"/>
                  <a:gd name="T4" fmla="*/ 0 w 32"/>
                  <a:gd name="T5" fmla="*/ 10 h 43"/>
                  <a:gd name="T6" fmla="*/ 2 w 32"/>
                  <a:gd name="T7" fmla="*/ 36 h 43"/>
                  <a:gd name="T8" fmla="*/ 13 w 32"/>
                  <a:gd name="T9" fmla="*/ 43 h 43"/>
                  <a:gd name="T10" fmla="*/ 14 w 32"/>
                  <a:gd name="T11" fmla="*/ 40 h 43"/>
                  <a:gd name="T12" fmla="*/ 4 w 32"/>
                  <a:gd name="T13" fmla="*/ 34 h 43"/>
                  <a:gd name="T14" fmla="*/ 12 w 32"/>
                  <a:gd name="T15" fmla="*/ 34 h 43"/>
                  <a:gd name="T16" fmla="*/ 19 w 32"/>
                  <a:gd name="T17" fmla="*/ 38 h 43"/>
                  <a:gd name="T18" fmla="*/ 19 w 32"/>
                  <a:gd name="T19" fmla="*/ 34 h 43"/>
                  <a:gd name="T20" fmla="*/ 12 w 32"/>
                  <a:gd name="T21" fmla="*/ 30 h 43"/>
                  <a:gd name="T22" fmla="*/ 16 w 32"/>
                  <a:gd name="T23" fmla="*/ 30 h 43"/>
                  <a:gd name="T24" fmla="*/ 23 w 32"/>
                  <a:gd name="T25" fmla="*/ 33 h 43"/>
                  <a:gd name="T26" fmla="*/ 23 w 32"/>
                  <a:gd name="T27" fmla="*/ 26 h 43"/>
                  <a:gd name="T28" fmla="*/ 15 w 32"/>
                  <a:gd name="T29" fmla="*/ 22 h 43"/>
                  <a:gd name="T30" fmla="*/ 19 w 32"/>
                  <a:gd name="T31" fmla="*/ 20 h 43"/>
                  <a:gd name="T32" fmla="*/ 28 w 32"/>
                  <a:gd name="T33" fmla="*/ 23 h 43"/>
                  <a:gd name="T34" fmla="*/ 23 w 32"/>
                  <a:gd name="T35" fmla="*/ 15 h 43"/>
                  <a:gd name="T36" fmla="*/ 12 w 32"/>
                  <a:gd name="T37" fmla="*/ 7 h 43"/>
                  <a:gd name="T38" fmla="*/ 16 w 32"/>
                  <a:gd name="T39" fmla="*/ 7 h 43"/>
                  <a:gd name="T40" fmla="*/ 28 w 32"/>
                  <a:gd name="T41" fmla="*/ 16 h 43"/>
                  <a:gd name="T42" fmla="*/ 32 w 32"/>
                  <a:gd name="T43" fmla="*/ 13 h 43"/>
                  <a:gd name="T44" fmla="*/ 24 w 32"/>
                  <a:gd name="T45" fmla="*/ 8 h 43"/>
                  <a:gd name="T46" fmla="*/ 23 w 32"/>
                  <a:gd name="T47" fmla="*/ 7 h 43"/>
                  <a:gd name="T48" fmla="*/ 11 w 32"/>
                  <a:gd name="T49" fmla="*/ 0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2" h="43">
                    <a:moveTo>
                      <a:pt x="11" y="0"/>
                    </a:moveTo>
                    <a:cubicBezTo>
                      <a:pt x="3" y="0"/>
                      <a:pt x="3" y="0"/>
                      <a:pt x="3" y="0"/>
                    </a:cubicBezTo>
                    <a:cubicBezTo>
                      <a:pt x="2" y="3"/>
                      <a:pt x="1" y="7"/>
                      <a:pt x="0" y="10"/>
                    </a:cubicBezTo>
                    <a:cubicBezTo>
                      <a:pt x="0" y="20"/>
                      <a:pt x="0" y="28"/>
                      <a:pt x="2" y="36"/>
                    </a:cubicBezTo>
                    <a:cubicBezTo>
                      <a:pt x="13" y="43"/>
                      <a:pt x="13" y="43"/>
                      <a:pt x="13" y="43"/>
                    </a:cubicBezTo>
                    <a:cubicBezTo>
                      <a:pt x="14" y="42"/>
                      <a:pt x="14" y="41"/>
                      <a:pt x="14" y="40"/>
                    </a:cubicBezTo>
                    <a:cubicBezTo>
                      <a:pt x="12" y="39"/>
                      <a:pt x="9" y="37"/>
                      <a:pt x="4" y="34"/>
                    </a:cubicBezTo>
                    <a:cubicBezTo>
                      <a:pt x="12" y="34"/>
                      <a:pt x="12" y="34"/>
                      <a:pt x="12" y="34"/>
                    </a:cubicBezTo>
                    <a:cubicBezTo>
                      <a:pt x="19" y="38"/>
                      <a:pt x="19" y="38"/>
                      <a:pt x="19" y="38"/>
                    </a:cubicBezTo>
                    <a:cubicBezTo>
                      <a:pt x="19" y="37"/>
                      <a:pt x="19" y="36"/>
                      <a:pt x="19" y="34"/>
                    </a:cubicBezTo>
                    <a:cubicBezTo>
                      <a:pt x="17" y="33"/>
                      <a:pt x="14" y="32"/>
                      <a:pt x="12" y="30"/>
                    </a:cubicBezTo>
                    <a:cubicBezTo>
                      <a:pt x="16" y="30"/>
                      <a:pt x="16" y="30"/>
                      <a:pt x="16" y="30"/>
                    </a:cubicBezTo>
                    <a:cubicBezTo>
                      <a:pt x="23" y="33"/>
                      <a:pt x="23" y="33"/>
                      <a:pt x="23" y="33"/>
                    </a:cubicBezTo>
                    <a:cubicBezTo>
                      <a:pt x="25" y="31"/>
                      <a:pt x="25" y="29"/>
                      <a:pt x="23" y="26"/>
                    </a:cubicBezTo>
                    <a:cubicBezTo>
                      <a:pt x="21" y="26"/>
                      <a:pt x="19" y="25"/>
                      <a:pt x="15" y="22"/>
                    </a:cubicBezTo>
                    <a:cubicBezTo>
                      <a:pt x="19" y="20"/>
                      <a:pt x="19" y="20"/>
                      <a:pt x="19" y="20"/>
                    </a:cubicBezTo>
                    <a:cubicBezTo>
                      <a:pt x="28" y="23"/>
                      <a:pt x="28" y="23"/>
                      <a:pt x="28" y="23"/>
                    </a:cubicBezTo>
                    <a:cubicBezTo>
                      <a:pt x="29" y="20"/>
                      <a:pt x="27" y="18"/>
                      <a:pt x="23" y="15"/>
                    </a:cubicBezTo>
                    <a:cubicBezTo>
                      <a:pt x="20" y="14"/>
                      <a:pt x="16" y="11"/>
                      <a:pt x="12" y="7"/>
                    </a:cubicBezTo>
                    <a:cubicBezTo>
                      <a:pt x="16" y="7"/>
                      <a:pt x="16" y="7"/>
                      <a:pt x="16" y="7"/>
                    </a:cubicBezTo>
                    <a:cubicBezTo>
                      <a:pt x="28" y="16"/>
                      <a:pt x="28" y="16"/>
                      <a:pt x="28" y="16"/>
                    </a:cubicBezTo>
                    <a:cubicBezTo>
                      <a:pt x="30" y="16"/>
                      <a:pt x="31" y="15"/>
                      <a:pt x="32" y="13"/>
                    </a:cubicBezTo>
                    <a:cubicBezTo>
                      <a:pt x="24" y="8"/>
                      <a:pt x="24" y="8"/>
                      <a:pt x="24" y="8"/>
                    </a:cubicBezTo>
                    <a:cubicBezTo>
                      <a:pt x="23" y="7"/>
                      <a:pt x="23" y="7"/>
                      <a:pt x="23" y="7"/>
                    </a:cubicBezTo>
                    <a:cubicBezTo>
                      <a:pt x="11" y="0"/>
                      <a:pt x="11" y="0"/>
                      <a:pt x="11" y="0"/>
                    </a:cubicBezTo>
                    <a:close/>
                  </a:path>
                </a:pathLst>
              </a:custGeom>
              <a:solidFill>
                <a:srgbClr val="DCA56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prstClr val="black"/>
                  </a:solidFill>
                  <a:latin typeface="Calibri" panose="020F0502020204030204"/>
                  <a:ea typeface="宋体"/>
                </a:endParaRPr>
              </a:p>
            </p:txBody>
          </p:sp>
          <p:sp>
            <p:nvSpPr>
              <p:cNvPr id="94" name="Freeform 57"/>
              <p:cNvSpPr>
                <a:spLocks/>
              </p:cNvSpPr>
              <p:nvPr/>
            </p:nvSpPr>
            <p:spPr bwMode="auto">
              <a:xfrm>
                <a:off x="2046" y="2342"/>
                <a:ext cx="12" cy="17"/>
              </a:xfrm>
              <a:custGeom>
                <a:avLst/>
                <a:gdLst>
                  <a:gd name="T0" fmla="*/ 0 w 5"/>
                  <a:gd name="T1" fmla="*/ 6 h 7"/>
                  <a:gd name="T2" fmla="*/ 1 w 5"/>
                  <a:gd name="T3" fmla="*/ 7 h 7"/>
                  <a:gd name="T4" fmla="*/ 5 w 5"/>
                  <a:gd name="T5" fmla="*/ 1 h 7"/>
                  <a:gd name="T6" fmla="*/ 3 w 5"/>
                  <a:gd name="T7" fmla="*/ 0 h 7"/>
                  <a:gd name="T8" fmla="*/ 0 w 5"/>
                  <a:gd name="T9" fmla="*/ 6 h 7"/>
                </a:gdLst>
                <a:ahLst/>
                <a:cxnLst>
                  <a:cxn ang="0">
                    <a:pos x="T0" y="T1"/>
                  </a:cxn>
                  <a:cxn ang="0">
                    <a:pos x="T2" y="T3"/>
                  </a:cxn>
                  <a:cxn ang="0">
                    <a:pos x="T4" y="T5"/>
                  </a:cxn>
                  <a:cxn ang="0">
                    <a:pos x="T6" y="T7"/>
                  </a:cxn>
                  <a:cxn ang="0">
                    <a:pos x="T8" y="T9"/>
                  </a:cxn>
                </a:cxnLst>
                <a:rect l="0" t="0" r="r" b="b"/>
                <a:pathLst>
                  <a:path w="5" h="7">
                    <a:moveTo>
                      <a:pt x="0" y="6"/>
                    </a:moveTo>
                    <a:cubicBezTo>
                      <a:pt x="1" y="7"/>
                      <a:pt x="1" y="7"/>
                      <a:pt x="1" y="7"/>
                    </a:cubicBezTo>
                    <a:cubicBezTo>
                      <a:pt x="5" y="1"/>
                      <a:pt x="5" y="1"/>
                      <a:pt x="5" y="1"/>
                    </a:cubicBezTo>
                    <a:cubicBezTo>
                      <a:pt x="4" y="1"/>
                      <a:pt x="4" y="0"/>
                      <a:pt x="3" y="0"/>
                    </a:cubicBezTo>
                    <a:cubicBezTo>
                      <a:pt x="0" y="6"/>
                      <a:pt x="0" y="6"/>
                      <a:pt x="0" y="6"/>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prstClr val="black"/>
                  </a:solidFill>
                  <a:latin typeface="Calibri" panose="020F0502020204030204"/>
                  <a:ea typeface="宋体"/>
                </a:endParaRPr>
              </a:p>
            </p:txBody>
          </p:sp>
          <p:sp>
            <p:nvSpPr>
              <p:cNvPr id="95" name="Freeform 58"/>
              <p:cNvSpPr>
                <a:spLocks/>
              </p:cNvSpPr>
              <p:nvPr/>
            </p:nvSpPr>
            <p:spPr bwMode="auto">
              <a:xfrm>
                <a:off x="2020" y="2357"/>
                <a:ext cx="38" cy="21"/>
              </a:xfrm>
              <a:custGeom>
                <a:avLst/>
                <a:gdLst>
                  <a:gd name="T0" fmla="*/ 4 w 16"/>
                  <a:gd name="T1" fmla="*/ 0 h 9"/>
                  <a:gd name="T2" fmla="*/ 0 w 16"/>
                  <a:gd name="T3" fmla="*/ 0 h 9"/>
                  <a:gd name="T4" fmla="*/ 11 w 16"/>
                  <a:gd name="T5" fmla="*/ 8 h 9"/>
                  <a:gd name="T6" fmla="*/ 16 w 16"/>
                  <a:gd name="T7" fmla="*/ 9 h 9"/>
                  <a:gd name="T8" fmla="*/ 4 w 16"/>
                  <a:gd name="T9" fmla="*/ 0 h 9"/>
                </a:gdLst>
                <a:ahLst/>
                <a:cxnLst>
                  <a:cxn ang="0">
                    <a:pos x="T0" y="T1"/>
                  </a:cxn>
                  <a:cxn ang="0">
                    <a:pos x="T2" y="T3"/>
                  </a:cxn>
                  <a:cxn ang="0">
                    <a:pos x="T4" y="T5"/>
                  </a:cxn>
                  <a:cxn ang="0">
                    <a:pos x="T6" y="T7"/>
                  </a:cxn>
                  <a:cxn ang="0">
                    <a:pos x="T8" y="T9"/>
                  </a:cxn>
                </a:cxnLst>
                <a:rect l="0" t="0" r="r" b="b"/>
                <a:pathLst>
                  <a:path w="16" h="9">
                    <a:moveTo>
                      <a:pt x="4" y="0"/>
                    </a:moveTo>
                    <a:cubicBezTo>
                      <a:pt x="0" y="0"/>
                      <a:pt x="0" y="0"/>
                      <a:pt x="0" y="0"/>
                    </a:cubicBezTo>
                    <a:cubicBezTo>
                      <a:pt x="4" y="4"/>
                      <a:pt x="8" y="7"/>
                      <a:pt x="11" y="8"/>
                    </a:cubicBezTo>
                    <a:cubicBezTo>
                      <a:pt x="13" y="9"/>
                      <a:pt x="14" y="9"/>
                      <a:pt x="16" y="9"/>
                    </a:cubicBezTo>
                    <a:cubicBezTo>
                      <a:pt x="4" y="0"/>
                      <a:pt x="4" y="0"/>
                      <a:pt x="4" y="0"/>
                    </a:cubicBezTo>
                    <a:close/>
                  </a:path>
                </a:pathLst>
              </a:custGeom>
              <a:solidFill>
                <a:srgbClr val="A56E4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prstClr val="black"/>
                  </a:solidFill>
                  <a:latin typeface="Calibri" panose="020F0502020204030204"/>
                  <a:ea typeface="宋体"/>
                </a:endParaRPr>
              </a:p>
            </p:txBody>
          </p:sp>
          <p:sp>
            <p:nvSpPr>
              <p:cNvPr id="96" name="Freeform 59"/>
              <p:cNvSpPr>
                <a:spLocks/>
              </p:cNvSpPr>
              <p:nvPr/>
            </p:nvSpPr>
            <p:spPr bwMode="auto">
              <a:xfrm>
                <a:off x="2020" y="2411"/>
                <a:ext cx="26" cy="10"/>
              </a:xfrm>
              <a:custGeom>
                <a:avLst/>
                <a:gdLst>
                  <a:gd name="T0" fmla="*/ 4 w 11"/>
                  <a:gd name="T1" fmla="*/ 0 h 4"/>
                  <a:gd name="T2" fmla="*/ 0 w 11"/>
                  <a:gd name="T3" fmla="*/ 0 h 4"/>
                  <a:gd name="T4" fmla="*/ 7 w 11"/>
                  <a:gd name="T5" fmla="*/ 4 h 4"/>
                  <a:gd name="T6" fmla="*/ 11 w 11"/>
                  <a:gd name="T7" fmla="*/ 3 h 4"/>
                  <a:gd name="T8" fmla="*/ 4 w 11"/>
                  <a:gd name="T9" fmla="*/ 0 h 4"/>
                </a:gdLst>
                <a:ahLst/>
                <a:cxnLst>
                  <a:cxn ang="0">
                    <a:pos x="T0" y="T1"/>
                  </a:cxn>
                  <a:cxn ang="0">
                    <a:pos x="T2" y="T3"/>
                  </a:cxn>
                  <a:cxn ang="0">
                    <a:pos x="T4" y="T5"/>
                  </a:cxn>
                  <a:cxn ang="0">
                    <a:pos x="T6" y="T7"/>
                  </a:cxn>
                  <a:cxn ang="0">
                    <a:pos x="T8" y="T9"/>
                  </a:cxn>
                </a:cxnLst>
                <a:rect l="0" t="0" r="r" b="b"/>
                <a:pathLst>
                  <a:path w="11" h="4">
                    <a:moveTo>
                      <a:pt x="4" y="0"/>
                    </a:moveTo>
                    <a:cubicBezTo>
                      <a:pt x="0" y="0"/>
                      <a:pt x="0" y="0"/>
                      <a:pt x="0" y="0"/>
                    </a:cubicBezTo>
                    <a:cubicBezTo>
                      <a:pt x="2" y="2"/>
                      <a:pt x="5" y="3"/>
                      <a:pt x="7" y="4"/>
                    </a:cubicBezTo>
                    <a:cubicBezTo>
                      <a:pt x="9" y="4"/>
                      <a:pt x="10" y="4"/>
                      <a:pt x="11" y="3"/>
                    </a:cubicBezTo>
                    <a:cubicBezTo>
                      <a:pt x="4" y="0"/>
                      <a:pt x="4" y="0"/>
                      <a:pt x="4" y="0"/>
                    </a:cubicBezTo>
                    <a:close/>
                  </a:path>
                </a:pathLst>
              </a:custGeom>
              <a:solidFill>
                <a:srgbClr val="A56E4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prstClr val="black"/>
                  </a:solidFill>
                  <a:latin typeface="Calibri" panose="020F0502020204030204"/>
                  <a:ea typeface="宋体"/>
                </a:endParaRPr>
              </a:p>
            </p:txBody>
          </p:sp>
          <p:sp>
            <p:nvSpPr>
              <p:cNvPr id="97" name="Freeform 60"/>
              <p:cNvSpPr>
                <a:spLocks/>
              </p:cNvSpPr>
              <p:nvPr/>
            </p:nvSpPr>
            <p:spPr bwMode="auto">
              <a:xfrm>
                <a:off x="2027" y="2387"/>
                <a:ext cx="31" cy="17"/>
              </a:xfrm>
              <a:custGeom>
                <a:avLst/>
                <a:gdLst>
                  <a:gd name="T0" fmla="*/ 8 w 13"/>
                  <a:gd name="T1" fmla="*/ 6 h 7"/>
                  <a:gd name="T2" fmla="*/ 11 w 13"/>
                  <a:gd name="T3" fmla="*/ 6 h 7"/>
                  <a:gd name="T4" fmla="*/ 13 w 13"/>
                  <a:gd name="T5" fmla="*/ 3 h 7"/>
                  <a:gd name="T6" fmla="*/ 4 w 13"/>
                  <a:gd name="T7" fmla="*/ 0 h 7"/>
                  <a:gd name="T8" fmla="*/ 0 w 13"/>
                  <a:gd name="T9" fmla="*/ 2 h 7"/>
                  <a:gd name="T10" fmla="*/ 8 w 13"/>
                  <a:gd name="T11" fmla="*/ 6 h 7"/>
                </a:gdLst>
                <a:ahLst/>
                <a:cxnLst>
                  <a:cxn ang="0">
                    <a:pos x="T0" y="T1"/>
                  </a:cxn>
                  <a:cxn ang="0">
                    <a:pos x="T2" y="T3"/>
                  </a:cxn>
                  <a:cxn ang="0">
                    <a:pos x="T4" y="T5"/>
                  </a:cxn>
                  <a:cxn ang="0">
                    <a:pos x="T6" y="T7"/>
                  </a:cxn>
                  <a:cxn ang="0">
                    <a:pos x="T8" y="T9"/>
                  </a:cxn>
                  <a:cxn ang="0">
                    <a:pos x="T10" y="T11"/>
                  </a:cxn>
                </a:cxnLst>
                <a:rect l="0" t="0" r="r" b="b"/>
                <a:pathLst>
                  <a:path w="13" h="7">
                    <a:moveTo>
                      <a:pt x="8" y="6"/>
                    </a:moveTo>
                    <a:cubicBezTo>
                      <a:pt x="10" y="7"/>
                      <a:pt x="11" y="6"/>
                      <a:pt x="11" y="6"/>
                    </a:cubicBezTo>
                    <a:cubicBezTo>
                      <a:pt x="12" y="5"/>
                      <a:pt x="13" y="4"/>
                      <a:pt x="13" y="3"/>
                    </a:cubicBezTo>
                    <a:cubicBezTo>
                      <a:pt x="4" y="0"/>
                      <a:pt x="4" y="0"/>
                      <a:pt x="4" y="0"/>
                    </a:cubicBezTo>
                    <a:cubicBezTo>
                      <a:pt x="0" y="2"/>
                      <a:pt x="0" y="2"/>
                      <a:pt x="0" y="2"/>
                    </a:cubicBezTo>
                    <a:cubicBezTo>
                      <a:pt x="4" y="5"/>
                      <a:pt x="6" y="6"/>
                      <a:pt x="8" y="6"/>
                    </a:cubicBezTo>
                    <a:close/>
                  </a:path>
                </a:pathLst>
              </a:custGeom>
              <a:solidFill>
                <a:srgbClr val="A56E4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prstClr val="black"/>
                  </a:solidFill>
                  <a:latin typeface="Calibri" panose="020F0502020204030204"/>
                  <a:ea typeface="宋体"/>
                </a:endParaRPr>
              </a:p>
            </p:txBody>
          </p:sp>
          <p:sp>
            <p:nvSpPr>
              <p:cNvPr id="98" name="Freeform 61"/>
              <p:cNvSpPr>
                <a:spLocks/>
              </p:cNvSpPr>
              <p:nvPr/>
            </p:nvSpPr>
            <p:spPr bwMode="auto">
              <a:xfrm>
                <a:off x="1986" y="2364"/>
                <a:ext cx="36" cy="80"/>
              </a:xfrm>
              <a:custGeom>
                <a:avLst/>
                <a:gdLst>
                  <a:gd name="T0" fmla="*/ 0 w 15"/>
                  <a:gd name="T1" fmla="*/ 29 h 34"/>
                  <a:gd name="T2" fmla="*/ 8 w 15"/>
                  <a:gd name="T3" fmla="*/ 33 h 34"/>
                  <a:gd name="T4" fmla="*/ 10 w 15"/>
                  <a:gd name="T5" fmla="*/ 34 h 34"/>
                  <a:gd name="T6" fmla="*/ 15 w 15"/>
                  <a:gd name="T7" fmla="*/ 33 h 34"/>
                  <a:gd name="T8" fmla="*/ 4 w 15"/>
                  <a:gd name="T9" fmla="*/ 26 h 34"/>
                  <a:gd name="T10" fmla="*/ 2 w 15"/>
                  <a:gd name="T11" fmla="*/ 0 h 34"/>
                  <a:gd name="T12" fmla="*/ 0 w 15"/>
                  <a:gd name="T13" fmla="*/ 29 h 34"/>
                </a:gdLst>
                <a:ahLst/>
                <a:cxnLst>
                  <a:cxn ang="0">
                    <a:pos x="T0" y="T1"/>
                  </a:cxn>
                  <a:cxn ang="0">
                    <a:pos x="T2" y="T3"/>
                  </a:cxn>
                  <a:cxn ang="0">
                    <a:pos x="T4" y="T5"/>
                  </a:cxn>
                  <a:cxn ang="0">
                    <a:pos x="T6" y="T7"/>
                  </a:cxn>
                  <a:cxn ang="0">
                    <a:pos x="T8" y="T9"/>
                  </a:cxn>
                  <a:cxn ang="0">
                    <a:pos x="T10" y="T11"/>
                  </a:cxn>
                  <a:cxn ang="0">
                    <a:pos x="T12" y="T13"/>
                  </a:cxn>
                </a:cxnLst>
                <a:rect l="0" t="0" r="r" b="b"/>
                <a:pathLst>
                  <a:path w="15" h="34">
                    <a:moveTo>
                      <a:pt x="0" y="29"/>
                    </a:moveTo>
                    <a:cubicBezTo>
                      <a:pt x="3" y="31"/>
                      <a:pt x="6" y="32"/>
                      <a:pt x="8" y="33"/>
                    </a:cubicBezTo>
                    <a:cubicBezTo>
                      <a:pt x="8" y="33"/>
                      <a:pt x="9" y="33"/>
                      <a:pt x="10" y="34"/>
                    </a:cubicBezTo>
                    <a:cubicBezTo>
                      <a:pt x="12" y="34"/>
                      <a:pt x="14" y="34"/>
                      <a:pt x="15" y="33"/>
                    </a:cubicBezTo>
                    <a:cubicBezTo>
                      <a:pt x="4" y="26"/>
                      <a:pt x="4" y="26"/>
                      <a:pt x="4" y="26"/>
                    </a:cubicBezTo>
                    <a:cubicBezTo>
                      <a:pt x="2" y="18"/>
                      <a:pt x="2" y="10"/>
                      <a:pt x="2" y="0"/>
                    </a:cubicBezTo>
                    <a:cubicBezTo>
                      <a:pt x="0" y="10"/>
                      <a:pt x="0" y="19"/>
                      <a:pt x="0" y="29"/>
                    </a:cubicBezTo>
                    <a:close/>
                  </a:path>
                </a:pathLst>
              </a:custGeom>
              <a:solidFill>
                <a:srgbClr val="A56E4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prstClr val="black"/>
                  </a:solidFill>
                  <a:latin typeface="Calibri" panose="020F0502020204030204"/>
                  <a:ea typeface="宋体"/>
                </a:endParaRPr>
              </a:p>
            </p:txBody>
          </p:sp>
          <p:sp>
            <p:nvSpPr>
              <p:cNvPr id="99" name="Freeform 62"/>
              <p:cNvSpPr>
                <a:spLocks/>
              </p:cNvSpPr>
              <p:nvPr/>
            </p:nvSpPr>
            <p:spPr bwMode="auto">
              <a:xfrm>
                <a:off x="1986" y="2442"/>
                <a:ext cx="24" cy="31"/>
              </a:xfrm>
              <a:custGeom>
                <a:avLst/>
                <a:gdLst>
                  <a:gd name="T0" fmla="*/ 8 w 10"/>
                  <a:gd name="T1" fmla="*/ 0 h 13"/>
                  <a:gd name="T2" fmla="*/ 0 w 10"/>
                  <a:gd name="T3" fmla="*/ 13 h 13"/>
                  <a:gd name="T4" fmla="*/ 4 w 10"/>
                  <a:gd name="T5" fmla="*/ 13 h 13"/>
                  <a:gd name="T6" fmla="*/ 10 w 10"/>
                  <a:gd name="T7" fmla="*/ 1 h 13"/>
                  <a:gd name="T8" fmla="*/ 8 w 10"/>
                  <a:gd name="T9" fmla="*/ 0 h 13"/>
                </a:gdLst>
                <a:ahLst/>
                <a:cxnLst>
                  <a:cxn ang="0">
                    <a:pos x="T0" y="T1"/>
                  </a:cxn>
                  <a:cxn ang="0">
                    <a:pos x="T2" y="T3"/>
                  </a:cxn>
                  <a:cxn ang="0">
                    <a:pos x="T4" y="T5"/>
                  </a:cxn>
                  <a:cxn ang="0">
                    <a:pos x="T6" y="T7"/>
                  </a:cxn>
                  <a:cxn ang="0">
                    <a:pos x="T8" y="T9"/>
                  </a:cxn>
                </a:cxnLst>
                <a:rect l="0" t="0" r="r" b="b"/>
                <a:pathLst>
                  <a:path w="10" h="13">
                    <a:moveTo>
                      <a:pt x="8" y="0"/>
                    </a:moveTo>
                    <a:cubicBezTo>
                      <a:pt x="0" y="13"/>
                      <a:pt x="0" y="13"/>
                      <a:pt x="0" y="13"/>
                    </a:cubicBezTo>
                    <a:cubicBezTo>
                      <a:pt x="4" y="13"/>
                      <a:pt x="4" y="13"/>
                      <a:pt x="4" y="13"/>
                    </a:cubicBezTo>
                    <a:cubicBezTo>
                      <a:pt x="10" y="1"/>
                      <a:pt x="10" y="1"/>
                      <a:pt x="10" y="1"/>
                    </a:cubicBezTo>
                    <a:cubicBezTo>
                      <a:pt x="9" y="0"/>
                      <a:pt x="8" y="0"/>
                      <a:pt x="8"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prstClr val="black"/>
                  </a:solidFill>
                  <a:latin typeface="Calibri" panose="020F0502020204030204"/>
                  <a:ea typeface="宋体"/>
                </a:endParaRPr>
              </a:p>
            </p:txBody>
          </p:sp>
          <p:sp>
            <p:nvSpPr>
              <p:cNvPr id="100" name="Freeform 63"/>
              <p:cNvSpPr>
                <a:spLocks/>
              </p:cNvSpPr>
              <p:nvPr/>
            </p:nvSpPr>
            <p:spPr bwMode="auto">
              <a:xfrm>
                <a:off x="2000" y="2421"/>
                <a:ext cx="36" cy="16"/>
              </a:xfrm>
              <a:custGeom>
                <a:avLst/>
                <a:gdLst>
                  <a:gd name="T0" fmla="*/ 15 w 15"/>
                  <a:gd name="T1" fmla="*/ 4 h 7"/>
                  <a:gd name="T2" fmla="*/ 8 w 15"/>
                  <a:gd name="T3" fmla="*/ 0 h 7"/>
                  <a:gd name="T4" fmla="*/ 0 w 15"/>
                  <a:gd name="T5" fmla="*/ 0 h 7"/>
                  <a:gd name="T6" fmla="*/ 10 w 15"/>
                  <a:gd name="T7" fmla="*/ 6 h 7"/>
                  <a:gd name="T8" fmla="*/ 15 w 15"/>
                  <a:gd name="T9" fmla="*/ 4 h 7"/>
                </a:gdLst>
                <a:ahLst/>
                <a:cxnLst>
                  <a:cxn ang="0">
                    <a:pos x="T0" y="T1"/>
                  </a:cxn>
                  <a:cxn ang="0">
                    <a:pos x="T2" y="T3"/>
                  </a:cxn>
                  <a:cxn ang="0">
                    <a:pos x="T4" y="T5"/>
                  </a:cxn>
                  <a:cxn ang="0">
                    <a:pos x="T6" y="T7"/>
                  </a:cxn>
                  <a:cxn ang="0">
                    <a:pos x="T8" y="T9"/>
                  </a:cxn>
                </a:cxnLst>
                <a:rect l="0" t="0" r="r" b="b"/>
                <a:pathLst>
                  <a:path w="15" h="7">
                    <a:moveTo>
                      <a:pt x="15" y="4"/>
                    </a:moveTo>
                    <a:cubicBezTo>
                      <a:pt x="8" y="0"/>
                      <a:pt x="8" y="0"/>
                      <a:pt x="8" y="0"/>
                    </a:cubicBezTo>
                    <a:cubicBezTo>
                      <a:pt x="0" y="0"/>
                      <a:pt x="0" y="0"/>
                      <a:pt x="0" y="0"/>
                    </a:cubicBezTo>
                    <a:cubicBezTo>
                      <a:pt x="5" y="3"/>
                      <a:pt x="8" y="5"/>
                      <a:pt x="10" y="6"/>
                    </a:cubicBezTo>
                    <a:cubicBezTo>
                      <a:pt x="13" y="7"/>
                      <a:pt x="14" y="6"/>
                      <a:pt x="15" y="4"/>
                    </a:cubicBezTo>
                    <a:close/>
                  </a:path>
                </a:pathLst>
              </a:custGeom>
              <a:solidFill>
                <a:srgbClr val="A56E4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prstClr val="black"/>
                  </a:solidFill>
                  <a:latin typeface="Calibri" panose="020F0502020204030204"/>
                  <a:ea typeface="宋体"/>
                </a:endParaRPr>
              </a:p>
            </p:txBody>
          </p:sp>
          <p:sp>
            <p:nvSpPr>
              <p:cNvPr id="101" name="Freeform 64"/>
              <p:cNvSpPr>
                <a:spLocks noEditPoints="1"/>
              </p:cNvSpPr>
              <p:nvPr/>
            </p:nvSpPr>
            <p:spPr bwMode="auto">
              <a:xfrm>
                <a:off x="1585" y="2546"/>
                <a:ext cx="578" cy="849"/>
              </a:xfrm>
              <a:custGeom>
                <a:avLst/>
                <a:gdLst>
                  <a:gd name="T0" fmla="*/ 208 w 242"/>
                  <a:gd name="T1" fmla="*/ 102 h 358"/>
                  <a:gd name="T2" fmla="*/ 242 w 242"/>
                  <a:gd name="T3" fmla="*/ 22 h 358"/>
                  <a:gd name="T4" fmla="*/ 212 w 242"/>
                  <a:gd name="T5" fmla="*/ 22 h 358"/>
                  <a:gd name="T6" fmla="*/ 189 w 242"/>
                  <a:gd name="T7" fmla="*/ 0 h 358"/>
                  <a:gd name="T8" fmla="*/ 167 w 242"/>
                  <a:gd name="T9" fmla="*/ 22 h 358"/>
                  <a:gd name="T10" fmla="*/ 98 w 242"/>
                  <a:gd name="T11" fmla="*/ 15 h 358"/>
                  <a:gd name="T12" fmla="*/ 78 w 242"/>
                  <a:gd name="T13" fmla="*/ 120 h 358"/>
                  <a:gd name="T14" fmla="*/ 78 w 242"/>
                  <a:gd name="T15" fmla="*/ 122 h 358"/>
                  <a:gd name="T16" fmla="*/ 68 w 242"/>
                  <a:gd name="T17" fmla="*/ 148 h 358"/>
                  <a:gd name="T18" fmla="*/ 58 w 242"/>
                  <a:gd name="T19" fmla="*/ 169 h 358"/>
                  <a:gd name="T20" fmla="*/ 30 w 242"/>
                  <a:gd name="T21" fmla="*/ 246 h 358"/>
                  <a:gd name="T22" fmla="*/ 0 w 242"/>
                  <a:gd name="T23" fmla="*/ 345 h 358"/>
                  <a:gd name="T24" fmla="*/ 35 w 242"/>
                  <a:gd name="T25" fmla="*/ 339 h 358"/>
                  <a:gd name="T26" fmla="*/ 130 w 242"/>
                  <a:gd name="T27" fmla="*/ 79 h 358"/>
                  <a:gd name="T28" fmla="*/ 174 w 242"/>
                  <a:gd name="T29" fmla="*/ 34 h 358"/>
                  <a:gd name="T30" fmla="*/ 168 w 242"/>
                  <a:gd name="T31" fmla="*/ 45 h 358"/>
                  <a:gd name="T32" fmla="*/ 168 w 242"/>
                  <a:gd name="T33" fmla="*/ 120 h 358"/>
                  <a:gd name="T34" fmla="*/ 164 w 242"/>
                  <a:gd name="T35" fmla="*/ 151 h 358"/>
                  <a:gd name="T36" fmla="*/ 159 w 242"/>
                  <a:gd name="T37" fmla="*/ 213 h 358"/>
                  <a:gd name="T38" fmla="*/ 139 w 242"/>
                  <a:gd name="T39" fmla="*/ 350 h 358"/>
                  <a:gd name="T40" fmla="*/ 141 w 242"/>
                  <a:gd name="T41" fmla="*/ 358 h 358"/>
                  <a:gd name="T42" fmla="*/ 176 w 242"/>
                  <a:gd name="T43" fmla="*/ 332 h 358"/>
                  <a:gd name="T44" fmla="*/ 190 w 242"/>
                  <a:gd name="T45" fmla="*/ 242 h 358"/>
                  <a:gd name="T46" fmla="*/ 200 w 242"/>
                  <a:gd name="T47" fmla="*/ 152 h 358"/>
                  <a:gd name="T48" fmla="*/ 208 w 242"/>
                  <a:gd name="T49" fmla="*/ 102 h 358"/>
                  <a:gd name="T50" fmla="*/ 171 w 242"/>
                  <a:gd name="T51" fmla="*/ 46 h 358"/>
                  <a:gd name="T52" fmla="*/ 176 w 242"/>
                  <a:gd name="T53" fmla="*/ 35 h 358"/>
                  <a:gd name="T54" fmla="*/ 176 w 242"/>
                  <a:gd name="T55" fmla="*/ 33 h 358"/>
                  <a:gd name="T56" fmla="*/ 176 w 242"/>
                  <a:gd name="T57" fmla="*/ 35 h 358"/>
                  <a:gd name="T58" fmla="*/ 176 w 242"/>
                  <a:gd name="T59" fmla="*/ 35 h 358"/>
                  <a:gd name="T60" fmla="*/ 175 w 242"/>
                  <a:gd name="T61" fmla="*/ 49 h 358"/>
                  <a:gd name="T62" fmla="*/ 177 w 242"/>
                  <a:gd name="T63" fmla="*/ 84 h 358"/>
                  <a:gd name="T64" fmla="*/ 175 w 242"/>
                  <a:gd name="T65" fmla="*/ 120 h 358"/>
                  <a:gd name="T66" fmla="*/ 171 w 242"/>
                  <a:gd name="T67" fmla="*/ 145 h 358"/>
                  <a:gd name="T68" fmla="*/ 163 w 242"/>
                  <a:gd name="T69" fmla="*/ 220 h 358"/>
                  <a:gd name="T70" fmla="*/ 150 w 242"/>
                  <a:gd name="T71" fmla="*/ 293 h 358"/>
                  <a:gd name="T72" fmla="*/ 147 w 242"/>
                  <a:gd name="T73" fmla="*/ 351 h 358"/>
                  <a:gd name="T74" fmla="*/ 142 w 242"/>
                  <a:gd name="T75" fmla="*/ 354 h 358"/>
                  <a:gd name="T76" fmla="*/ 141 w 242"/>
                  <a:gd name="T77" fmla="*/ 349 h 358"/>
                  <a:gd name="T78" fmla="*/ 161 w 242"/>
                  <a:gd name="T79" fmla="*/ 214 h 358"/>
                  <a:gd name="T80" fmla="*/ 161 w 242"/>
                  <a:gd name="T81" fmla="*/ 214 h 358"/>
                  <a:gd name="T82" fmla="*/ 167 w 242"/>
                  <a:gd name="T83" fmla="*/ 152 h 358"/>
                  <a:gd name="T84" fmla="*/ 170 w 242"/>
                  <a:gd name="T85" fmla="*/ 120 h 358"/>
                  <a:gd name="T86" fmla="*/ 171 w 242"/>
                  <a:gd name="T87" fmla="*/ 46 h 358"/>
                  <a:gd name="T88" fmla="*/ 104 w 242"/>
                  <a:gd name="T89" fmla="*/ 19 h 358"/>
                  <a:gd name="T90" fmla="*/ 90 w 242"/>
                  <a:gd name="T91" fmla="*/ 87 h 358"/>
                  <a:gd name="T92" fmla="*/ 83 w 242"/>
                  <a:gd name="T93" fmla="*/ 126 h 358"/>
                  <a:gd name="T94" fmla="*/ 74 w 242"/>
                  <a:gd name="T95" fmla="*/ 150 h 358"/>
                  <a:gd name="T96" fmla="*/ 63 w 242"/>
                  <a:gd name="T97" fmla="*/ 171 h 358"/>
                  <a:gd name="T98" fmla="*/ 38 w 242"/>
                  <a:gd name="T99" fmla="*/ 245 h 358"/>
                  <a:gd name="T100" fmla="*/ 9 w 242"/>
                  <a:gd name="T101" fmla="*/ 341 h 358"/>
                  <a:gd name="T102" fmla="*/ 3 w 242"/>
                  <a:gd name="T103" fmla="*/ 342 h 358"/>
                  <a:gd name="T104" fmla="*/ 32 w 242"/>
                  <a:gd name="T105" fmla="*/ 247 h 358"/>
                  <a:gd name="T106" fmla="*/ 60 w 242"/>
                  <a:gd name="T107" fmla="*/ 170 h 358"/>
                  <a:gd name="T108" fmla="*/ 61 w 242"/>
                  <a:gd name="T109" fmla="*/ 170 h 358"/>
                  <a:gd name="T110" fmla="*/ 70 w 242"/>
                  <a:gd name="T111" fmla="*/ 150 h 358"/>
                  <a:gd name="T112" fmla="*/ 70 w 242"/>
                  <a:gd name="T113" fmla="*/ 149 h 358"/>
                  <a:gd name="T114" fmla="*/ 71 w 242"/>
                  <a:gd name="T115" fmla="*/ 148 h 358"/>
                  <a:gd name="T116" fmla="*/ 79 w 242"/>
                  <a:gd name="T117" fmla="*/ 124 h 358"/>
                  <a:gd name="T118" fmla="*/ 80 w 242"/>
                  <a:gd name="T119" fmla="*/ 123 h 358"/>
                  <a:gd name="T120" fmla="*/ 80 w 242"/>
                  <a:gd name="T121" fmla="*/ 120 h 358"/>
                  <a:gd name="T122" fmla="*/ 100 w 242"/>
                  <a:gd name="T123" fmla="*/ 18 h 358"/>
                  <a:gd name="T124" fmla="*/ 104 w 242"/>
                  <a:gd name="T125" fmla="*/ 19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42" h="358">
                    <a:moveTo>
                      <a:pt x="208" y="102"/>
                    </a:moveTo>
                    <a:cubicBezTo>
                      <a:pt x="242" y="22"/>
                      <a:pt x="242" y="22"/>
                      <a:pt x="242" y="22"/>
                    </a:cubicBezTo>
                    <a:cubicBezTo>
                      <a:pt x="212" y="22"/>
                      <a:pt x="212" y="22"/>
                      <a:pt x="212" y="22"/>
                    </a:cubicBezTo>
                    <a:cubicBezTo>
                      <a:pt x="196" y="24"/>
                      <a:pt x="189" y="17"/>
                      <a:pt x="189" y="0"/>
                    </a:cubicBezTo>
                    <a:cubicBezTo>
                      <a:pt x="188" y="13"/>
                      <a:pt x="181" y="21"/>
                      <a:pt x="167" y="22"/>
                    </a:cubicBezTo>
                    <a:cubicBezTo>
                      <a:pt x="142" y="25"/>
                      <a:pt x="119" y="22"/>
                      <a:pt x="98" y="15"/>
                    </a:cubicBezTo>
                    <a:cubicBezTo>
                      <a:pt x="89" y="48"/>
                      <a:pt x="82" y="84"/>
                      <a:pt x="78" y="120"/>
                    </a:cubicBezTo>
                    <a:cubicBezTo>
                      <a:pt x="78" y="121"/>
                      <a:pt x="78" y="122"/>
                      <a:pt x="78" y="122"/>
                    </a:cubicBezTo>
                    <a:cubicBezTo>
                      <a:pt x="72" y="128"/>
                      <a:pt x="69" y="137"/>
                      <a:pt x="68" y="148"/>
                    </a:cubicBezTo>
                    <a:cubicBezTo>
                      <a:pt x="63" y="152"/>
                      <a:pt x="59" y="159"/>
                      <a:pt x="58" y="169"/>
                    </a:cubicBezTo>
                    <a:cubicBezTo>
                      <a:pt x="30" y="246"/>
                      <a:pt x="30" y="246"/>
                      <a:pt x="30" y="246"/>
                    </a:cubicBezTo>
                    <a:cubicBezTo>
                      <a:pt x="0" y="345"/>
                      <a:pt x="0" y="345"/>
                      <a:pt x="0" y="345"/>
                    </a:cubicBezTo>
                    <a:cubicBezTo>
                      <a:pt x="35" y="339"/>
                      <a:pt x="35" y="339"/>
                      <a:pt x="35" y="339"/>
                    </a:cubicBezTo>
                    <a:cubicBezTo>
                      <a:pt x="130" y="79"/>
                      <a:pt x="130" y="79"/>
                      <a:pt x="130" y="79"/>
                    </a:cubicBezTo>
                    <a:cubicBezTo>
                      <a:pt x="174" y="34"/>
                      <a:pt x="174" y="34"/>
                      <a:pt x="174" y="34"/>
                    </a:cubicBezTo>
                    <a:cubicBezTo>
                      <a:pt x="168" y="45"/>
                      <a:pt x="168" y="45"/>
                      <a:pt x="168" y="45"/>
                    </a:cubicBezTo>
                    <a:cubicBezTo>
                      <a:pt x="170" y="69"/>
                      <a:pt x="170" y="94"/>
                      <a:pt x="168" y="120"/>
                    </a:cubicBezTo>
                    <a:cubicBezTo>
                      <a:pt x="167" y="130"/>
                      <a:pt x="166" y="141"/>
                      <a:pt x="164" y="151"/>
                    </a:cubicBezTo>
                    <a:cubicBezTo>
                      <a:pt x="159" y="213"/>
                      <a:pt x="159" y="213"/>
                      <a:pt x="159" y="213"/>
                    </a:cubicBezTo>
                    <a:cubicBezTo>
                      <a:pt x="148" y="256"/>
                      <a:pt x="141" y="302"/>
                      <a:pt x="139" y="350"/>
                    </a:cubicBezTo>
                    <a:cubicBezTo>
                      <a:pt x="141" y="358"/>
                      <a:pt x="141" y="358"/>
                      <a:pt x="141" y="358"/>
                    </a:cubicBezTo>
                    <a:cubicBezTo>
                      <a:pt x="176" y="332"/>
                      <a:pt x="176" y="332"/>
                      <a:pt x="176" y="332"/>
                    </a:cubicBezTo>
                    <a:cubicBezTo>
                      <a:pt x="190" y="242"/>
                      <a:pt x="190" y="242"/>
                      <a:pt x="190" y="242"/>
                    </a:cubicBezTo>
                    <a:cubicBezTo>
                      <a:pt x="200" y="152"/>
                      <a:pt x="200" y="152"/>
                      <a:pt x="200" y="152"/>
                    </a:cubicBezTo>
                    <a:cubicBezTo>
                      <a:pt x="208" y="102"/>
                      <a:pt x="208" y="102"/>
                      <a:pt x="208" y="102"/>
                    </a:cubicBezTo>
                    <a:close/>
                    <a:moveTo>
                      <a:pt x="171" y="46"/>
                    </a:moveTo>
                    <a:cubicBezTo>
                      <a:pt x="176" y="35"/>
                      <a:pt x="176" y="35"/>
                      <a:pt x="176" y="35"/>
                    </a:cubicBezTo>
                    <a:cubicBezTo>
                      <a:pt x="176" y="33"/>
                      <a:pt x="176" y="33"/>
                      <a:pt x="176" y="33"/>
                    </a:cubicBezTo>
                    <a:cubicBezTo>
                      <a:pt x="176" y="34"/>
                      <a:pt x="176" y="34"/>
                      <a:pt x="176" y="35"/>
                    </a:cubicBezTo>
                    <a:cubicBezTo>
                      <a:pt x="176" y="35"/>
                      <a:pt x="176" y="35"/>
                      <a:pt x="176" y="35"/>
                    </a:cubicBezTo>
                    <a:cubicBezTo>
                      <a:pt x="175" y="49"/>
                      <a:pt x="175" y="49"/>
                      <a:pt x="175" y="49"/>
                    </a:cubicBezTo>
                    <a:cubicBezTo>
                      <a:pt x="177" y="84"/>
                      <a:pt x="177" y="84"/>
                      <a:pt x="177" y="84"/>
                    </a:cubicBezTo>
                    <a:cubicBezTo>
                      <a:pt x="177" y="96"/>
                      <a:pt x="176" y="108"/>
                      <a:pt x="175" y="120"/>
                    </a:cubicBezTo>
                    <a:cubicBezTo>
                      <a:pt x="174" y="129"/>
                      <a:pt x="172" y="137"/>
                      <a:pt x="171" y="145"/>
                    </a:cubicBezTo>
                    <a:cubicBezTo>
                      <a:pt x="163" y="220"/>
                      <a:pt x="163" y="220"/>
                      <a:pt x="163" y="220"/>
                    </a:cubicBezTo>
                    <a:cubicBezTo>
                      <a:pt x="150" y="293"/>
                      <a:pt x="150" y="293"/>
                      <a:pt x="150" y="293"/>
                    </a:cubicBezTo>
                    <a:cubicBezTo>
                      <a:pt x="147" y="351"/>
                      <a:pt x="147" y="351"/>
                      <a:pt x="147" y="351"/>
                    </a:cubicBezTo>
                    <a:cubicBezTo>
                      <a:pt x="142" y="354"/>
                      <a:pt x="142" y="354"/>
                      <a:pt x="142" y="354"/>
                    </a:cubicBezTo>
                    <a:cubicBezTo>
                      <a:pt x="141" y="349"/>
                      <a:pt x="141" y="349"/>
                      <a:pt x="141" y="349"/>
                    </a:cubicBezTo>
                    <a:cubicBezTo>
                      <a:pt x="143" y="302"/>
                      <a:pt x="150" y="257"/>
                      <a:pt x="161" y="214"/>
                    </a:cubicBezTo>
                    <a:cubicBezTo>
                      <a:pt x="161" y="214"/>
                      <a:pt x="161" y="214"/>
                      <a:pt x="161" y="214"/>
                    </a:cubicBezTo>
                    <a:cubicBezTo>
                      <a:pt x="167" y="152"/>
                      <a:pt x="167" y="152"/>
                      <a:pt x="167" y="152"/>
                    </a:cubicBezTo>
                    <a:cubicBezTo>
                      <a:pt x="168" y="141"/>
                      <a:pt x="169" y="131"/>
                      <a:pt x="170" y="120"/>
                    </a:cubicBezTo>
                    <a:cubicBezTo>
                      <a:pt x="172" y="94"/>
                      <a:pt x="173" y="70"/>
                      <a:pt x="171" y="46"/>
                    </a:cubicBezTo>
                    <a:close/>
                    <a:moveTo>
                      <a:pt x="104" y="19"/>
                    </a:moveTo>
                    <a:cubicBezTo>
                      <a:pt x="97" y="42"/>
                      <a:pt x="92" y="64"/>
                      <a:pt x="90" y="87"/>
                    </a:cubicBezTo>
                    <a:cubicBezTo>
                      <a:pt x="83" y="126"/>
                      <a:pt x="83" y="126"/>
                      <a:pt x="83" y="126"/>
                    </a:cubicBezTo>
                    <a:cubicBezTo>
                      <a:pt x="78" y="133"/>
                      <a:pt x="75" y="141"/>
                      <a:pt x="74" y="150"/>
                    </a:cubicBezTo>
                    <a:cubicBezTo>
                      <a:pt x="69" y="157"/>
                      <a:pt x="65" y="164"/>
                      <a:pt x="63" y="171"/>
                    </a:cubicBezTo>
                    <a:cubicBezTo>
                      <a:pt x="38" y="245"/>
                      <a:pt x="38" y="245"/>
                      <a:pt x="38" y="245"/>
                    </a:cubicBezTo>
                    <a:cubicBezTo>
                      <a:pt x="9" y="341"/>
                      <a:pt x="9" y="341"/>
                      <a:pt x="9" y="341"/>
                    </a:cubicBezTo>
                    <a:cubicBezTo>
                      <a:pt x="3" y="342"/>
                      <a:pt x="3" y="342"/>
                      <a:pt x="3" y="342"/>
                    </a:cubicBezTo>
                    <a:cubicBezTo>
                      <a:pt x="32" y="247"/>
                      <a:pt x="32" y="247"/>
                      <a:pt x="32" y="247"/>
                    </a:cubicBezTo>
                    <a:cubicBezTo>
                      <a:pt x="60" y="170"/>
                      <a:pt x="60" y="170"/>
                      <a:pt x="60" y="170"/>
                    </a:cubicBezTo>
                    <a:cubicBezTo>
                      <a:pt x="61" y="170"/>
                      <a:pt x="61" y="170"/>
                      <a:pt x="61" y="170"/>
                    </a:cubicBezTo>
                    <a:cubicBezTo>
                      <a:pt x="62" y="160"/>
                      <a:pt x="65" y="153"/>
                      <a:pt x="70" y="150"/>
                    </a:cubicBezTo>
                    <a:cubicBezTo>
                      <a:pt x="70" y="150"/>
                      <a:pt x="70" y="149"/>
                      <a:pt x="70" y="149"/>
                    </a:cubicBezTo>
                    <a:cubicBezTo>
                      <a:pt x="71" y="149"/>
                      <a:pt x="71" y="148"/>
                      <a:pt x="71" y="148"/>
                    </a:cubicBezTo>
                    <a:cubicBezTo>
                      <a:pt x="71" y="138"/>
                      <a:pt x="74" y="130"/>
                      <a:pt x="79" y="124"/>
                    </a:cubicBezTo>
                    <a:cubicBezTo>
                      <a:pt x="80" y="124"/>
                      <a:pt x="80" y="123"/>
                      <a:pt x="80" y="123"/>
                    </a:cubicBezTo>
                    <a:cubicBezTo>
                      <a:pt x="80" y="122"/>
                      <a:pt x="80" y="121"/>
                      <a:pt x="80" y="120"/>
                    </a:cubicBezTo>
                    <a:cubicBezTo>
                      <a:pt x="84" y="85"/>
                      <a:pt x="91" y="51"/>
                      <a:pt x="100" y="18"/>
                    </a:cubicBezTo>
                    <a:cubicBezTo>
                      <a:pt x="101" y="18"/>
                      <a:pt x="102" y="19"/>
                      <a:pt x="104" y="19"/>
                    </a:cubicBez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prstClr val="black"/>
                  </a:solidFill>
                  <a:latin typeface="Calibri" panose="020F0502020204030204"/>
                  <a:ea typeface="宋体"/>
                </a:endParaRPr>
              </a:p>
            </p:txBody>
          </p:sp>
          <p:sp>
            <p:nvSpPr>
              <p:cNvPr id="102" name="Freeform 65"/>
              <p:cNvSpPr>
                <a:spLocks/>
              </p:cNvSpPr>
              <p:nvPr/>
            </p:nvSpPr>
            <p:spPr bwMode="auto">
              <a:xfrm>
                <a:off x="1922" y="2629"/>
                <a:ext cx="86" cy="757"/>
              </a:xfrm>
              <a:custGeom>
                <a:avLst/>
                <a:gdLst>
                  <a:gd name="T0" fmla="*/ 35 w 36"/>
                  <a:gd name="T1" fmla="*/ 0 h 319"/>
                  <a:gd name="T2" fmla="*/ 30 w 36"/>
                  <a:gd name="T3" fmla="*/ 11 h 319"/>
                  <a:gd name="T4" fmla="*/ 29 w 36"/>
                  <a:gd name="T5" fmla="*/ 85 h 319"/>
                  <a:gd name="T6" fmla="*/ 26 w 36"/>
                  <a:gd name="T7" fmla="*/ 117 h 319"/>
                  <a:gd name="T8" fmla="*/ 20 w 36"/>
                  <a:gd name="T9" fmla="*/ 179 h 319"/>
                  <a:gd name="T10" fmla="*/ 20 w 36"/>
                  <a:gd name="T11" fmla="*/ 179 h 319"/>
                  <a:gd name="T12" fmla="*/ 0 w 36"/>
                  <a:gd name="T13" fmla="*/ 314 h 319"/>
                  <a:gd name="T14" fmla="*/ 1 w 36"/>
                  <a:gd name="T15" fmla="*/ 319 h 319"/>
                  <a:gd name="T16" fmla="*/ 6 w 36"/>
                  <a:gd name="T17" fmla="*/ 316 h 319"/>
                  <a:gd name="T18" fmla="*/ 9 w 36"/>
                  <a:gd name="T19" fmla="*/ 258 h 319"/>
                  <a:gd name="T20" fmla="*/ 22 w 36"/>
                  <a:gd name="T21" fmla="*/ 185 h 319"/>
                  <a:gd name="T22" fmla="*/ 30 w 36"/>
                  <a:gd name="T23" fmla="*/ 110 h 319"/>
                  <a:gd name="T24" fmla="*/ 34 w 36"/>
                  <a:gd name="T25" fmla="*/ 85 h 319"/>
                  <a:gd name="T26" fmla="*/ 36 w 36"/>
                  <a:gd name="T27" fmla="*/ 49 h 319"/>
                  <a:gd name="T28" fmla="*/ 34 w 36"/>
                  <a:gd name="T29" fmla="*/ 14 h 319"/>
                  <a:gd name="T30" fmla="*/ 35 w 36"/>
                  <a:gd name="T31" fmla="*/ 0 h 3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6" h="319">
                    <a:moveTo>
                      <a:pt x="35" y="0"/>
                    </a:moveTo>
                    <a:cubicBezTo>
                      <a:pt x="30" y="11"/>
                      <a:pt x="30" y="11"/>
                      <a:pt x="30" y="11"/>
                    </a:cubicBezTo>
                    <a:cubicBezTo>
                      <a:pt x="32" y="35"/>
                      <a:pt x="31" y="59"/>
                      <a:pt x="29" y="85"/>
                    </a:cubicBezTo>
                    <a:cubicBezTo>
                      <a:pt x="28" y="96"/>
                      <a:pt x="27" y="106"/>
                      <a:pt x="26" y="117"/>
                    </a:cubicBezTo>
                    <a:cubicBezTo>
                      <a:pt x="20" y="179"/>
                      <a:pt x="20" y="179"/>
                      <a:pt x="20" y="179"/>
                    </a:cubicBezTo>
                    <a:cubicBezTo>
                      <a:pt x="20" y="179"/>
                      <a:pt x="20" y="179"/>
                      <a:pt x="20" y="179"/>
                    </a:cubicBezTo>
                    <a:cubicBezTo>
                      <a:pt x="9" y="222"/>
                      <a:pt x="2" y="267"/>
                      <a:pt x="0" y="314"/>
                    </a:cubicBezTo>
                    <a:cubicBezTo>
                      <a:pt x="1" y="319"/>
                      <a:pt x="1" y="319"/>
                      <a:pt x="1" y="319"/>
                    </a:cubicBezTo>
                    <a:cubicBezTo>
                      <a:pt x="6" y="316"/>
                      <a:pt x="6" y="316"/>
                      <a:pt x="6" y="316"/>
                    </a:cubicBezTo>
                    <a:cubicBezTo>
                      <a:pt x="9" y="258"/>
                      <a:pt x="9" y="258"/>
                      <a:pt x="9" y="258"/>
                    </a:cubicBezTo>
                    <a:cubicBezTo>
                      <a:pt x="22" y="185"/>
                      <a:pt x="22" y="185"/>
                      <a:pt x="22" y="185"/>
                    </a:cubicBezTo>
                    <a:cubicBezTo>
                      <a:pt x="30" y="110"/>
                      <a:pt x="30" y="110"/>
                      <a:pt x="30" y="110"/>
                    </a:cubicBezTo>
                    <a:cubicBezTo>
                      <a:pt x="31" y="102"/>
                      <a:pt x="33" y="94"/>
                      <a:pt x="34" y="85"/>
                    </a:cubicBezTo>
                    <a:cubicBezTo>
                      <a:pt x="35" y="73"/>
                      <a:pt x="36" y="61"/>
                      <a:pt x="36" y="49"/>
                    </a:cubicBezTo>
                    <a:cubicBezTo>
                      <a:pt x="34" y="14"/>
                      <a:pt x="34" y="14"/>
                      <a:pt x="34" y="14"/>
                    </a:cubicBezTo>
                    <a:cubicBezTo>
                      <a:pt x="35" y="0"/>
                      <a:pt x="35" y="0"/>
                      <a:pt x="35" y="0"/>
                    </a:cubicBezTo>
                    <a:close/>
                  </a:path>
                </a:pathLst>
              </a:custGeom>
              <a:solidFill>
                <a:srgbClr val="9999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prstClr val="black"/>
                  </a:solidFill>
                  <a:latin typeface="Calibri" panose="020F0502020204030204"/>
                  <a:ea typeface="宋体"/>
                </a:endParaRPr>
              </a:p>
            </p:txBody>
          </p:sp>
          <p:sp>
            <p:nvSpPr>
              <p:cNvPr id="103" name="Freeform 66"/>
              <p:cNvSpPr>
                <a:spLocks/>
              </p:cNvSpPr>
              <p:nvPr/>
            </p:nvSpPr>
            <p:spPr bwMode="auto">
              <a:xfrm>
                <a:off x="1592" y="2589"/>
                <a:ext cx="241" cy="768"/>
              </a:xfrm>
              <a:custGeom>
                <a:avLst/>
                <a:gdLst>
                  <a:gd name="T0" fmla="*/ 87 w 101"/>
                  <a:gd name="T1" fmla="*/ 69 h 324"/>
                  <a:gd name="T2" fmla="*/ 101 w 101"/>
                  <a:gd name="T3" fmla="*/ 1 h 324"/>
                  <a:gd name="T4" fmla="*/ 97 w 101"/>
                  <a:gd name="T5" fmla="*/ 0 h 324"/>
                  <a:gd name="T6" fmla="*/ 77 w 101"/>
                  <a:gd name="T7" fmla="*/ 102 h 324"/>
                  <a:gd name="T8" fmla="*/ 77 w 101"/>
                  <a:gd name="T9" fmla="*/ 105 h 324"/>
                  <a:gd name="T10" fmla="*/ 76 w 101"/>
                  <a:gd name="T11" fmla="*/ 106 h 324"/>
                  <a:gd name="T12" fmla="*/ 68 w 101"/>
                  <a:gd name="T13" fmla="*/ 130 h 324"/>
                  <a:gd name="T14" fmla="*/ 67 w 101"/>
                  <a:gd name="T15" fmla="*/ 131 h 324"/>
                  <a:gd name="T16" fmla="*/ 67 w 101"/>
                  <a:gd name="T17" fmla="*/ 132 h 324"/>
                  <a:gd name="T18" fmla="*/ 58 w 101"/>
                  <a:gd name="T19" fmla="*/ 152 h 324"/>
                  <a:gd name="T20" fmla="*/ 57 w 101"/>
                  <a:gd name="T21" fmla="*/ 152 h 324"/>
                  <a:gd name="T22" fmla="*/ 29 w 101"/>
                  <a:gd name="T23" fmla="*/ 229 h 324"/>
                  <a:gd name="T24" fmla="*/ 0 w 101"/>
                  <a:gd name="T25" fmla="*/ 324 h 324"/>
                  <a:gd name="T26" fmla="*/ 6 w 101"/>
                  <a:gd name="T27" fmla="*/ 323 h 324"/>
                  <a:gd name="T28" fmla="*/ 35 w 101"/>
                  <a:gd name="T29" fmla="*/ 227 h 324"/>
                  <a:gd name="T30" fmla="*/ 60 w 101"/>
                  <a:gd name="T31" fmla="*/ 153 h 324"/>
                  <a:gd name="T32" fmla="*/ 71 w 101"/>
                  <a:gd name="T33" fmla="*/ 132 h 324"/>
                  <a:gd name="T34" fmla="*/ 80 w 101"/>
                  <a:gd name="T35" fmla="*/ 108 h 324"/>
                  <a:gd name="T36" fmla="*/ 87 w 101"/>
                  <a:gd name="T37" fmla="*/ 69 h 3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01" h="324">
                    <a:moveTo>
                      <a:pt x="87" y="69"/>
                    </a:moveTo>
                    <a:cubicBezTo>
                      <a:pt x="89" y="46"/>
                      <a:pt x="94" y="24"/>
                      <a:pt x="101" y="1"/>
                    </a:cubicBezTo>
                    <a:cubicBezTo>
                      <a:pt x="99" y="1"/>
                      <a:pt x="98" y="0"/>
                      <a:pt x="97" y="0"/>
                    </a:cubicBezTo>
                    <a:cubicBezTo>
                      <a:pt x="88" y="33"/>
                      <a:pt x="81" y="67"/>
                      <a:pt x="77" y="102"/>
                    </a:cubicBezTo>
                    <a:cubicBezTo>
                      <a:pt x="77" y="103"/>
                      <a:pt x="77" y="104"/>
                      <a:pt x="77" y="105"/>
                    </a:cubicBezTo>
                    <a:cubicBezTo>
                      <a:pt x="77" y="105"/>
                      <a:pt x="77" y="106"/>
                      <a:pt x="76" y="106"/>
                    </a:cubicBezTo>
                    <a:cubicBezTo>
                      <a:pt x="71" y="112"/>
                      <a:pt x="68" y="120"/>
                      <a:pt x="68" y="130"/>
                    </a:cubicBezTo>
                    <a:cubicBezTo>
                      <a:pt x="68" y="130"/>
                      <a:pt x="68" y="131"/>
                      <a:pt x="67" y="131"/>
                    </a:cubicBezTo>
                    <a:cubicBezTo>
                      <a:pt x="67" y="131"/>
                      <a:pt x="67" y="132"/>
                      <a:pt x="67" y="132"/>
                    </a:cubicBezTo>
                    <a:cubicBezTo>
                      <a:pt x="62" y="135"/>
                      <a:pt x="59" y="142"/>
                      <a:pt x="58" y="152"/>
                    </a:cubicBezTo>
                    <a:cubicBezTo>
                      <a:pt x="58" y="152"/>
                      <a:pt x="58" y="152"/>
                      <a:pt x="57" y="152"/>
                    </a:cubicBezTo>
                    <a:cubicBezTo>
                      <a:pt x="29" y="229"/>
                      <a:pt x="29" y="229"/>
                      <a:pt x="29" y="229"/>
                    </a:cubicBezTo>
                    <a:cubicBezTo>
                      <a:pt x="0" y="324"/>
                      <a:pt x="0" y="324"/>
                      <a:pt x="0" y="324"/>
                    </a:cubicBezTo>
                    <a:cubicBezTo>
                      <a:pt x="6" y="323"/>
                      <a:pt x="6" y="323"/>
                      <a:pt x="6" y="323"/>
                    </a:cubicBezTo>
                    <a:cubicBezTo>
                      <a:pt x="35" y="227"/>
                      <a:pt x="35" y="227"/>
                      <a:pt x="35" y="227"/>
                    </a:cubicBezTo>
                    <a:cubicBezTo>
                      <a:pt x="60" y="153"/>
                      <a:pt x="60" y="153"/>
                      <a:pt x="60" y="153"/>
                    </a:cubicBezTo>
                    <a:cubicBezTo>
                      <a:pt x="62" y="146"/>
                      <a:pt x="66" y="139"/>
                      <a:pt x="71" y="132"/>
                    </a:cubicBezTo>
                    <a:cubicBezTo>
                      <a:pt x="72" y="123"/>
                      <a:pt x="75" y="115"/>
                      <a:pt x="80" y="108"/>
                    </a:cubicBezTo>
                    <a:cubicBezTo>
                      <a:pt x="87" y="69"/>
                      <a:pt x="87" y="69"/>
                      <a:pt x="87" y="69"/>
                    </a:cubicBezTo>
                    <a:close/>
                  </a:path>
                </a:pathLst>
              </a:custGeom>
              <a:solidFill>
                <a:srgbClr val="9999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prstClr val="black"/>
                  </a:solidFill>
                  <a:latin typeface="Calibri" panose="020F0502020204030204"/>
                  <a:ea typeface="宋体"/>
                </a:endParaRPr>
              </a:p>
            </p:txBody>
          </p:sp>
          <p:sp>
            <p:nvSpPr>
              <p:cNvPr id="104" name="Freeform 67"/>
              <p:cNvSpPr>
                <a:spLocks/>
              </p:cNvSpPr>
              <p:nvPr/>
            </p:nvSpPr>
            <p:spPr bwMode="auto">
              <a:xfrm>
                <a:off x="1585" y="2627"/>
                <a:ext cx="415" cy="802"/>
              </a:xfrm>
              <a:custGeom>
                <a:avLst/>
                <a:gdLst>
                  <a:gd name="T0" fmla="*/ 168 w 174"/>
                  <a:gd name="T1" fmla="*/ 11 h 338"/>
                  <a:gd name="T2" fmla="*/ 174 w 174"/>
                  <a:gd name="T3" fmla="*/ 0 h 338"/>
                  <a:gd name="T4" fmla="*/ 130 w 174"/>
                  <a:gd name="T5" fmla="*/ 45 h 338"/>
                  <a:gd name="T6" fmla="*/ 35 w 174"/>
                  <a:gd name="T7" fmla="*/ 305 h 338"/>
                  <a:gd name="T8" fmla="*/ 0 w 174"/>
                  <a:gd name="T9" fmla="*/ 311 h 338"/>
                  <a:gd name="T10" fmla="*/ 8 w 174"/>
                  <a:gd name="T11" fmla="*/ 314 h 338"/>
                  <a:gd name="T12" fmla="*/ 8 w 174"/>
                  <a:gd name="T13" fmla="*/ 320 h 338"/>
                  <a:gd name="T14" fmla="*/ 3 w 174"/>
                  <a:gd name="T15" fmla="*/ 334 h 338"/>
                  <a:gd name="T16" fmla="*/ 37 w 174"/>
                  <a:gd name="T17" fmla="*/ 334 h 338"/>
                  <a:gd name="T18" fmla="*/ 39 w 174"/>
                  <a:gd name="T19" fmla="*/ 323 h 338"/>
                  <a:gd name="T20" fmla="*/ 61 w 174"/>
                  <a:gd name="T21" fmla="*/ 329 h 338"/>
                  <a:gd name="T22" fmla="*/ 61 w 174"/>
                  <a:gd name="T23" fmla="*/ 322 h 338"/>
                  <a:gd name="T24" fmla="*/ 100 w 174"/>
                  <a:gd name="T25" fmla="*/ 190 h 338"/>
                  <a:gd name="T26" fmla="*/ 102 w 174"/>
                  <a:gd name="T27" fmla="*/ 180 h 338"/>
                  <a:gd name="T28" fmla="*/ 108 w 174"/>
                  <a:gd name="T29" fmla="*/ 159 h 338"/>
                  <a:gd name="T30" fmla="*/ 131 w 174"/>
                  <a:gd name="T31" fmla="*/ 93 h 338"/>
                  <a:gd name="T32" fmla="*/ 168 w 174"/>
                  <a:gd name="T33" fmla="*/ 11 h 3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74" h="338">
                    <a:moveTo>
                      <a:pt x="168" y="11"/>
                    </a:moveTo>
                    <a:cubicBezTo>
                      <a:pt x="174" y="0"/>
                      <a:pt x="174" y="0"/>
                      <a:pt x="174" y="0"/>
                    </a:cubicBezTo>
                    <a:cubicBezTo>
                      <a:pt x="130" y="45"/>
                      <a:pt x="130" y="45"/>
                      <a:pt x="130" y="45"/>
                    </a:cubicBezTo>
                    <a:cubicBezTo>
                      <a:pt x="35" y="305"/>
                      <a:pt x="35" y="305"/>
                      <a:pt x="35" y="305"/>
                    </a:cubicBezTo>
                    <a:cubicBezTo>
                      <a:pt x="0" y="311"/>
                      <a:pt x="0" y="311"/>
                      <a:pt x="0" y="311"/>
                    </a:cubicBezTo>
                    <a:cubicBezTo>
                      <a:pt x="8" y="314"/>
                      <a:pt x="8" y="314"/>
                      <a:pt x="8" y="314"/>
                    </a:cubicBezTo>
                    <a:cubicBezTo>
                      <a:pt x="8" y="320"/>
                      <a:pt x="8" y="320"/>
                      <a:pt x="8" y="320"/>
                    </a:cubicBezTo>
                    <a:cubicBezTo>
                      <a:pt x="3" y="325"/>
                      <a:pt x="2" y="330"/>
                      <a:pt x="3" y="334"/>
                    </a:cubicBezTo>
                    <a:cubicBezTo>
                      <a:pt x="15" y="338"/>
                      <a:pt x="26" y="338"/>
                      <a:pt x="37" y="334"/>
                    </a:cubicBezTo>
                    <a:cubicBezTo>
                      <a:pt x="39" y="323"/>
                      <a:pt x="39" y="323"/>
                      <a:pt x="39" y="323"/>
                    </a:cubicBezTo>
                    <a:cubicBezTo>
                      <a:pt x="61" y="329"/>
                      <a:pt x="61" y="329"/>
                      <a:pt x="61" y="329"/>
                    </a:cubicBezTo>
                    <a:cubicBezTo>
                      <a:pt x="61" y="322"/>
                      <a:pt x="61" y="322"/>
                      <a:pt x="61" y="322"/>
                    </a:cubicBezTo>
                    <a:cubicBezTo>
                      <a:pt x="100" y="190"/>
                      <a:pt x="100" y="190"/>
                      <a:pt x="100" y="190"/>
                    </a:cubicBezTo>
                    <a:cubicBezTo>
                      <a:pt x="101" y="187"/>
                      <a:pt x="101" y="183"/>
                      <a:pt x="102" y="180"/>
                    </a:cubicBezTo>
                    <a:cubicBezTo>
                      <a:pt x="104" y="173"/>
                      <a:pt x="106" y="166"/>
                      <a:pt x="108" y="159"/>
                    </a:cubicBezTo>
                    <a:cubicBezTo>
                      <a:pt x="114" y="135"/>
                      <a:pt x="122" y="113"/>
                      <a:pt x="131" y="93"/>
                    </a:cubicBezTo>
                    <a:cubicBezTo>
                      <a:pt x="168" y="11"/>
                      <a:pt x="168" y="11"/>
                      <a:pt x="168" y="1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prstClr val="black"/>
                  </a:solidFill>
                  <a:latin typeface="Calibri" panose="020F0502020204030204"/>
                  <a:ea typeface="宋体"/>
                </a:endParaRPr>
              </a:p>
            </p:txBody>
          </p:sp>
        </p:grpSp>
      </p:grpSp>
      <p:grpSp>
        <p:nvGrpSpPr>
          <p:cNvPr id="115" name="组合 114"/>
          <p:cNvGrpSpPr/>
          <p:nvPr/>
        </p:nvGrpSpPr>
        <p:grpSpPr>
          <a:xfrm>
            <a:off x="4684146" y="1252574"/>
            <a:ext cx="2030612" cy="1081532"/>
            <a:chOff x="3513109" y="939430"/>
            <a:chExt cx="1522959" cy="811149"/>
          </a:xfrm>
        </p:grpSpPr>
        <p:sp>
          <p:nvSpPr>
            <p:cNvPr id="8" name="平行四边形 7"/>
            <p:cNvSpPr/>
            <p:nvPr/>
          </p:nvSpPr>
          <p:spPr>
            <a:xfrm>
              <a:off x="3692455" y="979581"/>
              <a:ext cx="1340653" cy="770998"/>
            </a:xfrm>
            <a:prstGeom prst="parallelogram">
              <a:avLst>
                <a:gd name="adj" fmla="val 46019"/>
              </a:avLst>
            </a:prstGeom>
            <a:gradFill flip="none" rotWithShape="1">
              <a:gsLst>
                <a:gs pos="0">
                  <a:sysClr val="window" lastClr="FFFFFF">
                    <a:lumMod val="95000"/>
                  </a:sysClr>
                </a:gs>
                <a:gs pos="100000">
                  <a:sysClr val="window" lastClr="FFFFFF">
                    <a:lumMod val="75000"/>
                  </a:sysClr>
                </a:gs>
              </a:gsLst>
              <a:lin ang="0" scaled="1"/>
              <a:tileRect/>
            </a:gradFill>
            <a:ln w="12700" cap="flat" cmpd="sng" algn="ctr">
              <a:noFill/>
              <a:prstDash val="solid"/>
              <a:miter lim="800000"/>
            </a:ln>
            <a:effectLst>
              <a:outerShdw blurRad="63500" dist="63500" dir="2700000" sx="101000" sy="101000" algn="tl" rotWithShape="0">
                <a:prstClr val="black">
                  <a:alpha val="40000"/>
                </a:prstClr>
              </a:outerShdw>
            </a:effectLst>
          </p:spPr>
          <p:txBody>
            <a:bodyPr rtlCol="0" anchor="ctr"/>
            <a:lstStyle/>
            <a:p>
              <a:pPr algn="ctr" defTabSz="1219170">
                <a:defRPr/>
              </a:pPr>
              <a:endParaRPr lang="zh-CN" altLang="en-US" sz="2400" kern="0">
                <a:solidFill>
                  <a:prstClr val="white"/>
                </a:solidFill>
                <a:latin typeface="Calibri" panose="020F0502020204030204"/>
                <a:ea typeface="宋体"/>
              </a:endParaRPr>
            </a:p>
          </p:txBody>
        </p:sp>
        <p:sp>
          <p:nvSpPr>
            <p:cNvPr id="17" name="平行四边形 16"/>
            <p:cNvSpPr/>
            <p:nvPr/>
          </p:nvSpPr>
          <p:spPr>
            <a:xfrm>
              <a:off x="3695415" y="979581"/>
              <a:ext cx="1340653" cy="770998"/>
            </a:xfrm>
            <a:prstGeom prst="parallelogram">
              <a:avLst>
                <a:gd name="adj" fmla="val 46019"/>
              </a:avLst>
            </a:prstGeom>
            <a:gradFill flip="none" rotWithShape="1">
              <a:gsLst>
                <a:gs pos="0">
                  <a:sysClr val="window" lastClr="FFFFFF">
                    <a:lumMod val="95000"/>
                  </a:sysClr>
                </a:gs>
                <a:gs pos="100000">
                  <a:sysClr val="window" lastClr="FFFFFF">
                    <a:lumMod val="75000"/>
                  </a:sysClr>
                </a:gs>
              </a:gsLst>
              <a:lin ang="0" scaled="1"/>
              <a:tileRect/>
            </a:gradFill>
            <a:ln w="12700" cap="flat" cmpd="sng" algn="ctr">
              <a:noFill/>
              <a:prstDash val="solid"/>
              <a:miter lim="800000"/>
            </a:ln>
            <a:effectLst>
              <a:innerShdw blurRad="63500" dist="38100" dir="600000">
                <a:prstClr val="black">
                  <a:alpha val="40000"/>
                </a:prstClr>
              </a:innerShdw>
            </a:effectLst>
          </p:spPr>
          <p:txBody>
            <a:bodyPr rtlCol="0" anchor="ctr"/>
            <a:lstStyle/>
            <a:p>
              <a:pPr algn="ctr" defTabSz="1219170">
                <a:defRPr/>
              </a:pPr>
              <a:endParaRPr lang="zh-CN" altLang="en-US" sz="2400" kern="0">
                <a:solidFill>
                  <a:prstClr val="white"/>
                </a:solidFill>
                <a:latin typeface="Calibri" panose="020F0502020204030204"/>
                <a:ea typeface="宋体"/>
              </a:endParaRPr>
            </a:p>
          </p:txBody>
        </p:sp>
        <p:sp>
          <p:nvSpPr>
            <p:cNvPr id="23" name="任意多边形 22"/>
            <p:cNvSpPr/>
            <p:nvPr/>
          </p:nvSpPr>
          <p:spPr>
            <a:xfrm rot="19328156">
              <a:off x="3513109" y="939430"/>
              <a:ext cx="1357774" cy="503722"/>
            </a:xfrm>
            <a:custGeom>
              <a:avLst/>
              <a:gdLst>
                <a:gd name="connsiteX0" fmla="*/ 688436 w 1316767"/>
                <a:gd name="connsiteY0" fmla="*/ 0 h 488509"/>
                <a:gd name="connsiteX1" fmla="*/ 1316767 w 1316767"/>
                <a:gd name="connsiteY1" fmla="*/ 488509 h 488509"/>
                <a:gd name="connsiteX2" fmla="*/ 1232387 w 1316767"/>
                <a:gd name="connsiteY2" fmla="*/ 442508 h 488509"/>
                <a:gd name="connsiteX3" fmla="*/ 508710 w 1316767"/>
                <a:gd name="connsiteY3" fmla="*/ 281350 h 488509"/>
                <a:gd name="connsiteX4" fmla="*/ 4895 w 1316767"/>
                <a:gd name="connsiteY4" fmla="*/ 355506 h 488509"/>
                <a:gd name="connsiteX5" fmla="*/ 0 w 1316767"/>
                <a:gd name="connsiteY5" fmla="*/ 357225 h 488509"/>
                <a:gd name="connsiteX6" fmla="*/ 688436 w 1316767"/>
                <a:gd name="connsiteY6" fmla="*/ 0 h 4885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16767" h="488509">
                  <a:moveTo>
                    <a:pt x="688436" y="0"/>
                  </a:moveTo>
                  <a:lnTo>
                    <a:pt x="1316767" y="488509"/>
                  </a:lnTo>
                  <a:lnTo>
                    <a:pt x="1232387" y="442508"/>
                  </a:lnTo>
                  <a:cubicBezTo>
                    <a:pt x="1025809" y="340761"/>
                    <a:pt x="776776" y="281350"/>
                    <a:pt x="508710" y="281350"/>
                  </a:cubicBezTo>
                  <a:cubicBezTo>
                    <a:pt x="329999" y="281350"/>
                    <a:pt x="159748" y="307755"/>
                    <a:pt x="4895" y="355506"/>
                  </a:cubicBezTo>
                  <a:lnTo>
                    <a:pt x="0" y="357225"/>
                  </a:lnTo>
                  <a:lnTo>
                    <a:pt x="688436" y="0"/>
                  </a:lnTo>
                  <a:close/>
                </a:path>
              </a:pathLst>
            </a:custGeom>
            <a:gradFill>
              <a:gsLst>
                <a:gs pos="0">
                  <a:sysClr val="window" lastClr="FFFFFF">
                    <a:alpha val="0"/>
                  </a:sysClr>
                </a:gs>
                <a:gs pos="72000">
                  <a:sysClr val="window" lastClr="FFFFFF">
                    <a:alpha val="30000"/>
                  </a:sysClr>
                </a:gs>
              </a:gsLst>
              <a:lin ang="2700000" scaled="1"/>
            </a:gradFill>
            <a:ln>
              <a:noFill/>
            </a:ln>
            <a:scene3d>
              <a:camera prst="orthographicFront"/>
              <a:lightRig rig="threePt" dir="t"/>
            </a:scene3d>
            <a:sp3d prstMaterial="softEdge"/>
          </p:spPr>
          <p:txBody>
            <a:bodyPr vert="horz" wrap="square" lIns="121920" tIns="60960" rIns="121920" bIns="60960" numCol="1" anchor="t" anchorCtr="0" compatLnSpc="1">
              <a:prstTxWarp prst="textNoShape">
                <a:avLst/>
              </a:prstTxWarp>
            </a:bodyPr>
            <a:lstStyle/>
            <a:p>
              <a:pPr defTabSz="1219170">
                <a:defRPr/>
              </a:pPr>
              <a:endParaRPr lang="zh-CN" altLang="en-US" sz="2400" kern="0">
                <a:solidFill>
                  <a:prstClr val="black"/>
                </a:solidFill>
                <a:latin typeface="Calibri" panose="020F0502020204030204"/>
                <a:ea typeface="宋体"/>
              </a:endParaRPr>
            </a:p>
          </p:txBody>
        </p:sp>
        <p:sp>
          <p:nvSpPr>
            <p:cNvPr id="41" name="文本框 119"/>
            <p:cNvSpPr txBox="1"/>
            <p:nvPr/>
          </p:nvSpPr>
          <p:spPr>
            <a:xfrm>
              <a:off x="3820043" y="1122789"/>
              <a:ext cx="1086624" cy="438581"/>
            </a:xfrm>
            <a:prstGeom prst="rect">
              <a:avLst/>
            </a:prstGeom>
            <a:noFill/>
          </p:spPr>
          <p:txBody>
            <a:bodyPr wrap="square" rtlCol="0">
              <a:spAutoFit/>
            </a:bodyPr>
            <a:lstStyle/>
            <a:p>
              <a:pPr algn="ctr"/>
              <a:r>
                <a:rPr lang="zh-CN" altLang="en-US" sz="3200" dirty="0">
                  <a:solidFill>
                    <a:prstClr val="black">
                      <a:lumMod val="95000"/>
                      <a:lumOff val="5000"/>
                    </a:prstClr>
                  </a:solidFill>
                  <a:effectLst>
                    <a:outerShdw blurRad="38100" dist="38100" dir="2700000" algn="tl">
                      <a:srgbClr val="000000">
                        <a:alpha val="43137"/>
                      </a:srgbClr>
                    </a:outerShdw>
                  </a:effectLst>
                  <a:latin typeface="Impact" panose="020B0806030902050204" pitchFamily="34" charset="0"/>
                  <a:ea typeface="宋体"/>
                </a:rPr>
                <a:t>标题</a:t>
              </a:r>
            </a:p>
          </p:txBody>
        </p:sp>
      </p:grpSp>
    </p:spTree>
    <p:extLst>
      <p:ext uri="{BB962C8B-B14F-4D97-AF65-F5344CB8AC3E}">
        <p14:creationId xmlns:p14="http://schemas.microsoft.com/office/powerpoint/2010/main" val="1092664667"/>
      </p:ext>
    </p:extLst>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down)">
                                      <p:cBhvr>
                                        <p:cTn id="7" dur="500"/>
                                        <p:tgtEl>
                                          <p:spTgt spid="18"/>
                                        </p:tgtEl>
                                      </p:cBhvr>
                                    </p:animEffect>
                                  </p:childTnLst>
                                </p:cTn>
                              </p:par>
                            </p:childTnLst>
                          </p:cTn>
                        </p:par>
                        <p:par>
                          <p:cTn id="8" fill="hold">
                            <p:stCondLst>
                              <p:cond delay="500"/>
                            </p:stCondLst>
                            <p:childTnLst>
                              <p:par>
                                <p:cTn id="9" presetID="2" presetClass="entr" presetSubtype="4" fill="hold" nodeType="afterEffect">
                                  <p:stCondLst>
                                    <p:cond delay="0"/>
                                  </p:stCondLst>
                                  <p:childTnLst>
                                    <p:set>
                                      <p:cBhvr>
                                        <p:cTn id="10" dur="1" fill="hold">
                                          <p:stCondLst>
                                            <p:cond delay="0"/>
                                          </p:stCondLst>
                                        </p:cTn>
                                        <p:tgtEl>
                                          <p:spTgt spid="115"/>
                                        </p:tgtEl>
                                        <p:attrNameLst>
                                          <p:attrName>style.visibility</p:attrName>
                                        </p:attrNameLst>
                                      </p:cBhvr>
                                      <p:to>
                                        <p:strVal val="visible"/>
                                      </p:to>
                                    </p:set>
                                    <p:anim calcmode="lin" valueType="num">
                                      <p:cBhvr additive="base">
                                        <p:cTn id="11" dur="500" fill="hold"/>
                                        <p:tgtEl>
                                          <p:spTgt spid="115"/>
                                        </p:tgtEl>
                                        <p:attrNameLst>
                                          <p:attrName>ppt_x</p:attrName>
                                        </p:attrNameLst>
                                      </p:cBhvr>
                                      <p:tavLst>
                                        <p:tav tm="0">
                                          <p:val>
                                            <p:strVal val="#ppt_x"/>
                                          </p:val>
                                        </p:tav>
                                        <p:tav tm="100000">
                                          <p:val>
                                            <p:strVal val="#ppt_x"/>
                                          </p:val>
                                        </p:tav>
                                      </p:tavLst>
                                    </p:anim>
                                    <p:anim calcmode="lin" valueType="num">
                                      <p:cBhvr additive="base">
                                        <p:cTn id="12" dur="500" fill="hold"/>
                                        <p:tgtEl>
                                          <p:spTgt spid="115"/>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116"/>
                                        </p:tgtEl>
                                        <p:attrNameLst>
                                          <p:attrName>style.visibility</p:attrName>
                                        </p:attrNameLst>
                                      </p:cBhvr>
                                      <p:to>
                                        <p:strVal val="visible"/>
                                      </p:to>
                                    </p:set>
                                    <p:anim calcmode="lin" valueType="num">
                                      <p:cBhvr additive="base">
                                        <p:cTn id="15" dur="500" fill="hold"/>
                                        <p:tgtEl>
                                          <p:spTgt spid="116"/>
                                        </p:tgtEl>
                                        <p:attrNameLst>
                                          <p:attrName>ppt_x</p:attrName>
                                        </p:attrNameLst>
                                      </p:cBhvr>
                                      <p:tavLst>
                                        <p:tav tm="0">
                                          <p:val>
                                            <p:strVal val="#ppt_x"/>
                                          </p:val>
                                        </p:tav>
                                        <p:tav tm="100000">
                                          <p:val>
                                            <p:strVal val="#ppt_x"/>
                                          </p:val>
                                        </p:tav>
                                      </p:tavLst>
                                    </p:anim>
                                    <p:anim calcmode="lin" valueType="num">
                                      <p:cBhvr additive="base">
                                        <p:cTn id="16" dur="500" fill="hold"/>
                                        <p:tgtEl>
                                          <p:spTgt spid="116"/>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117"/>
                                        </p:tgtEl>
                                        <p:attrNameLst>
                                          <p:attrName>style.visibility</p:attrName>
                                        </p:attrNameLst>
                                      </p:cBhvr>
                                      <p:to>
                                        <p:strVal val="visible"/>
                                      </p:to>
                                    </p:set>
                                    <p:anim calcmode="lin" valueType="num">
                                      <p:cBhvr additive="base">
                                        <p:cTn id="19" dur="500" fill="hold"/>
                                        <p:tgtEl>
                                          <p:spTgt spid="117"/>
                                        </p:tgtEl>
                                        <p:attrNameLst>
                                          <p:attrName>ppt_x</p:attrName>
                                        </p:attrNameLst>
                                      </p:cBhvr>
                                      <p:tavLst>
                                        <p:tav tm="0">
                                          <p:val>
                                            <p:strVal val="#ppt_x"/>
                                          </p:val>
                                        </p:tav>
                                        <p:tav tm="100000">
                                          <p:val>
                                            <p:strVal val="#ppt_x"/>
                                          </p:val>
                                        </p:tav>
                                      </p:tavLst>
                                    </p:anim>
                                    <p:anim calcmode="lin" valueType="num">
                                      <p:cBhvr additive="base">
                                        <p:cTn id="20" dur="500" fill="hold"/>
                                        <p:tgtEl>
                                          <p:spTgt spid="117"/>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118"/>
                                        </p:tgtEl>
                                        <p:attrNameLst>
                                          <p:attrName>style.visibility</p:attrName>
                                        </p:attrNameLst>
                                      </p:cBhvr>
                                      <p:to>
                                        <p:strVal val="visible"/>
                                      </p:to>
                                    </p:set>
                                    <p:anim calcmode="lin" valueType="num">
                                      <p:cBhvr additive="base">
                                        <p:cTn id="23" dur="500" fill="hold"/>
                                        <p:tgtEl>
                                          <p:spTgt spid="118"/>
                                        </p:tgtEl>
                                        <p:attrNameLst>
                                          <p:attrName>ppt_x</p:attrName>
                                        </p:attrNameLst>
                                      </p:cBhvr>
                                      <p:tavLst>
                                        <p:tav tm="0">
                                          <p:val>
                                            <p:strVal val="#ppt_x"/>
                                          </p:val>
                                        </p:tav>
                                        <p:tav tm="100000">
                                          <p:val>
                                            <p:strVal val="#ppt_x"/>
                                          </p:val>
                                        </p:tav>
                                      </p:tavLst>
                                    </p:anim>
                                    <p:anim calcmode="lin" valueType="num">
                                      <p:cBhvr additive="base">
                                        <p:cTn id="24" dur="500" fill="hold"/>
                                        <p:tgtEl>
                                          <p:spTgt spid="118"/>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119"/>
                                        </p:tgtEl>
                                        <p:attrNameLst>
                                          <p:attrName>style.visibility</p:attrName>
                                        </p:attrNameLst>
                                      </p:cBhvr>
                                      <p:to>
                                        <p:strVal val="visible"/>
                                      </p:to>
                                    </p:set>
                                    <p:anim calcmode="lin" valueType="num">
                                      <p:cBhvr additive="base">
                                        <p:cTn id="27" dur="500" fill="hold"/>
                                        <p:tgtEl>
                                          <p:spTgt spid="119"/>
                                        </p:tgtEl>
                                        <p:attrNameLst>
                                          <p:attrName>ppt_x</p:attrName>
                                        </p:attrNameLst>
                                      </p:cBhvr>
                                      <p:tavLst>
                                        <p:tav tm="0">
                                          <p:val>
                                            <p:strVal val="#ppt_x"/>
                                          </p:val>
                                        </p:tav>
                                        <p:tav tm="100000">
                                          <p:val>
                                            <p:strVal val="#ppt_x"/>
                                          </p:val>
                                        </p:tav>
                                      </p:tavLst>
                                    </p:anim>
                                    <p:anim calcmode="lin" valueType="num">
                                      <p:cBhvr additive="base">
                                        <p:cTn id="28" dur="500" fill="hold"/>
                                        <p:tgtEl>
                                          <p:spTgt spid="119"/>
                                        </p:tgtEl>
                                        <p:attrNameLst>
                                          <p:attrName>ppt_y</p:attrName>
                                        </p:attrNameLst>
                                      </p:cBhvr>
                                      <p:tavLst>
                                        <p:tav tm="0">
                                          <p:val>
                                            <p:strVal val="1+#ppt_h/2"/>
                                          </p:val>
                                        </p:tav>
                                        <p:tav tm="100000">
                                          <p:val>
                                            <p:strVal val="#ppt_y"/>
                                          </p:val>
                                        </p:tav>
                                      </p:tavLst>
                                    </p:anim>
                                  </p:childTnLst>
                                </p:cTn>
                              </p:par>
                            </p:childTnLst>
                          </p:cTn>
                        </p:par>
                        <p:par>
                          <p:cTn id="29" fill="hold">
                            <p:stCondLst>
                              <p:cond delay="1000"/>
                            </p:stCondLst>
                            <p:childTnLst>
                              <p:par>
                                <p:cTn id="30" presetID="2" presetClass="entr" presetSubtype="2" fill="hold" nodeType="afterEffect">
                                  <p:stCondLst>
                                    <p:cond delay="0"/>
                                  </p:stCondLst>
                                  <p:childTnLst>
                                    <p:set>
                                      <p:cBhvr>
                                        <p:cTn id="31" dur="1" fill="hold">
                                          <p:stCondLst>
                                            <p:cond delay="0"/>
                                          </p:stCondLst>
                                        </p:cTn>
                                        <p:tgtEl>
                                          <p:spTgt spid="120"/>
                                        </p:tgtEl>
                                        <p:attrNameLst>
                                          <p:attrName>style.visibility</p:attrName>
                                        </p:attrNameLst>
                                      </p:cBhvr>
                                      <p:to>
                                        <p:strVal val="visible"/>
                                      </p:to>
                                    </p:set>
                                    <p:anim calcmode="lin" valueType="num">
                                      <p:cBhvr additive="base">
                                        <p:cTn id="32" dur="500" fill="hold"/>
                                        <p:tgtEl>
                                          <p:spTgt spid="120"/>
                                        </p:tgtEl>
                                        <p:attrNameLst>
                                          <p:attrName>ppt_x</p:attrName>
                                        </p:attrNameLst>
                                      </p:cBhvr>
                                      <p:tavLst>
                                        <p:tav tm="0">
                                          <p:val>
                                            <p:strVal val="1+#ppt_w/2"/>
                                          </p:val>
                                        </p:tav>
                                        <p:tav tm="100000">
                                          <p:val>
                                            <p:strVal val="#ppt_x"/>
                                          </p:val>
                                        </p:tav>
                                      </p:tavLst>
                                    </p:anim>
                                    <p:anim calcmode="lin" valueType="num">
                                      <p:cBhvr additive="base">
                                        <p:cTn id="33" dur="500" fill="hold"/>
                                        <p:tgtEl>
                                          <p:spTgt spid="120"/>
                                        </p:tgtEl>
                                        <p:attrNameLst>
                                          <p:attrName>ppt_y</p:attrName>
                                        </p:attrNameLst>
                                      </p:cBhvr>
                                      <p:tavLst>
                                        <p:tav tm="0">
                                          <p:val>
                                            <p:strVal val="#ppt_y"/>
                                          </p:val>
                                        </p:tav>
                                        <p:tav tm="100000">
                                          <p:val>
                                            <p:strVal val="#ppt_y"/>
                                          </p:val>
                                        </p:tav>
                                      </p:tavLst>
                                    </p:anim>
                                  </p:childTnLst>
                                </p:cTn>
                              </p:par>
                            </p:childTnLst>
                          </p:cTn>
                        </p:par>
                        <p:par>
                          <p:cTn id="34" fill="hold">
                            <p:stCondLst>
                              <p:cond delay="1500"/>
                            </p:stCondLst>
                            <p:childTnLst>
                              <p:par>
                                <p:cTn id="35" presetID="2" presetClass="entr" presetSubtype="2" fill="hold" nodeType="afterEffect">
                                  <p:stCondLst>
                                    <p:cond delay="0"/>
                                  </p:stCondLst>
                                  <p:childTnLst>
                                    <p:set>
                                      <p:cBhvr>
                                        <p:cTn id="36" dur="1" fill="hold">
                                          <p:stCondLst>
                                            <p:cond delay="0"/>
                                          </p:stCondLst>
                                        </p:cTn>
                                        <p:tgtEl>
                                          <p:spTgt spid="121"/>
                                        </p:tgtEl>
                                        <p:attrNameLst>
                                          <p:attrName>style.visibility</p:attrName>
                                        </p:attrNameLst>
                                      </p:cBhvr>
                                      <p:to>
                                        <p:strVal val="visible"/>
                                      </p:to>
                                    </p:set>
                                    <p:anim calcmode="lin" valueType="num">
                                      <p:cBhvr additive="base">
                                        <p:cTn id="37" dur="500" fill="hold"/>
                                        <p:tgtEl>
                                          <p:spTgt spid="121"/>
                                        </p:tgtEl>
                                        <p:attrNameLst>
                                          <p:attrName>ppt_x</p:attrName>
                                        </p:attrNameLst>
                                      </p:cBhvr>
                                      <p:tavLst>
                                        <p:tav tm="0">
                                          <p:val>
                                            <p:strVal val="1+#ppt_w/2"/>
                                          </p:val>
                                        </p:tav>
                                        <p:tav tm="100000">
                                          <p:val>
                                            <p:strVal val="#ppt_x"/>
                                          </p:val>
                                        </p:tav>
                                      </p:tavLst>
                                    </p:anim>
                                    <p:anim calcmode="lin" valueType="num">
                                      <p:cBhvr additive="base">
                                        <p:cTn id="38" dur="500" fill="hold"/>
                                        <p:tgtEl>
                                          <p:spTgt spid="121"/>
                                        </p:tgtEl>
                                        <p:attrNameLst>
                                          <p:attrName>ppt_y</p:attrName>
                                        </p:attrNameLst>
                                      </p:cBhvr>
                                      <p:tavLst>
                                        <p:tav tm="0">
                                          <p:val>
                                            <p:strVal val="#ppt_y"/>
                                          </p:val>
                                        </p:tav>
                                        <p:tav tm="100000">
                                          <p:val>
                                            <p:strVal val="#ppt_y"/>
                                          </p:val>
                                        </p:tav>
                                      </p:tavLst>
                                    </p:anim>
                                  </p:childTnLst>
                                </p:cTn>
                              </p:par>
                            </p:childTnLst>
                          </p:cTn>
                        </p:par>
                        <p:par>
                          <p:cTn id="39" fill="hold">
                            <p:stCondLst>
                              <p:cond delay="2000"/>
                            </p:stCondLst>
                            <p:childTnLst>
                              <p:par>
                                <p:cTn id="40" presetID="2" presetClass="entr" presetSubtype="2" fill="hold" nodeType="afterEffect">
                                  <p:stCondLst>
                                    <p:cond delay="0"/>
                                  </p:stCondLst>
                                  <p:childTnLst>
                                    <p:set>
                                      <p:cBhvr>
                                        <p:cTn id="41" dur="1" fill="hold">
                                          <p:stCondLst>
                                            <p:cond delay="0"/>
                                          </p:stCondLst>
                                        </p:cTn>
                                        <p:tgtEl>
                                          <p:spTgt spid="122"/>
                                        </p:tgtEl>
                                        <p:attrNameLst>
                                          <p:attrName>style.visibility</p:attrName>
                                        </p:attrNameLst>
                                      </p:cBhvr>
                                      <p:to>
                                        <p:strVal val="visible"/>
                                      </p:to>
                                    </p:set>
                                    <p:anim calcmode="lin" valueType="num">
                                      <p:cBhvr additive="base">
                                        <p:cTn id="42" dur="500" fill="hold"/>
                                        <p:tgtEl>
                                          <p:spTgt spid="122"/>
                                        </p:tgtEl>
                                        <p:attrNameLst>
                                          <p:attrName>ppt_x</p:attrName>
                                        </p:attrNameLst>
                                      </p:cBhvr>
                                      <p:tavLst>
                                        <p:tav tm="0">
                                          <p:val>
                                            <p:strVal val="1+#ppt_w/2"/>
                                          </p:val>
                                        </p:tav>
                                        <p:tav tm="100000">
                                          <p:val>
                                            <p:strVal val="#ppt_x"/>
                                          </p:val>
                                        </p:tav>
                                      </p:tavLst>
                                    </p:anim>
                                    <p:anim calcmode="lin" valueType="num">
                                      <p:cBhvr additive="base">
                                        <p:cTn id="43" dur="500" fill="hold"/>
                                        <p:tgtEl>
                                          <p:spTgt spid="122"/>
                                        </p:tgtEl>
                                        <p:attrNameLst>
                                          <p:attrName>ppt_y</p:attrName>
                                        </p:attrNameLst>
                                      </p:cBhvr>
                                      <p:tavLst>
                                        <p:tav tm="0">
                                          <p:val>
                                            <p:strVal val="#ppt_y"/>
                                          </p:val>
                                        </p:tav>
                                        <p:tav tm="100000">
                                          <p:val>
                                            <p:strVal val="#ppt_y"/>
                                          </p:val>
                                        </p:tav>
                                      </p:tavLst>
                                    </p:anim>
                                  </p:childTnLst>
                                </p:cTn>
                              </p:par>
                            </p:childTnLst>
                          </p:cTn>
                        </p:par>
                        <p:par>
                          <p:cTn id="44" fill="hold">
                            <p:stCondLst>
                              <p:cond delay="2500"/>
                            </p:stCondLst>
                            <p:childTnLst>
                              <p:par>
                                <p:cTn id="45" presetID="2" presetClass="entr" presetSubtype="2" fill="hold" nodeType="afterEffect">
                                  <p:stCondLst>
                                    <p:cond delay="0"/>
                                  </p:stCondLst>
                                  <p:childTnLst>
                                    <p:set>
                                      <p:cBhvr>
                                        <p:cTn id="46" dur="1" fill="hold">
                                          <p:stCondLst>
                                            <p:cond delay="0"/>
                                          </p:stCondLst>
                                        </p:cTn>
                                        <p:tgtEl>
                                          <p:spTgt spid="123"/>
                                        </p:tgtEl>
                                        <p:attrNameLst>
                                          <p:attrName>style.visibility</p:attrName>
                                        </p:attrNameLst>
                                      </p:cBhvr>
                                      <p:to>
                                        <p:strVal val="visible"/>
                                      </p:to>
                                    </p:set>
                                    <p:anim calcmode="lin" valueType="num">
                                      <p:cBhvr additive="base">
                                        <p:cTn id="47" dur="500" fill="hold"/>
                                        <p:tgtEl>
                                          <p:spTgt spid="123"/>
                                        </p:tgtEl>
                                        <p:attrNameLst>
                                          <p:attrName>ppt_x</p:attrName>
                                        </p:attrNameLst>
                                      </p:cBhvr>
                                      <p:tavLst>
                                        <p:tav tm="0">
                                          <p:val>
                                            <p:strVal val="1+#ppt_w/2"/>
                                          </p:val>
                                        </p:tav>
                                        <p:tav tm="100000">
                                          <p:val>
                                            <p:strVal val="#ppt_x"/>
                                          </p:val>
                                        </p:tav>
                                      </p:tavLst>
                                    </p:anim>
                                    <p:anim calcmode="lin" valueType="num">
                                      <p:cBhvr additive="base">
                                        <p:cTn id="48" dur="500" fill="hold"/>
                                        <p:tgtEl>
                                          <p:spTgt spid="123"/>
                                        </p:tgtEl>
                                        <p:attrNameLst>
                                          <p:attrName>ppt_y</p:attrName>
                                        </p:attrNameLst>
                                      </p:cBhvr>
                                      <p:tavLst>
                                        <p:tav tm="0">
                                          <p:val>
                                            <p:strVal val="#ppt_y"/>
                                          </p:val>
                                        </p:tav>
                                        <p:tav tm="100000">
                                          <p:val>
                                            <p:strVal val="#ppt_y"/>
                                          </p:val>
                                        </p:tav>
                                      </p:tavLst>
                                    </p:anim>
                                  </p:childTnLst>
                                </p:cTn>
                              </p:par>
                            </p:childTnLst>
                          </p:cTn>
                        </p:par>
                        <p:par>
                          <p:cTn id="49" fill="hold">
                            <p:stCondLst>
                              <p:cond delay="3000"/>
                            </p:stCondLst>
                            <p:childTnLst>
                              <p:par>
                                <p:cTn id="50" presetID="2" presetClass="entr" presetSubtype="1" fill="hold" grpId="0" nodeType="afterEffect">
                                  <p:stCondLst>
                                    <p:cond delay="0"/>
                                  </p:stCondLst>
                                  <p:childTnLst>
                                    <p:set>
                                      <p:cBhvr>
                                        <p:cTn id="51" dur="1" fill="hold">
                                          <p:stCondLst>
                                            <p:cond delay="0"/>
                                          </p:stCondLst>
                                        </p:cTn>
                                        <p:tgtEl>
                                          <p:spTgt spid="32"/>
                                        </p:tgtEl>
                                        <p:attrNameLst>
                                          <p:attrName>style.visibility</p:attrName>
                                        </p:attrNameLst>
                                      </p:cBhvr>
                                      <p:to>
                                        <p:strVal val="visible"/>
                                      </p:to>
                                    </p:set>
                                    <p:anim calcmode="lin" valueType="num">
                                      <p:cBhvr additive="base">
                                        <p:cTn id="52" dur="500" fill="hold"/>
                                        <p:tgtEl>
                                          <p:spTgt spid="32"/>
                                        </p:tgtEl>
                                        <p:attrNameLst>
                                          <p:attrName>ppt_x</p:attrName>
                                        </p:attrNameLst>
                                      </p:cBhvr>
                                      <p:tavLst>
                                        <p:tav tm="0">
                                          <p:val>
                                            <p:strVal val="#ppt_x"/>
                                          </p:val>
                                        </p:tav>
                                        <p:tav tm="100000">
                                          <p:val>
                                            <p:strVal val="#ppt_x"/>
                                          </p:val>
                                        </p:tav>
                                      </p:tavLst>
                                    </p:anim>
                                    <p:anim calcmode="lin" valueType="num">
                                      <p:cBhvr additive="base">
                                        <p:cTn id="53" dur="500" fill="hold"/>
                                        <p:tgtEl>
                                          <p:spTgt spid="32"/>
                                        </p:tgtEl>
                                        <p:attrNameLst>
                                          <p:attrName>ppt_y</p:attrName>
                                        </p:attrNameLst>
                                      </p:cBhvr>
                                      <p:tavLst>
                                        <p:tav tm="0">
                                          <p:val>
                                            <p:strVal val="0-#ppt_h/2"/>
                                          </p:val>
                                        </p:tav>
                                        <p:tav tm="100000">
                                          <p:val>
                                            <p:strVal val="#ppt_y"/>
                                          </p:val>
                                        </p:tav>
                                      </p:tavLst>
                                    </p:anim>
                                  </p:childTnLst>
                                </p:cTn>
                              </p:par>
                              <p:par>
                                <p:cTn id="54" presetID="2" presetClass="entr" presetSubtype="4" fill="hold" grpId="0" nodeType="withEffect">
                                  <p:stCondLst>
                                    <p:cond delay="0"/>
                                  </p:stCondLst>
                                  <p:childTnLst>
                                    <p:set>
                                      <p:cBhvr>
                                        <p:cTn id="55" dur="1" fill="hold">
                                          <p:stCondLst>
                                            <p:cond delay="0"/>
                                          </p:stCondLst>
                                        </p:cTn>
                                        <p:tgtEl>
                                          <p:spTgt spid="33"/>
                                        </p:tgtEl>
                                        <p:attrNameLst>
                                          <p:attrName>style.visibility</p:attrName>
                                        </p:attrNameLst>
                                      </p:cBhvr>
                                      <p:to>
                                        <p:strVal val="visible"/>
                                      </p:to>
                                    </p:set>
                                    <p:anim calcmode="lin" valueType="num">
                                      <p:cBhvr additive="base">
                                        <p:cTn id="56" dur="500" fill="hold"/>
                                        <p:tgtEl>
                                          <p:spTgt spid="33"/>
                                        </p:tgtEl>
                                        <p:attrNameLst>
                                          <p:attrName>ppt_x</p:attrName>
                                        </p:attrNameLst>
                                      </p:cBhvr>
                                      <p:tavLst>
                                        <p:tav tm="0">
                                          <p:val>
                                            <p:strVal val="#ppt_x"/>
                                          </p:val>
                                        </p:tav>
                                        <p:tav tm="100000">
                                          <p:val>
                                            <p:strVal val="#ppt_x"/>
                                          </p:val>
                                        </p:tav>
                                      </p:tavLst>
                                    </p:anim>
                                    <p:anim calcmode="lin" valueType="num">
                                      <p:cBhvr additive="base">
                                        <p:cTn id="57" dur="500" fill="hold"/>
                                        <p:tgtEl>
                                          <p:spTgt spid="33"/>
                                        </p:tgtEl>
                                        <p:attrNameLst>
                                          <p:attrName>ppt_y</p:attrName>
                                        </p:attrNameLst>
                                      </p:cBhvr>
                                      <p:tavLst>
                                        <p:tav tm="0">
                                          <p:val>
                                            <p:strVal val="1+#ppt_h/2"/>
                                          </p:val>
                                        </p:tav>
                                        <p:tav tm="100000">
                                          <p:val>
                                            <p:strVal val="#ppt_y"/>
                                          </p:val>
                                        </p:tav>
                                      </p:tavLst>
                                    </p:anim>
                                  </p:childTnLst>
                                </p:cTn>
                              </p:par>
                            </p:childTnLst>
                          </p:cTn>
                        </p:par>
                        <p:par>
                          <p:cTn id="58" fill="hold">
                            <p:stCondLst>
                              <p:cond delay="3500"/>
                            </p:stCondLst>
                            <p:childTnLst>
                              <p:par>
                                <p:cTn id="59" presetID="2" presetClass="entr" presetSubtype="1" fill="hold" grpId="0" nodeType="afterEffect">
                                  <p:stCondLst>
                                    <p:cond delay="0"/>
                                  </p:stCondLst>
                                  <p:childTnLst>
                                    <p:set>
                                      <p:cBhvr>
                                        <p:cTn id="60" dur="1" fill="hold">
                                          <p:stCondLst>
                                            <p:cond delay="0"/>
                                          </p:stCondLst>
                                        </p:cTn>
                                        <p:tgtEl>
                                          <p:spTgt spid="34"/>
                                        </p:tgtEl>
                                        <p:attrNameLst>
                                          <p:attrName>style.visibility</p:attrName>
                                        </p:attrNameLst>
                                      </p:cBhvr>
                                      <p:to>
                                        <p:strVal val="visible"/>
                                      </p:to>
                                    </p:set>
                                    <p:anim calcmode="lin" valueType="num">
                                      <p:cBhvr additive="base">
                                        <p:cTn id="61" dur="500" fill="hold"/>
                                        <p:tgtEl>
                                          <p:spTgt spid="34"/>
                                        </p:tgtEl>
                                        <p:attrNameLst>
                                          <p:attrName>ppt_x</p:attrName>
                                        </p:attrNameLst>
                                      </p:cBhvr>
                                      <p:tavLst>
                                        <p:tav tm="0">
                                          <p:val>
                                            <p:strVal val="#ppt_x"/>
                                          </p:val>
                                        </p:tav>
                                        <p:tav tm="100000">
                                          <p:val>
                                            <p:strVal val="#ppt_x"/>
                                          </p:val>
                                        </p:tav>
                                      </p:tavLst>
                                    </p:anim>
                                    <p:anim calcmode="lin" valueType="num">
                                      <p:cBhvr additive="base">
                                        <p:cTn id="62" dur="500" fill="hold"/>
                                        <p:tgtEl>
                                          <p:spTgt spid="34"/>
                                        </p:tgtEl>
                                        <p:attrNameLst>
                                          <p:attrName>ppt_y</p:attrName>
                                        </p:attrNameLst>
                                      </p:cBhvr>
                                      <p:tavLst>
                                        <p:tav tm="0">
                                          <p:val>
                                            <p:strVal val="0-#ppt_h/2"/>
                                          </p:val>
                                        </p:tav>
                                        <p:tav tm="100000">
                                          <p:val>
                                            <p:strVal val="#ppt_y"/>
                                          </p:val>
                                        </p:tav>
                                      </p:tavLst>
                                    </p:anim>
                                  </p:childTnLst>
                                </p:cTn>
                              </p:par>
                              <p:par>
                                <p:cTn id="63" presetID="2" presetClass="entr" presetSubtype="4" fill="hold" grpId="0" nodeType="withEffect">
                                  <p:stCondLst>
                                    <p:cond delay="0"/>
                                  </p:stCondLst>
                                  <p:childTnLst>
                                    <p:set>
                                      <p:cBhvr>
                                        <p:cTn id="64" dur="1" fill="hold">
                                          <p:stCondLst>
                                            <p:cond delay="0"/>
                                          </p:stCondLst>
                                        </p:cTn>
                                        <p:tgtEl>
                                          <p:spTgt spid="35"/>
                                        </p:tgtEl>
                                        <p:attrNameLst>
                                          <p:attrName>style.visibility</p:attrName>
                                        </p:attrNameLst>
                                      </p:cBhvr>
                                      <p:to>
                                        <p:strVal val="visible"/>
                                      </p:to>
                                    </p:set>
                                    <p:anim calcmode="lin" valueType="num">
                                      <p:cBhvr additive="base">
                                        <p:cTn id="65" dur="500" fill="hold"/>
                                        <p:tgtEl>
                                          <p:spTgt spid="35"/>
                                        </p:tgtEl>
                                        <p:attrNameLst>
                                          <p:attrName>ppt_x</p:attrName>
                                        </p:attrNameLst>
                                      </p:cBhvr>
                                      <p:tavLst>
                                        <p:tav tm="0">
                                          <p:val>
                                            <p:strVal val="#ppt_x"/>
                                          </p:val>
                                        </p:tav>
                                        <p:tav tm="100000">
                                          <p:val>
                                            <p:strVal val="#ppt_x"/>
                                          </p:val>
                                        </p:tav>
                                      </p:tavLst>
                                    </p:anim>
                                    <p:anim calcmode="lin" valueType="num">
                                      <p:cBhvr additive="base">
                                        <p:cTn id="66" dur="500" fill="hold"/>
                                        <p:tgtEl>
                                          <p:spTgt spid="35"/>
                                        </p:tgtEl>
                                        <p:attrNameLst>
                                          <p:attrName>ppt_y</p:attrName>
                                        </p:attrNameLst>
                                      </p:cBhvr>
                                      <p:tavLst>
                                        <p:tav tm="0">
                                          <p:val>
                                            <p:strVal val="1+#ppt_h/2"/>
                                          </p:val>
                                        </p:tav>
                                        <p:tav tm="100000">
                                          <p:val>
                                            <p:strVal val="#ppt_y"/>
                                          </p:val>
                                        </p:tav>
                                      </p:tavLst>
                                    </p:anim>
                                  </p:childTnLst>
                                </p:cTn>
                              </p:par>
                            </p:childTnLst>
                          </p:cTn>
                        </p:par>
                        <p:par>
                          <p:cTn id="67" fill="hold">
                            <p:stCondLst>
                              <p:cond delay="4000"/>
                            </p:stCondLst>
                            <p:childTnLst>
                              <p:par>
                                <p:cTn id="68" presetID="2" presetClass="entr" presetSubtype="1" fill="hold" grpId="0" nodeType="afterEffect">
                                  <p:stCondLst>
                                    <p:cond delay="0"/>
                                  </p:stCondLst>
                                  <p:childTnLst>
                                    <p:set>
                                      <p:cBhvr>
                                        <p:cTn id="69" dur="1" fill="hold">
                                          <p:stCondLst>
                                            <p:cond delay="0"/>
                                          </p:stCondLst>
                                        </p:cTn>
                                        <p:tgtEl>
                                          <p:spTgt spid="36"/>
                                        </p:tgtEl>
                                        <p:attrNameLst>
                                          <p:attrName>style.visibility</p:attrName>
                                        </p:attrNameLst>
                                      </p:cBhvr>
                                      <p:to>
                                        <p:strVal val="visible"/>
                                      </p:to>
                                    </p:set>
                                    <p:anim calcmode="lin" valueType="num">
                                      <p:cBhvr additive="base">
                                        <p:cTn id="70" dur="500" fill="hold"/>
                                        <p:tgtEl>
                                          <p:spTgt spid="36"/>
                                        </p:tgtEl>
                                        <p:attrNameLst>
                                          <p:attrName>ppt_x</p:attrName>
                                        </p:attrNameLst>
                                      </p:cBhvr>
                                      <p:tavLst>
                                        <p:tav tm="0">
                                          <p:val>
                                            <p:strVal val="#ppt_x"/>
                                          </p:val>
                                        </p:tav>
                                        <p:tav tm="100000">
                                          <p:val>
                                            <p:strVal val="#ppt_x"/>
                                          </p:val>
                                        </p:tav>
                                      </p:tavLst>
                                    </p:anim>
                                    <p:anim calcmode="lin" valueType="num">
                                      <p:cBhvr additive="base">
                                        <p:cTn id="71" dur="500" fill="hold"/>
                                        <p:tgtEl>
                                          <p:spTgt spid="36"/>
                                        </p:tgtEl>
                                        <p:attrNameLst>
                                          <p:attrName>ppt_y</p:attrName>
                                        </p:attrNameLst>
                                      </p:cBhvr>
                                      <p:tavLst>
                                        <p:tav tm="0">
                                          <p:val>
                                            <p:strVal val="0-#ppt_h/2"/>
                                          </p:val>
                                        </p:tav>
                                        <p:tav tm="100000">
                                          <p:val>
                                            <p:strVal val="#ppt_y"/>
                                          </p:val>
                                        </p:tav>
                                      </p:tavLst>
                                    </p:anim>
                                  </p:childTnLst>
                                </p:cTn>
                              </p:par>
                              <p:par>
                                <p:cTn id="72" presetID="2" presetClass="entr" presetSubtype="4" fill="hold" grpId="0" nodeType="withEffect">
                                  <p:stCondLst>
                                    <p:cond delay="0"/>
                                  </p:stCondLst>
                                  <p:childTnLst>
                                    <p:set>
                                      <p:cBhvr>
                                        <p:cTn id="73" dur="1" fill="hold">
                                          <p:stCondLst>
                                            <p:cond delay="0"/>
                                          </p:stCondLst>
                                        </p:cTn>
                                        <p:tgtEl>
                                          <p:spTgt spid="37"/>
                                        </p:tgtEl>
                                        <p:attrNameLst>
                                          <p:attrName>style.visibility</p:attrName>
                                        </p:attrNameLst>
                                      </p:cBhvr>
                                      <p:to>
                                        <p:strVal val="visible"/>
                                      </p:to>
                                    </p:set>
                                    <p:anim calcmode="lin" valueType="num">
                                      <p:cBhvr additive="base">
                                        <p:cTn id="74" dur="500" fill="hold"/>
                                        <p:tgtEl>
                                          <p:spTgt spid="37"/>
                                        </p:tgtEl>
                                        <p:attrNameLst>
                                          <p:attrName>ppt_x</p:attrName>
                                        </p:attrNameLst>
                                      </p:cBhvr>
                                      <p:tavLst>
                                        <p:tav tm="0">
                                          <p:val>
                                            <p:strVal val="#ppt_x"/>
                                          </p:val>
                                        </p:tav>
                                        <p:tav tm="100000">
                                          <p:val>
                                            <p:strVal val="#ppt_x"/>
                                          </p:val>
                                        </p:tav>
                                      </p:tavLst>
                                    </p:anim>
                                    <p:anim calcmode="lin" valueType="num">
                                      <p:cBhvr additive="base">
                                        <p:cTn id="75" dur="500" fill="hold"/>
                                        <p:tgtEl>
                                          <p:spTgt spid="37"/>
                                        </p:tgtEl>
                                        <p:attrNameLst>
                                          <p:attrName>ppt_y</p:attrName>
                                        </p:attrNameLst>
                                      </p:cBhvr>
                                      <p:tavLst>
                                        <p:tav tm="0">
                                          <p:val>
                                            <p:strVal val="1+#ppt_h/2"/>
                                          </p:val>
                                        </p:tav>
                                        <p:tav tm="100000">
                                          <p:val>
                                            <p:strVal val="#ppt_y"/>
                                          </p:val>
                                        </p:tav>
                                      </p:tavLst>
                                    </p:anim>
                                  </p:childTnLst>
                                </p:cTn>
                              </p:par>
                            </p:childTnLst>
                          </p:cTn>
                        </p:par>
                        <p:par>
                          <p:cTn id="76" fill="hold">
                            <p:stCondLst>
                              <p:cond delay="4500"/>
                            </p:stCondLst>
                            <p:childTnLst>
                              <p:par>
                                <p:cTn id="77" presetID="2" presetClass="entr" presetSubtype="1" fill="hold" grpId="0" nodeType="afterEffect">
                                  <p:stCondLst>
                                    <p:cond delay="0"/>
                                  </p:stCondLst>
                                  <p:childTnLst>
                                    <p:set>
                                      <p:cBhvr>
                                        <p:cTn id="78" dur="1" fill="hold">
                                          <p:stCondLst>
                                            <p:cond delay="0"/>
                                          </p:stCondLst>
                                        </p:cTn>
                                        <p:tgtEl>
                                          <p:spTgt spid="38"/>
                                        </p:tgtEl>
                                        <p:attrNameLst>
                                          <p:attrName>style.visibility</p:attrName>
                                        </p:attrNameLst>
                                      </p:cBhvr>
                                      <p:to>
                                        <p:strVal val="visible"/>
                                      </p:to>
                                    </p:set>
                                    <p:anim calcmode="lin" valueType="num">
                                      <p:cBhvr additive="base">
                                        <p:cTn id="79" dur="500" fill="hold"/>
                                        <p:tgtEl>
                                          <p:spTgt spid="38"/>
                                        </p:tgtEl>
                                        <p:attrNameLst>
                                          <p:attrName>ppt_x</p:attrName>
                                        </p:attrNameLst>
                                      </p:cBhvr>
                                      <p:tavLst>
                                        <p:tav tm="0">
                                          <p:val>
                                            <p:strVal val="#ppt_x"/>
                                          </p:val>
                                        </p:tav>
                                        <p:tav tm="100000">
                                          <p:val>
                                            <p:strVal val="#ppt_x"/>
                                          </p:val>
                                        </p:tav>
                                      </p:tavLst>
                                    </p:anim>
                                    <p:anim calcmode="lin" valueType="num">
                                      <p:cBhvr additive="base">
                                        <p:cTn id="80" dur="500" fill="hold"/>
                                        <p:tgtEl>
                                          <p:spTgt spid="38"/>
                                        </p:tgtEl>
                                        <p:attrNameLst>
                                          <p:attrName>ppt_y</p:attrName>
                                        </p:attrNameLst>
                                      </p:cBhvr>
                                      <p:tavLst>
                                        <p:tav tm="0">
                                          <p:val>
                                            <p:strVal val="0-#ppt_h/2"/>
                                          </p:val>
                                        </p:tav>
                                        <p:tav tm="100000">
                                          <p:val>
                                            <p:strVal val="#ppt_y"/>
                                          </p:val>
                                        </p:tav>
                                      </p:tavLst>
                                    </p:anim>
                                  </p:childTnLst>
                                </p:cTn>
                              </p:par>
                              <p:par>
                                <p:cTn id="81" presetID="2" presetClass="entr" presetSubtype="4" fill="hold" grpId="0" nodeType="withEffect">
                                  <p:stCondLst>
                                    <p:cond delay="0"/>
                                  </p:stCondLst>
                                  <p:childTnLst>
                                    <p:set>
                                      <p:cBhvr>
                                        <p:cTn id="82" dur="1" fill="hold">
                                          <p:stCondLst>
                                            <p:cond delay="0"/>
                                          </p:stCondLst>
                                        </p:cTn>
                                        <p:tgtEl>
                                          <p:spTgt spid="39"/>
                                        </p:tgtEl>
                                        <p:attrNameLst>
                                          <p:attrName>style.visibility</p:attrName>
                                        </p:attrNameLst>
                                      </p:cBhvr>
                                      <p:to>
                                        <p:strVal val="visible"/>
                                      </p:to>
                                    </p:set>
                                    <p:anim calcmode="lin" valueType="num">
                                      <p:cBhvr additive="base">
                                        <p:cTn id="83" dur="500" fill="hold"/>
                                        <p:tgtEl>
                                          <p:spTgt spid="39"/>
                                        </p:tgtEl>
                                        <p:attrNameLst>
                                          <p:attrName>ppt_x</p:attrName>
                                        </p:attrNameLst>
                                      </p:cBhvr>
                                      <p:tavLst>
                                        <p:tav tm="0">
                                          <p:val>
                                            <p:strVal val="#ppt_x"/>
                                          </p:val>
                                        </p:tav>
                                        <p:tav tm="100000">
                                          <p:val>
                                            <p:strVal val="#ppt_x"/>
                                          </p:val>
                                        </p:tav>
                                      </p:tavLst>
                                    </p:anim>
                                    <p:anim calcmode="lin" valueType="num">
                                      <p:cBhvr additive="base">
                                        <p:cTn id="84" dur="500" fill="hold"/>
                                        <p:tgtEl>
                                          <p:spTgt spid="39"/>
                                        </p:tgtEl>
                                        <p:attrNameLst>
                                          <p:attrName>ppt_y</p:attrName>
                                        </p:attrNameLst>
                                      </p:cBhvr>
                                      <p:tavLst>
                                        <p:tav tm="0">
                                          <p:val>
                                            <p:strVal val="1+#ppt_h/2"/>
                                          </p:val>
                                        </p:tav>
                                        <p:tav tm="100000">
                                          <p:val>
                                            <p:strVal val="#ppt_y"/>
                                          </p:val>
                                        </p:tav>
                                      </p:tavLst>
                                    </p:anim>
                                  </p:childTnLst>
                                </p:cTn>
                              </p:par>
                            </p:childTnLst>
                          </p:cTn>
                        </p:par>
                        <p:par>
                          <p:cTn id="85" fill="hold">
                            <p:stCondLst>
                              <p:cond delay="5000"/>
                            </p:stCondLst>
                            <p:childTnLst>
                              <p:par>
                                <p:cTn id="86" presetID="42" presetClass="entr" presetSubtype="0" fill="hold" nodeType="afterEffect">
                                  <p:stCondLst>
                                    <p:cond delay="0"/>
                                  </p:stCondLst>
                                  <p:childTnLst>
                                    <p:set>
                                      <p:cBhvr>
                                        <p:cTn id="87" dur="1" fill="hold">
                                          <p:stCondLst>
                                            <p:cond delay="0"/>
                                          </p:stCondLst>
                                        </p:cTn>
                                        <p:tgtEl>
                                          <p:spTgt spid="124"/>
                                        </p:tgtEl>
                                        <p:attrNameLst>
                                          <p:attrName>style.visibility</p:attrName>
                                        </p:attrNameLst>
                                      </p:cBhvr>
                                      <p:to>
                                        <p:strVal val="visible"/>
                                      </p:to>
                                    </p:set>
                                    <p:animEffect transition="in" filter="fade">
                                      <p:cBhvr>
                                        <p:cTn id="88" dur="1000"/>
                                        <p:tgtEl>
                                          <p:spTgt spid="124"/>
                                        </p:tgtEl>
                                      </p:cBhvr>
                                    </p:animEffect>
                                    <p:anim calcmode="lin" valueType="num">
                                      <p:cBhvr>
                                        <p:cTn id="89" dur="1000" fill="hold"/>
                                        <p:tgtEl>
                                          <p:spTgt spid="124"/>
                                        </p:tgtEl>
                                        <p:attrNameLst>
                                          <p:attrName>ppt_x</p:attrName>
                                        </p:attrNameLst>
                                      </p:cBhvr>
                                      <p:tavLst>
                                        <p:tav tm="0">
                                          <p:val>
                                            <p:strVal val="#ppt_x"/>
                                          </p:val>
                                        </p:tav>
                                        <p:tav tm="100000">
                                          <p:val>
                                            <p:strVal val="#ppt_x"/>
                                          </p:val>
                                        </p:tav>
                                      </p:tavLst>
                                    </p:anim>
                                    <p:anim calcmode="lin" valueType="num">
                                      <p:cBhvr>
                                        <p:cTn id="90" dur="1000" fill="hold"/>
                                        <p:tgtEl>
                                          <p:spTgt spid="12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32" grpId="0"/>
      <p:bldP spid="33" grpId="0"/>
      <p:bldP spid="34" grpId="0"/>
      <p:bldP spid="35" grpId="0"/>
      <p:bldP spid="36" grpId="0"/>
      <p:bldP spid="37" grpId="0"/>
      <p:bldP spid="38" grpId="0"/>
      <p:bldP spid="39"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4034" name="Picture 186" descr="书本蓝阴影"/>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3581400" y="1497014"/>
            <a:ext cx="6096000" cy="42894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44035" name="Rectangle 188"/>
          <p:cNvSpPr>
            <a:spLocks noChangeArrowheads="1"/>
          </p:cNvSpPr>
          <p:nvPr/>
        </p:nvSpPr>
        <p:spPr bwMode="auto">
          <a:xfrm>
            <a:off x="4419600" y="2286001"/>
            <a:ext cx="1981200" cy="2563813"/>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p>
            <a:pPr>
              <a:lnSpc>
                <a:spcPct val="120000"/>
              </a:lnSpc>
            </a:pPr>
            <a:r>
              <a:rPr lang="zh-CN" altLang="en-US" sz="1500" dirty="0">
                <a:ea typeface="宋体" pitchFamily="2" charset="-122"/>
              </a:rPr>
              <a:t>点击输入你想输入的文字内容点击输入你想输入的文字内容点击输入你想输入的文字内容点击输入你想输入的文字内容点击输入你想输入的文字内容点击输入你想输入的文</a:t>
            </a:r>
            <a:endParaRPr lang="zh-CN" altLang="en-US" sz="1500" b="1" dirty="0">
              <a:latin typeface="楷体_GB2312" pitchFamily="49" charset="-122"/>
              <a:ea typeface="楷体_GB2312" pitchFamily="49" charset="-122"/>
            </a:endParaRPr>
          </a:p>
        </p:txBody>
      </p:sp>
      <p:sp>
        <p:nvSpPr>
          <p:cNvPr id="44036" name="Rectangle 189"/>
          <p:cNvSpPr>
            <a:spLocks noChangeArrowheads="1"/>
          </p:cNvSpPr>
          <p:nvPr/>
        </p:nvSpPr>
        <p:spPr bwMode="auto">
          <a:xfrm>
            <a:off x="6705600" y="2286001"/>
            <a:ext cx="1981200" cy="2563813"/>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p>
            <a:pPr>
              <a:lnSpc>
                <a:spcPct val="120000"/>
              </a:lnSpc>
            </a:pPr>
            <a:r>
              <a:rPr lang="zh-CN" altLang="en-US" sz="1500" dirty="0">
                <a:ea typeface="宋体" pitchFamily="2" charset="-122"/>
              </a:rPr>
              <a:t>点击输入你想输入的文字内容点击输入你想输入的文字内容点击输入你想输入的文字内容点击输入你想输入的文字内容点击输入你想输入的文字内容点击输入你想输入的文</a:t>
            </a:r>
            <a:endParaRPr lang="zh-CN" altLang="en-US" sz="1500" b="1" dirty="0">
              <a:latin typeface="楷体_GB2312" pitchFamily="49" charset="-122"/>
              <a:ea typeface="楷体_GB2312" pitchFamily="49" charset="-122"/>
            </a:endParaRPr>
          </a:p>
        </p:txBody>
      </p:sp>
      <p:pic>
        <p:nvPicPr>
          <p:cNvPr id="44037" name="Picture 144" descr="演讲红色小人"/>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2057400" y="3276600"/>
            <a:ext cx="2540000" cy="2705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ustDataLst>
      <p:tags r:id="rId1"/>
    </p:custDataLst>
    <p:extLst>
      <p:ext uri="{BB962C8B-B14F-4D97-AF65-F5344CB8AC3E}">
        <p14:creationId xmlns:p14="http://schemas.microsoft.com/office/powerpoint/2010/main" val="1426482713"/>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5" presetClass="entr" presetSubtype="0" fill="hold" nodeType="withEffect">
                                  <p:stCondLst>
                                    <p:cond delay="200"/>
                                  </p:stCondLst>
                                  <p:childTnLst>
                                    <p:set>
                                      <p:cBhvr>
                                        <p:cTn id="6" dur="1" fill="hold">
                                          <p:stCondLst>
                                            <p:cond delay="0"/>
                                          </p:stCondLst>
                                        </p:cTn>
                                        <p:tgtEl>
                                          <p:spTgt spid="44037"/>
                                        </p:tgtEl>
                                        <p:attrNameLst>
                                          <p:attrName>style.visibility</p:attrName>
                                        </p:attrNameLst>
                                      </p:cBhvr>
                                      <p:to>
                                        <p:strVal val="visible"/>
                                      </p:to>
                                    </p:set>
                                    <p:anim calcmode="lin" valueType="num">
                                      <p:cBhvr>
                                        <p:cTn id="7" dur="1000" fill="hold"/>
                                        <p:tgtEl>
                                          <p:spTgt spid="44037"/>
                                        </p:tgtEl>
                                        <p:attrNameLst>
                                          <p:attrName>ppt_w</p:attrName>
                                        </p:attrNameLst>
                                      </p:cBhvr>
                                      <p:tavLst>
                                        <p:tav tm="0">
                                          <p:val>
                                            <p:fltVal val="0"/>
                                          </p:val>
                                        </p:tav>
                                        <p:tav tm="100000">
                                          <p:val>
                                            <p:strVal val="#ppt_w"/>
                                          </p:val>
                                        </p:tav>
                                      </p:tavLst>
                                    </p:anim>
                                    <p:anim calcmode="lin" valueType="num">
                                      <p:cBhvr>
                                        <p:cTn id="8" dur="1000" fill="hold"/>
                                        <p:tgtEl>
                                          <p:spTgt spid="44037"/>
                                        </p:tgtEl>
                                        <p:attrNameLst>
                                          <p:attrName>ppt_h</p:attrName>
                                        </p:attrNameLst>
                                      </p:cBhvr>
                                      <p:tavLst>
                                        <p:tav tm="0">
                                          <p:val>
                                            <p:fltVal val="0"/>
                                          </p:val>
                                        </p:tav>
                                        <p:tav tm="100000">
                                          <p:val>
                                            <p:strVal val="#ppt_h"/>
                                          </p:val>
                                        </p:tav>
                                      </p:tavLst>
                                    </p:anim>
                                    <p:anim calcmode="lin" valueType="num">
                                      <p:cBhvr>
                                        <p:cTn id="9" dur="1000" fill="hold"/>
                                        <p:tgtEl>
                                          <p:spTgt spid="44037"/>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44037"/>
                                        </p:tgtEl>
                                        <p:attrNameLst>
                                          <p:attrName>ppt_y</p:attrName>
                                        </p:attrNameLst>
                                      </p:cBhvr>
                                      <p:tavLst>
                                        <p:tav tm="0" fmla="#ppt_y+(sin(-2*pi*(1-$))*-#ppt_x+cos(-2*pi*(1-$))*(1-#ppt_y))*(1-$)">
                                          <p:val>
                                            <p:fltVal val="0"/>
                                          </p:val>
                                        </p:tav>
                                        <p:tav tm="100000">
                                          <p:val>
                                            <p:fltVal val="1"/>
                                          </p:val>
                                        </p:tav>
                                      </p:tavLst>
                                    </p:anim>
                                  </p:childTnLst>
                                </p:cTn>
                              </p:par>
                            </p:childTnLst>
                          </p:cTn>
                        </p:par>
                        <p:par>
                          <p:cTn id="11" fill="hold">
                            <p:stCondLst>
                              <p:cond delay="1200"/>
                            </p:stCondLst>
                            <p:childTnLst>
                              <p:par>
                                <p:cTn id="12" presetID="55" presetClass="entr" presetSubtype="0" fill="hold" nodeType="afterEffect">
                                  <p:stCondLst>
                                    <p:cond delay="0"/>
                                  </p:stCondLst>
                                  <p:childTnLst>
                                    <p:set>
                                      <p:cBhvr>
                                        <p:cTn id="13" dur="1" fill="hold">
                                          <p:stCondLst>
                                            <p:cond delay="0"/>
                                          </p:stCondLst>
                                        </p:cTn>
                                        <p:tgtEl>
                                          <p:spTgt spid="44034"/>
                                        </p:tgtEl>
                                        <p:attrNameLst>
                                          <p:attrName>style.visibility</p:attrName>
                                        </p:attrNameLst>
                                      </p:cBhvr>
                                      <p:to>
                                        <p:strVal val="visible"/>
                                      </p:to>
                                    </p:set>
                                    <p:anim calcmode="lin" valueType="num">
                                      <p:cBhvr>
                                        <p:cTn id="14" dur="500" fill="hold"/>
                                        <p:tgtEl>
                                          <p:spTgt spid="44034"/>
                                        </p:tgtEl>
                                        <p:attrNameLst>
                                          <p:attrName>ppt_w</p:attrName>
                                        </p:attrNameLst>
                                      </p:cBhvr>
                                      <p:tavLst>
                                        <p:tav tm="0">
                                          <p:val>
                                            <p:strVal val="#ppt_w*0.70"/>
                                          </p:val>
                                        </p:tav>
                                        <p:tav tm="100000">
                                          <p:val>
                                            <p:strVal val="#ppt_w"/>
                                          </p:val>
                                        </p:tav>
                                      </p:tavLst>
                                    </p:anim>
                                    <p:anim calcmode="lin" valueType="num">
                                      <p:cBhvr>
                                        <p:cTn id="15" dur="500" fill="hold"/>
                                        <p:tgtEl>
                                          <p:spTgt spid="44034"/>
                                        </p:tgtEl>
                                        <p:attrNameLst>
                                          <p:attrName>ppt_h</p:attrName>
                                        </p:attrNameLst>
                                      </p:cBhvr>
                                      <p:tavLst>
                                        <p:tav tm="0">
                                          <p:val>
                                            <p:strVal val="#ppt_h"/>
                                          </p:val>
                                        </p:tav>
                                        <p:tav tm="100000">
                                          <p:val>
                                            <p:strVal val="#ppt_h"/>
                                          </p:val>
                                        </p:tav>
                                      </p:tavLst>
                                    </p:anim>
                                    <p:animEffect transition="in" filter="fade">
                                      <p:cBhvr>
                                        <p:cTn id="16" dur="500"/>
                                        <p:tgtEl>
                                          <p:spTgt spid="44034"/>
                                        </p:tgtEl>
                                      </p:cBhvr>
                                    </p:animEffect>
                                  </p:childTnLst>
                                </p:cTn>
                              </p:par>
                            </p:childTnLst>
                          </p:cTn>
                        </p:par>
                        <p:par>
                          <p:cTn id="17" fill="hold">
                            <p:stCondLst>
                              <p:cond delay="1700"/>
                            </p:stCondLst>
                            <p:childTnLst>
                              <p:par>
                                <p:cTn id="18" presetID="47" presetClass="entr" presetSubtype="0" fill="hold" grpId="0" nodeType="afterEffect">
                                  <p:stCondLst>
                                    <p:cond delay="0"/>
                                  </p:stCondLst>
                                  <p:iterate type="wd">
                                    <p:tmPct val="15000"/>
                                  </p:iterate>
                                  <p:childTnLst>
                                    <p:set>
                                      <p:cBhvr>
                                        <p:cTn id="19" dur="1" fill="hold">
                                          <p:stCondLst>
                                            <p:cond delay="0"/>
                                          </p:stCondLst>
                                        </p:cTn>
                                        <p:tgtEl>
                                          <p:spTgt spid="44035"/>
                                        </p:tgtEl>
                                        <p:attrNameLst>
                                          <p:attrName>style.visibility</p:attrName>
                                        </p:attrNameLst>
                                      </p:cBhvr>
                                      <p:to>
                                        <p:strVal val="visible"/>
                                      </p:to>
                                    </p:set>
                                    <p:animEffect transition="in" filter="fade">
                                      <p:cBhvr>
                                        <p:cTn id="20" dur="500"/>
                                        <p:tgtEl>
                                          <p:spTgt spid="44035"/>
                                        </p:tgtEl>
                                      </p:cBhvr>
                                    </p:animEffect>
                                    <p:anim calcmode="lin" valueType="num">
                                      <p:cBhvr>
                                        <p:cTn id="21" dur="500" fill="hold"/>
                                        <p:tgtEl>
                                          <p:spTgt spid="44035"/>
                                        </p:tgtEl>
                                        <p:attrNameLst>
                                          <p:attrName>ppt_x</p:attrName>
                                        </p:attrNameLst>
                                      </p:cBhvr>
                                      <p:tavLst>
                                        <p:tav tm="0">
                                          <p:val>
                                            <p:strVal val="#ppt_x"/>
                                          </p:val>
                                        </p:tav>
                                        <p:tav tm="100000">
                                          <p:val>
                                            <p:strVal val="#ppt_x"/>
                                          </p:val>
                                        </p:tav>
                                      </p:tavLst>
                                    </p:anim>
                                    <p:anim calcmode="lin" valueType="num">
                                      <p:cBhvr>
                                        <p:cTn id="22" dur="500" fill="hold"/>
                                        <p:tgtEl>
                                          <p:spTgt spid="44035"/>
                                        </p:tgtEl>
                                        <p:attrNameLst>
                                          <p:attrName>ppt_y</p:attrName>
                                        </p:attrNameLst>
                                      </p:cBhvr>
                                      <p:tavLst>
                                        <p:tav tm="0">
                                          <p:val>
                                            <p:strVal val="#ppt_y-.1"/>
                                          </p:val>
                                        </p:tav>
                                        <p:tav tm="100000">
                                          <p:val>
                                            <p:strVal val="#ppt_y"/>
                                          </p:val>
                                        </p:tav>
                                      </p:tavLst>
                                    </p:anim>
                                  </p:childTnLst>
                                </p:cTn>
                              </p:par>
                            </p:childTnLst>
                          </p:cTn>
                        </p:par>
                        <p:par>
                          <p:cTn id="23" fill="hold">
                            <p:stCondLst>
                              <p:cond delay="5650"/>
                            </p:stCondLst>
                            <p:childTnLst>
                              <p:par>
                                <p:cTn id="24" presetID="41" presetClass="entr" presetSubtype="0" fill="hold" grpId="0" nodeType="afterEffect">
                                  <p:stCondLst>
                                    <p:cond delay="0"/>
                                  </p:stCondLst>
                                  <p:iterate type="lt">
                                    <p:tmPct val="10000"/>
                                  </p:iterate>
                                  <p:childTnLst>
                                    <p:set>
                                      <p:cBhvr>
                                        <p:cTn id="25" dur="1" fill="hold">
                                          <p:stCondLst>
                                            <p:cond delay="0"/>
                                          </p:stCondLst>
                                        </p:cTn>
                                        <p:tgtEl>
                                          <p:spTgt spid="44036"/>
                                        </p:tgtEl>
                                        <p:attrNameLst>
                                          <p:attrName>style.visibility</p:attrName>
                                        </p:attrNameLst>
                                      </p:cBhvr>
                                      <p:to>
                                        <p:strVal val="visible"/>
                                      </p:to>
                                    </p:set>
                                    <p:anim calcmode="lin" valueType="num">
                                      <p:cBhvr>
                                        <p:cTn id="26" dur="500" fill="hold"/>
                                        <p:tgtEl>
                                          <p:spTgt spid="44036"/>
                                        </p:tgtEl>
                                        <p:attrNameLst>
                                          <p:attrName>ppt_x</p:attrName>
                                        </p:attrNameLst>
                                      </p:cBhvr>
                                      <p:tavLst>
                                        <p:tav tm="0">
                                          <p:val>
                                            <p:strVal val="#ppt_x"/>
                                          </p:val>
                                        </p:tav>
                                        <p:tav tm="50000">
                                          <p:val>
                                            <p:strVal val="#ppt_x+.1"/>
                                          </p:val>
                                        </p:tav>
                                        <p:tav tm="100000">
                                          <p:val>
                                            <p:strVal val="#ppt_x"/>
                                          </p:val>
                                        </p:tav>
                                      </p:tavLst>
                                    </p:anim>
                                    <p:anim calcmode="lin" valueType="num">
                                      <p:cBhvr>
                                        <p:cTn id="27" dur="500" fill="hold"/>
                                        <p:tgtEl>
                                          <p:spTgt spid="44036"/>
                                        </p:tgtEl>
                                        <p:attrNameLst>
                                          <p:attrName>ppt_y</p:attrName>
                                        </p:attrNameLst>
                                      </p:cBhvr>
                                      <p:tavLst>
                                        <p:tav tm="0">
                                          <p:val>
                                            <p:strVal val="#ppt_y"/>
                                          </p:val>
                                        </p:tav>
                                        <p:tav tm="100000">
                                          <p:val>
                                            <p:strVal val="#ppt_y"/>
                                          </p:val>
                                        </p:tav>
                                      </p:tavLst>
                                    </p:anim>
                                    <p:anim calcmode="lin" valueType="num">
                                      <p:cBhvr>
                                        <p:cTn id="28" dur="500" fill="hold"/>
                                        <p:tgtEl>
                                          <p:spTgt spid="44036"/>
                                        </p:tgtEl>
                                        <p:attrNameLst>
                                          <p:attrName>ppt_h</p:attrName>
                                        </p:attrNameLst>
                                      </p:cBhvr>
                                      <p:tavLst>
                                        <p:tav tm="0">
                                          <p:val>
                                            <p:strVal val="#ppt_h/10"/>
                                          </p:val>
                                        </p:tav>
                                        <p:tav tm="50000">
                                          <p:val>
                                            <p:strVal val="#ppt_h+.01"/>
                                          </p:val>
                                        </p:tav>
                                        <p:tav tm="100000">
                                          <p:val>
                                            <p:strVal val="#ppt_h"/>
                                          </p:val>
                                        </p:tav>
                                      </p:tavLst>
                                    </p:anim>
                                    <p:anim calcmode="lin" valueType="num">
                                      <p:cBhvr>
                                        <p:cTn id="29" dur="500" fill="hold"/>
                                        <p:tgtEl>
                                          <p:spTgt spid="44036"/>
                                        </p:tgtEl>
                                        <p:attrNameLst>
                                          <p:attrName>ppt_w</p:attrName>
                                        </p:attrNameLst>
                                      </p:cBhvr>
                                      <p:tavLst>
                                        <p:tav tm="0">
                                          <p:val>
                                            <p:strVal val="#ppt_w/10"/>
                                          </p:val>
                                        </p:tav>
                                        <p:tav tm="50000">
                                          <p:val>
                                            <p:strVal val="#ppt_w+.01"/>
                                          </p:val>
                                        </p:tav>
                                        <p:tav tm="100000">
                                          <p:val>
                                            <p:strVal val="#ppt_w"/>
                                          </p:val>
                                        </p:tav>
                                      </p:tavLst>
                                    </p:anim>
                                    <p:animEffect transition="in" filter="fade">
                                      <p:cBhvr>
                                        <p:cTn id="30" dur="500" tmFilter="0,0; .5, 1; 1, 1"/>
                                        <p:tgtEl>
                                          <p:spTgt spid="440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035" grpId="0"/>
      <p:bldP spid="44036"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a:grpSpLocks/>
          </p:cNvGrpSpPr>
          <p:nvPr/>
        </p:nvGrpSpPr>
        <p:grpSpPr bwMode="auto">
          <a:xfrm>
            <a:off x="2720975" y="1466851"/>
            <a:ext cx="2368550" cy="2397125"/>
            <a:chOff x="1196975" y="1466850"/>
            <a:chExt cx="2368550" cy="2397125"/>
          </a:xfrm>
        </p:grpSpPr>
        <p:pic>
          <p:nvPicPr>
            <p:cNvPr id="18443" name="图片 2"/>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1196975" y="1466850"/>
              <a:ext cx="2368550" cy="2397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444" name="Text Box 182"/>
            <p:cNvSpPr txBox="1">
              <a:spLocks noChangeArrowheads="1"/>
            </p:cNvSpPr>
            <p:nvPr/>
          </p:nvSpPr>
          <p:spPr bwMode="auto">
            <a:xfrm>
              <a:off x="1997075" y="2314575"/>
              <a:ext cx="1143000"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r>
                <a:rPr lang="zh-CN" altLang="en-US" sz="2000">
                  <a:solidFill>
                    <a:srgbClr val="000000"/>
                  </a:solidFill>
                  <a:ea typeface="宋体" pitchFamily="2" charset="-122"/>
                </a:rPr>
                <a:t>点击输入文字</a:t>
              </a:r>
            </a:p>
          </p:txBody>
        </p:sp>
      </p:grpSp>
      <p:grpSp>
        <p:nvGrpSpPr>
          <p:cNvPr id="4" name="组合 3"/>
          <p:cNvGrpSpPr>
            <a:grpSpLocks/>
          </p:cNvGrpSpPr>
          <p:nvPr/>
        </p:nvGrpSpPr>
        <p:grpSpPr bwMode="auto">
          <a:xfrm>
            <a:off x="4854576" y="1563689"/>
            <a:ext cx="2322513" cy="2300287"/>
            <a:chOff x="3330575" y="1563688"/>
            <a:chExt cx="2322513" cy="2300287"/>
          </a:xfrm>
        </p:grpSpPr>
        <p:pic>
          <p:nvPicPr>
            <p:cNvPr id="18441" name="图片 3"/>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3330575" y="1563688"/>
              <a:ext cx="2322513" cy="2300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442" name="Text Box 182"/>
            <p:cNvSpPr txBox="1">
              <a:spLocks noChangeArrowheads="1"/>
            </p:cNvSpPr>
            <p:nvPr/>
          </p:nvSpPr>
          <p:spPr bwMode="auto">
            <a:xfrm>
              <a:off x="4038600" y="2314575"/>
              <a:ext cx="1143000"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r>
                <a:rPr lang="zh-CN" altLang="en-US" sz="2000">
                  <a:solidFill>
                    <a:srgbClr val="000000"/>
                  </a:solidFill>
                  <a:ea typeface="宋体" pitchFamily="2" charset="-122"/>
                </a:rPr>
                <a:t>点击输入文字</a:t>
              </a:r>
            </a:p>
          </p:txBody>
        </p:sp>
      </p:grpSp>
      <p:grpSp>
        <p:nvGrpSpPr>
          <p:cNvPr id="3" name="组合 2"/>
          <p:cNvGrpSpPr>
            <a:grpSpLocks/>
          </p:cNvGrpSpPr>
          <p:nvPr/>
        </p:nvGrpSpPr>
        <p:grpSpPr bwMode="auto">
          <a:xfrm>
            <a:off x="6967538" y="1466851"/>
            <a:ext cx="2405062" cy="2587625"/>
            <a:chOff x="5443538" y="1466850"/>
            <a:chExt cx="2405062" cy="2587625"/>
          </a:xfrm>
        </p:grpSpPr>
        <p:pic>
          <p:nvPicPr>
            <p:cNvPr id="18439" name="图片 4"/>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5443538" y="1466850"/>
              <a:ext cx="2405062" cy="2587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440" name="Text Box 182"/>
            <p:cNvSpPr txBox="1">
              <a:spLocks noChangeArrowheads="1"/>
            </p:cNvSpPr>
            <p:nvPr/>
          </p:nvSpPr>
          <p:spPr bwMode="auto">
            <a:xfrm>
              <a:off x="6172200" y="2289175"/>
              <a:ext cx="1143000"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r>
                <a:rPr lang="zh-CN" altLang="en-US" sz="2000">
                  <a:solidFill>
                    <a:srgbClr val="000000"/>
                  </a:solidFill>
                  <a:ea typeface="宋体" pitchFamily="2" charset="-122"/>
                </a:rPr>
                <a:t>点击输入文字</a:t>
              </a:r>
            </a:p>
          </p:txBody>
        </p:sp>
      </p:grpSp>
      <p:pic>
        <p:nvPicPr>
          <p:cNvPr id="26632" name="图片 1" descr="一起欢呼"/>
          <p:cNvPicPr>
            <a:picLocks noGrp="1"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a:off x="5257800" y="3863976"/>
            <a:ext cx="4419600" cy="2390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633" name="矩形 26"/>
          <p:cNvSpPr>
            <a:spLocks noChangeArrowheads="1"/>
          </p:cNvSpPr>
          <p:nvPr/>
        </p:nvSpPr>
        <p:spPr bwMode="auto">
          <a:xfrm>
            <a:off x="2638426" y="4303713"/>
            <a:ext cx="2117725" cy="1384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a:latin typeface="微软雅黑" pitchFamily="34" charset="-122"/>
                <a:ea typeface="微软雅黑" pitchFamily="34" charset="-122"/>
              </a:rPr>
              <a:t>点击添加文字点击添加文字点击添加文字点击添加文字点击添加文字点击添加文字点击添加文字点击添加文字点击添加文字添加文字</a:t>
            </a:r>
          </a:p>
        </p:txBody>
      </p:sp>
    </p:spTree>
    <p:custDataLst>
      <p:tags r:id="rId1"/>
    </p:custDataLst>
    <p:extLst>
      <p:ext uri="{BB962C8B-B14F-4D97-AF65-F5344CB8AC3E}">
        <p14:creationId xmlns:p14="http://schemas.microsoft.com/office/powerpoint/2010/main" val="910303009"/>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2" presetClass="entr" presetSubtype="0" fill="hold" nodeType="withEffect">
                                  <p:stCondLst>
                                    <p:cond delay="200"/>
                                  </p:stCondLst>
                                  <p:childTnLst>
                                    <p:set>
                                      <p:cBhvr>
                                        <p:cTn id="6" dur="1" fill="hold">
                                          <p:stCondLst>
                                            <p:cond delay="0"/>
                                          </p:stCondLst>
                                        </p:cTn>
                                        <p:tgtEl>
                                          <p:spTgt spid="26632"/>
                                        </p:tgtEl>
                                        <p:attrNameLst>
                                          <p:attrName>style.visibility</p:attrName>
                                        </p:attrNameLst>
                                      </p:cBhvr>
                                      <p:to>
                                        <p:strVal val="visible"/>
                                      </p:to>
                                    </p:set>
                                    <p:animEffect transition="in" filter="fade">
                                      <p:cBhvr>
                                        <p:cTn id="7" dur="1000"/>
                                        <p:tgtEl>
                                          <p:spTgt spid="26632"/>
                                        </p:tgtEl>
                                      </p:cBhvr>
                                    </p:animEffect>
                                    <p:anim calcmode="lin" valueType="num">
                                      <p:cBhvr>
                                        <p:cTn id="8" dur="1000" fill="hold"/>
                                        <p:tgtEl>
                                          <p:spTgt spid="26632"/>
                                        </p:tgtEl>
                                        <p:attrNameLst>
                                          <p:attrName>ppt_x</p:attrName>
                                        </p:attrNameLst>
                                      </p:cBhvr>
                                      <p:tavLst>
                                        <p:tav tm="0">
                                          <p:val>
                                            <p:strVal val="#ppt_x"/>
                                          </p:val>
                                        </p:tav>
                                        <p:tav tm="100000">
                                          <p:val>
                                            <p:strVal val="#ppt_x"/>
                                          </p:val>
                                        </p:tav>
                                      </p:tavLst>
                                    </p:anim>
                                    <p:anim calcmode="lin" valueType="num">
                                      <p:cBhvr>
                                        <p:cTn id="9" dur="1000" fill="hold"/>
                                        <p:tgtEl>
                                          <p:spTgt spid="26632"/>
                                        </p:tgtEl>
                                        <p:attrNameLst>
                                          <p:attrName>ppt_y</p:attrName>
                                        </p:attrNameLst>
                                      </p:cBhvr>
                                      <p:tavLst>
                                        <p:tav tm="0">
                                          <p:val>
                                            <p:strVal val="#ppt_y+.1"/>
                                          </p:val>
                                        </p:tav>
                                        <p:tav tm="100000">
                                          <p:val>
                                            <p:strVal val="#ppt_y"/>
                                          </p:val>
                                        </p:tav>
                                      </p:tavLst>
                                    </p:anim>
                                  </p:childTnLst>
                                </p:cTn>
                              </p:par>
                              <p:par>
                                <p:cTn id="10" presetID="19" presetClass="entr" presetSubtype="10" fill="hold" nodeType="withEffect">
                                  <p:stCondLst>
                                    <p:cond delay="1200"/>
                                  </p:stCondLst>
                                  <p:childTnLst>
                                    <p:set>
                                      <p:cBhvr>
                                        <p:cTn id="11" dur="1" fill="hold">
                                          <p:stCondLst>
                                            <p:cond delay="0"/>
                                          </p:stCondLst>
                                        </p:cTn>
                                        <p:tgtEl>
                                          <p:spTgt spid="2"/>
                                        </p:tgtEl>
                                        <p:attrNameLst>
                                          <p:attrName>style.visibility</p:attrName>
                                        </p:attrNameLst>
                                      </p:cBhvr>
                                      <p:to>
                                        <p:strVal val="visible"/>
                                      </p:to>
                                    </p:set>
                                    <p:anim calcmode="lin" valueType="num">
                                      <p:cBhvr>
                                        <p:cTn id="12" dur="1500" fill="hold"/>
                                        <p:tgtEl>
                                          <p:spTgt spid="2"/>
                                        </p:tgtEl>
                                        <p:attrNameLst>
                                          <p:attrName>ppt_w</p:attrName>
                                        </p:attrNameLst>
                                      </p:cBhvr>
                                      <p:tavLst>
                                        <p:tav tm="0" fmla="#ppt_w*sin(2.5*pi*$)">
                                          <p:val>
                                            <p:fltVal val="0"/>
                                          </p:val>
                                        </p:tav>
                                        <p:tav tm="100000">
                                          <p:val>
                                            <p:fltVal val="1"/>
                                          </p:val>
                                        </p:tav>
                                      </p:tavLst>
                                    </p:anim>
                                    <p:anim calcmode="lin" valueType="num">
                                      <p:cBhvr>
                                        <p:cTn id="13" dur="1500" fill="hold"/>
                                        <p:tgtEl>
                                          <p:spTgt spid="2"/>
                                        </p:tgtEl>
                                        <p:attrNameLst>
                                          <p:attrName>ppt_h</p:attrName>
                                        </p:attrNameLst>
                                      </p:cBhvr>
                                      <p:tavLst>
                                        <p:tav tm="0">
                                          <p:val>
                                            <p:strVal val="#ppt_h"/>
                                          </p:val>
                                        </p:tav>
                                        <p:tav tm="100000">
                                          <p:val>
                                            <p:strVal val="#ppt_h"/>
                                          </p:val>
                                        </p:tav>
                                      </p:tavLst>
                                    </p:anim>
                                  </p:childTnLst>
                                </p:cTn>
                              </p:par>
                              <p:par>
                                <p:cTn id="14" presetID="19" presetClass="entr" presetSubtype="5" fill="hold" nodeType="withEffect">
                                  <p:stCondLst>
                                    <p:cond delay="1200"/>
                                  </p:stCondLst>
                                  <p:childTnLst>
                                    <p:set>
                                      <p:cBhvr>
                                        <p:cTn id="15" dur="1" fill="hold">
                                          <p:stCondLst>
                                            <p:cond delay="0"/>
                                          </p:stCondLst>
                                        </p:cTn>
                                        <p:tgtEl>
                                          <p:spTgt spid="4"/>
                                        </p:tgtEl>
                                        <p:attrNameLst>
                                          <p:attrName>style.visibility</p:attrName>
                                        </p:attrNameLst>
                                      </p:cBhvr>
                                      <p:to>
                                        <p:strVal val="visible"/>
                                      </p:to>
                                    </p:set>
                                    <p:anim calcmode="lin" valueType="num">
                                      <p:cBhvr>
                                        <p:cTn id="16" dur="1500" fill="hold"/>
                                        <p:tgtEl>
                                          <p:spTgt spid="4"/>
                                        </p:tgtEl>
                                        <p:attrNameLst>
                                          <p:attrName>ppt_w</p:attrName>
                                        </p:attrNameLst>
                                      </p:cBhvr>
                                      <p:tavLst>
                                        <p:tav tm="0">
                                          <p:val>
                                            <p:strVal val="#ppt_w"/>
                                          </p:val>
                                        </p:tav>
                                        <p:tav tm="100000">
                                          <p:val>
                                            <p:strVal val="#ppt_w"/>
                                          </p:val>
                                        </p:tav>
                                      </p:tavLst>
                                    </p:anim>
                                    <p:anim calcmode="lin" valueType="num">
                                      <p:cBhvr>
                                        <p:cTn id="17" dur="1500" fill="hold"/>
                                        <p:tgtEl>
                                          <p:spTgt spid="4"/>
                                        </p:tgtEl>
                                        <p:attrNameLst>
                                          <p:attrName>ppt_h</p:attrName>
                                        </p:attrNameLst>
                                      </p:cBhvr>
                                      <p:tavLst>
                                        <p:tav tm="0" fmla="#ppt_h*sin(2.5*pi*$)">
                                          <p:val>
                                            <p:fltVal val="0"/>
                                          </p:val>
                                        </p:tav>
                                        <p:tav tm="100000">
                                          <p:val>
                                            <p:fltVal val="1"/>
                                          </p:val>
                                        </p:tav>
                                      </p:tavLst>
                                    </p:anim>
                                  </p:childTnLst>
                                </p:cTn>
                              </p:par>
                              <p:par>
                                <p:cTn id="18" presetID="19" presetClass="entr" presetSubtype="10" fill="hold" nodeType="withEffect">
                                  <p:stCondLst>
                                    <p:cond delay="1200"/>
                                  </p:stCondLst>
                                  <p:childTnLst>
                                    <p:set>
                                      <p:cBhvr>
                                        <p:cTn id="19" dur="1" fill="hold">
                                          <p:stCondLst>
                                            <p:cond delay="0"/>
                                          </p:stCondLst>
                                        </p:cTn>
                                        <p:tgtEl>
                                          <p:spTgt spid="3"/>
                                        </p:tgtEl>
                                        <p:attrNameLst>
                                          <p:attrName>style.visibility</p:attrName>
                                        </p:attrNameLst>
                                      </p:cBhvr>
                                      <p:to>
                                        <p:strVal val="visible"/>
                                      </p:to>
                                    </p:set>
                                    <p:anim calcmode="lin" valueType="num">
                                      <p:cBhvr>
                                        <p:cTn id="20" dur="1500" fill="hold"/>
                                        <p:tgtEl>
                                          <p:spTgt spid="3"/>
                                        </p:tgtEl>
                                        <p:attrNameLst>
                                          <p:attrName>ppt_w</p:attrName>
                                        </p:attrNameLst>
                                      </p:cBhvr>
                                      <p:tavLst>
                                        <p:tav tm="0" fmla="#ppt_w*sin(2.5*pi*$)">
                                          <p:val>
                                            <p:fltVal val="0"/>
                                          </p:val>
                                        </p:tav>
                                        <p:tav tm="100000">
                                          <p:val>
                                            <p:fltVal val="1"/>
                                          </p:val>
                                        </p:tav>
                                      </p:tavLst>
                                    </p:anim>
                                    <p:anim calcmode="lin" valueType="num">
                                      <p:cBhvr>
                                        <p:cTn id="21" dur="1500" fill="hold"/>
                                        <p:tgtEl>
                                          <p:spTgt spid="3"/>
                                        </p:tgtEl>
                                        <p:attrNameLst>
                                          <p:attrName>ppt_h</p:attrName>
                                        </p:attrNameLst>
                                      </p:cBhvr>
                                      <p:tavLst>
                                        <p:tav tm="0">
                                          <p:val>
                                            <p:strVal val="#ppt_h"/>
                                          </p:val>
                                        </p:tav>
                                        <p:tav tm="100000">
                                          <p:val>
                                            <p:strVal val="#ppt_h"/>
                                          </p:val>
                                        </p:tav>
                                      </p:tavLst>
                                    </p:anim>
                                  </p:childTnLst>
                                </p:cTn>
                              </p:par>
                            </p:childTnLst>
                          </p:cTn>
                        </p:par>
                        <p:par>
                          <p:cTn id="22" fill="hold" nodeType="afterGroup">
                            <p:stCondLst>
                              <p:cond delay="2700"/>
                            </p:stCondLst>
                            <p:childTnLst>
                              <p:par>
                                <p:cTn id="23" presetID="41" presetClass="entr" presetSubtype="0" fill="hold" grpId="0" nodeType="afterEffect">
                                  <p:stCondLst>
                                    <p:cond delay="0"/>
                                  </p:stCondLst>
                                  <p:iterate type="wd">
                                    <p:tmPct val="10000"/>
                                  </p:iterate>
                                  <p:childTnLst>
                                    <p:set>
                                      <p:cBhvr>
                                        <p:cTn id="24" dur="1" fill="hold">
                                          <p:stCondLst>
                                            <p:cond delay="0"/>
                                          </p:stCondLst>
                                        </p:cTn>
                                        <p:tgtEl>
                                          <p:spTgt spid="26633"/>
                                        </p:tgtEl>
                                        <p:attrNameLst>
                                          <p:attrName>style.visibility</p:attrName>
                                        </p:attrNameLst>
                                      </p:cBhvr>
                                      <p:to>
                                        <p:strVal val="visible"/>
                                      </p:to>
                                    </p:set>
                                    <p:anim calcmode="lin" valueType="num">
                                      <p:cBhvr>
                                        <p:cTn id="25" dur="500" fill="hold"/>
                                        <p:tgtEl>
                                          <p:spTgt spid="26633"/>
                                        </p:tgtEl>
                                        <p:attrNameLst>
                                          <p:attrName>ppt_x</p:attrName>
                                        </p:attrNameLst>
                                      </p:cBhvr>
                                      <p:tavLst>
                                        <p:tav tm="0">
                                          <p:val>
                                            <p:strVal val="#ppt_x"/>
                                          </p:val>
                                        </p:tav>
                                        <p:tav tm="50000">
                                          <p:val>
                                            <p:strVal val="#ppt_x+.1"/>
                                          </p:val>
                                        </p:tav>
                                        <p:tav tm="100000">
                                          <p:val>
                                            <p:strVal val="#ppt_x"/>
                                          </p:val>
                                        </p:tav>
                                      </p:tavLst>
                                    </p:anim>
                                    <p:anim calcmode="lin" valueType="num">
                                      <p:cBhvr>
                                        <p:cTn id="26" dur="500" fill="hold"/>
                                        <p:tgtEl>
                                          <p:spTgt spid="26633"/>
                                        </p:tgtEl>
                                        <p:attrNameLst>
                                          <p:attrName>ppt_y</p:attrName>
                                        </p:attrNameLst>
                                      </p:cBhvr>
                                      <p:tavLst>
                                        <p:tav tm="0">
                                          <p:val>
                                            <p:strVal val="#ppt_y"/>
                                          </p:val>
                                        </p:tav>
                                        <p:tav tm="100000">
                                          <p:val>
                                            <p:strVal val="#ppt_y"/>
                                          </p:val>
                                        </p:tav>
                                      </p:tavLst>
                                    </p:anim>
                                    <p:anim calcmode="lin" valueType="num">
                                      <p:cBhvr>
                                        <p:cTn id="27" dur="500" fill="hold"/>
                                        <p:tgtEl>
                                          <p:spTgt spid="26633"/>
                                        </p:tgtEl>
                                        <p:attrNameLst>
                                          <p:attrName>ppt_h</p:attrName>
                                        </p:attrNameLst>
                                      </p:cBhvr>
                                      <p:tavLst>
                                        <p:tav tm="0">
                                          <p:val>
                                            <p:strVal val="#ppt_h/10"/>
                                          </p:val>
                                        </p:tav>
                                        <p:tav tm="50000">
                                          <p:val>
                                            <p:strVal val="#ppt_h+.01"/>
                                          </p:val>
                                        </p:tav>
                                        <p:tav tm="100000">
                                          <p:val>
                                            <p:strVal val="#ppt_h"/>
                                          </p:val>
                                        </p:tav>
                                      </p:tavLst>
                                    </p:anim>
                                    <p:anim calcmode="lin" valueType="num">
                                      <p:cBhvr>
                                        <p:cTn id="28" dur="500" fill="hold"/>
                                        <p:tgtEl>
                                          <p:spTgt spid="26633"/>
                                        </p:tgtEl>
                                        <p:attrNameLst>
                                          <p:attrName>ppt_w</p:attrName>
                                        </p:attrNameLst>
                                      </p:cBhvr>
                                      <p:tavLst>
                                        <p:tav tm="0">
                                          <p:val>
                                            <p:strVal val="#ppt_w/10"/>
                                          </p:val>
                                        </p:tav>
                                        <p:tav tm="50000">
                                          <p:val>
                                            <p:strVal val="#ppt_w+.01"/>
                                          </p:val>
                                        </p:tav>
                                        <p:tav tm="100000">
                                          <p:val>
                                            <p:strVal val="#ppt_w"/>
                                          </p:val>
                                        </p:tav>
                                      </p:tavLst>
                                    </p:anim>
                                    <p:animEffect transition="in" filter="fade">
                                      <p:cBhvr>
                                        <p:cTn id="29" dur="500" tmFilter="0,0; .5, 1; 1, 1"/>
                                        <p:tgtEl>
                                          <p:spTgt spid="26633"/>
                                        </p:tgtEl>
                                      </p:cBhvr>
                                    </p:animEffect>
                                  </p:childTnLst>
                                  <p:subTnLst>
                                    <p:animClr clrSpc="rgb" dir="cw">
                                      <p:cBhvr override="childStyle">
                                        <p:cTn dur="1" fill="hold" display="0" masterRel="nextClick" afterEffect="1"/>
                                        <p:tgtEl>
                                          <p:spTgt spid="26633"/>
                                        </p:tgtEl>
                                        <p:attrNameLst>
                                          <p:attrName>ppt_c</p:attrName>
                                        </p:attrNameLst>
                                      </p:cBhvr>
                                      <p:to>
                                        <a:srgbClr val="FF0000"/>
                                      </p:to>
                                    </p:animClr>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3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7106" name="Group 2"/>
          <p:cNvGrpSpPr>
            <a:grpSpLocks/>
          </p:cNvGrpSpPr>
          <p:nvPr/>
        </p:nvGrpSpPr>
        <p:grpSpPr bwMode="auto">
          <a:xfrm>
            <a:off x="2514600" y="1785938"/>
            <a:ext cx="6705600" cy="4343400"/>
            <a:chOff x="0" y="0"/>
            <a:chExt cx="4224" cy="2736"/>
          </a:xfrm>
        </p:grpSpPr>
        <p:grpSp>
          <p:nvGrpSpPr>
            <p:cNvPr id="38936" name="Group 3"/>
            <p:cNvGrpSpPr>
              <a:grpSpLocks/>
            </p:cNvGrpSpPr>
            <p:nvPr/>
          </p:nvGrpSpPr>
          <p:grpSpPr bwMode="auto">
            <a:xfrm>
              <a:off x="-13" y="1832"/>
              <a:ext cx="4262" cy="895"/>
              <a:chOff x="0" y="0"/>
              <a:chExt cx="6766560" cy="1420368"/>
            </a:xfrm>
          </p:grpSpPr>
          <p:pic>
            <p:nvPicPr>
              <p:cNvPr id="38938" name="椭圆 10"/>
              <p:cNvPicPr>
                <a:picLocks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0" y="0"/>
                <a:ext cx="6766560" cy="142036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38939" name="Text Box 5"/>
              <p:cNvSpPr txBox="1">
                <a:spLocks noChangeArrowheads="1"/>
              </p:cNvSpPr>
              <p:nvPr/>
            </p:nvSpPr>
            <p:spPr bwMode="auto">
              <a:xfrm>
                <a:off x="1072434" y="286337"/>
                <a:ext cx="4546255" cy="7678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2075" tIns="46038" rIns="92075" bIns="46038"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endParaRPr lang="zh-CN" altLang="en-US">
                  <a:solidFill>
                    <a:srgbClr val="000000"/>
                  </a:solidFill>
                  <a:ea typeface="宋体" pitchFamily="2" charset="-122"/>
                </a:endParaRPr>
              </a:p>
            </p:txBody>
          </p:sp>
        </p:grpSp>
        <p:pic>
          <p:nvPicPr>
            <p:cNvPr id="38937" name="Picture 305" descr="179"/>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1056" y="0"/>
              <a:ext cx="2242" cy="24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grpSp>
      <p:sp>
        <p:nvSpPr>
          <p:cNvPr id="47111" name="TextBox 11"/>
          <p:cNvSpPr txBox="1">
            <a:spLocks noChangeArrowheads="1"/>
          </p:cNvSpPr>
          <p:nvPr/>
        </p:nvSpPr>
        <p:spPr bwMode="auto">
          <a:xfrm flipH="1">
            <a:off x="4953001" y="1557339"/>
            <a:ext cx="2066925" cy="3968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r>
              <a:rPr lang="zh-CN" altLang="en-US" sz="2000" b="1">
                <a:solidFill>
                  <a:srgbClr val="008080"/>
                </a:solidFill>
                <a:latin typeface="宋体" pitchFamily="2" charset="-122"/>
                <a:ea typeface="宋体" pitchFamily="2" charset="-122"/>
              </a:rPr>
              <a:t>点击添加标题    </a:t>
            </a:r>
          </a:p>
        </p:txBody>
      </p:sp>
      <p:grpSp>
        <p:nvGrpSpPr>
          <p:cNvPr id="47112" name="Group 8"/>
          <p:cNvGrpSpPr>
            <a:grpSpLocks/>
          </p:cNvGrpSpPr>
          <p:nvPr/>
        </p:nvGrpSpPr>
        <p:grpSpPr bwMode="auto">
          <a:xfrm flipH="1">
            <a:off x="2593182" y="2584450"/>
            <a:ext cx="1146175" cy="457200"/>
            <a:chOff x="0" y="0"/>
            <a:chExt cx="1145710" cy="457200"/>
          </a:xfrm>
        </p:grpSpPr>
        <p:sp>
          <p:nvSpPr>
            <p:cNvPr id="38934" name="TextBox 11"/>
            <p:cNvSpPr txBox="1">
              <a:spLocks noChangeArrowheads="1"/>
            </p:cNvSpPr>
            <p:nvPr/>
          </p:nvSpPr>
          <p:spPr bwMode="auto">
            <a:xfrm>
              <a:off x="0" y="0"/>
              <a:ext cx="1145710" cy="457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r>
                <a:rPr lang="zh-CN" altLang="en-US" sz="1200">
                  <a:solidFill>
                    <a:srgbClr val="262626"/>
                  </a:solidFill>
                  <a:latin typeface="微软雅黑" pitchFamily="34" charset="-122"/>
                  <a:ea typeface="微软雅黑" pitchFamily="34" charset="-122"/>
                </a:rPr>
                <a:t>点击添加文本    </a:t>
              </a:r>
            </a:p>
            <a:p>
              <a:pPr eaLnBrk="1" hangingPunct="1"/>
              <a:r>
                <a:rPr lang="zh-CN" altLang="en-US" sz="1200">
                  <a:solidFill>
                    <a:srgbClr val="262626"/>
                  </a:solidFill>
                  <a:latin typeface="微软雅黑" pitchFamily="34" charset="-122"/>
                  <a:ea typeface="微软雅黑" pitchFamily="34" charset="-122"/>
                </a:rPr>
                <a:t>点击添加文本</a:t>
              </a:r>
            </a:p>
          </p:txBody>
        </p:sp>
        <p:sp>
          <p:nvSpPr>
            <p:cNvPr id="38935" name="TextBox 11"/>
            <p:cNvSpPr txBox="1">
              <a:spLocks noChangeArrowheads="1"/>
            </p:cNvSpPr>
            <p:nvPr/>
          </p:nvSpPr>
          <p:spPr bwMode="auto">
            <a:xfrm>
              <a:off x="0" y="0"/>
              <a:ext cx="1145710" cy="457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r>
                <a:rPr lang="zh-CN" altLang="en-US" sz="1200">
                  <a:solidFill>
                    <a:srgbClr val="262626"/>
                  </a:solidFill>
                  <a:latin typeface="微软雅黑" pitchFamily="34" charset="-122"/>
                  <a:ea typeface="微软雅黑" pitchFamily="34" charset="-122"/>
                </a:rPr>
                <a:t>点击添加文本    </a:t>
              </a:r>
            </a:p>
            <a:p>
              <a:pPr eaLnBrk="1" hangingPunct="1"/>
              <a:r>
                <a:rPr lang="zh-CN" altLang="en-US" sz="1200">
                  <a:solidFill>
                    <a:srgbClr val="262626"/>
                  </a:solidFill>
                  <a:latin typeface="微软雅黑" pitchFamily="34" charset="-122"/>
                  <a:ea typeface="微软雅黑" pitchFamily="34" charset="-122"/>
                </a:rPr>
                <a:t>点击添加文本</a:t>
              </a:r>
            </a:p>
          </p:txBody>
        </p:sp>
      </p:grpSp>
      <p:sp>
        <p:nvSpPr>
          <p:cNvPr id="47115" name="TextBox 11"/>
          <p:cNvSpPr txBox="1">
            <a:spLocks noChangeArrowheads="1"/>
          </p:cNvSpPr>
          <p:nvPr/>
        </p:nvSpPr>
        <p:spPr bwMode="auto">
          <a:xfrm flipH="1">
            <a:off x="2532064" y="2166938"/>
            <a:ext cx="1457325" cy="3365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r>
              <a:rPr lang="zh-CN" altLang="en-US" sz="1600" b="1">
                <a:solidFill>
                  <a:srgbClr val="000000"/>
                </a:solidFill>
                <a:latin typeface="宋体" pitchFamily="2" charset="-122"/>
                <a:ea typeface="宋体" pitchFamily="2" charset="-122"/>
              </a:rPr>
              <a:t>点击添加文本    </a:t>
            </a:r>
          </a:p>
        </p:txBody>
      </p:sp>
      <p:grpSp>
        <p:nvGrpSpPr>
          <p:cNvPr id="47116" name="Group 12"/>
          <p:cNvGrpSpPr>
            <a:grpSpLocks/>
          </p:cNvGrpSpPr>
          <p:nvPr/>
        </p:nvGrpSpPr>
        <p:grpSpPr bwMode="auto">
          <a:xfrm flipH="1">
            <a:off x="8591551" y="2541588"/>
            <a:ext cx="1146175" cy="457200"/>
            <a:chOff x="0" y="0"/>
            <a:chExt cx="1145710" cy="457200"/>
          </a:xfrm>
        </p:grpSpPr>
        <p:sp>
          <p:nvSpPr>
            <p:cNvPr id="38932" name="TextBox 11"/>
            <p:cNvSpPr txBox="1">
              <a:spLocks noChangeArrowheads="1"/>
            </p:cNvSpPr>
            <p:nvPr/>
          </p:nvSpPr>
          <p:spPr bwMode="auto">
            <a:xfrm>
              <a:off x="0" y="0"/>
              <a:ext cx="1145710" cy="457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r>
                <a:rPr lang="zh-CN" altLang="en-US" sz="1200">
                  <a:solidFill>
                    <a:srgbClr val="262626"/>
                  </a:solidFill>
                  <a:latin typeface="微软雅黑" pitchFamily="34" charset="-122"/>
                  <a:ea typeface="微软雅黑" pitchFamily="34" charset="-122"/>
                </a:rPr>
                <a:t>点击添加文本    </a:t>
              </a:r>
            </a:p>
            <a:p>
              <a:pPr eaLnBrk="1" hangingPunct="1"/>
              <a:r>
                <a:rPr lang="zh-CN" altLang="en-US" sz="1200">
                  <a:solidFill>
                    <a:srgbClr val="262626"/>
                  </a:solidFill>
                  <a:latin typeface="微软雅黑" pitchFamily="34" charset="-122"/>
                  <a:ea typeface="微软雅黑" pitchFamily="34" charset="-122"/>
                </a:rPr>
                <a:t>点击添加文本</a:t>
              </a:r>
            </a:p>
          </p:txBody>
        </p:sp>
        <p:sp>
          <p:nvSpPr>
            <p:cNvPr id="38933" name="TextBox 11"/>
            <p:cNvSpPr txBox="1">
              <a:spLocks noChangeArrowheads="1"/>
            </p:cNvSpPr>
            <p:nvPr/>
          </p:nvSpPr>
          <p:spPr bwMode="auto">
            <a:xfrm>
              <a:off x="0" y="0"/>
              <a:ext cx="1145710" cy="457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r>
                <a:rPr lang="zh-CN" altLang="en-US" sz="1200">
                  <a:solidFill>
                    <a:srgbClr val="262626"/>
                  </a:solidFill>
                  <a:latin typeface="微软雅黑" pitchFamily="34" charset="-122"/>
                  <a:ea typeface="微软雅黑" pitchFamily="34" charset="-122"/>
                </a:rPr>
                <a:t>点击添加文本    </a:t>
              </a:r>
            </a:p>
            <a:p>
              <a:pPr eaLnBrk="1" hangingPunct="1"/>
              <a:r>
                <a:rPr lang="zh-CN" altLang="en-US" sz="1200">
                  <a:solidFill>
                    <a:srgbClr val="262626"/>
                  </a:solidFill>
                  <a:latin typeface="微软雅黑" pitchFamily="34" charset="-122"/>
                  <a:ea typeface="微软雅黑" pitchFamily="34" charset="-122"/>
                </a:rPr>
                <a:t>点击添加文本</a:t>
              </a:r>
            </a:p>
          </p:txBody>
        </p:sp>
      </p:grpSp>
      <p:sp>
        <p:nvSpPr>
          <p:cNvPr id="47119" name="TextBox 11"/>
          <p:cNvSpPr txBox="1">
            <a:spLocks noChangeArrowheads="1"/>
          </p:cNvSpPr>
          <p:nvPr/>
        </p:nvSpPr>
        <p:spPr bwMode="auto">
          <a:xfrm flipH="1">
            <a:off x="7575550" y="2125664"/>
            <a:ext cx="1455738" cy="3381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r>
              <a:rPr lang="zh-CN" altLang="en-US" sz="1600" b="1">
                <a:solidFill>
                  <a:srgbClr val="000000"/>
                </a:solidFill>
                <a:latin typeface="宋体" pitchFamily="2" charset="-122"/>
                <a:ea typeface="宋体" pitchFamily="2" charset="-122"/>
              </a:rPr>
              <a:t>点击添加文本    </a:t>
            </a:r>
          </a:p>
        </p:txBody>
      </p:sp>
      <p:grpSp>
        <p:nvGrpSpPr>
          <p:cNvPr id="47120" name="Group 16"/>
          <p:cNvGrpSpPr>
            <a:grpSpLocks/>
          </p:cNvGrpSpPr>
          <p:nvPr/>
        </p:nvGrpSpPr>
        <p:grpSpPr bwMode="auto">
          <a:xfrm flipH="1">
            <a:off x="8588376" y="3802063"/>
            <a:ext cx="1146175" cy="457200"/>
            <a:chOff x="0" y="0"/>
            <a:chExt cx="1145710" cy="457200"/>
          </a:xfrm>
        </p:grpSpPr>
        <p:sp>
          <p:nvSpPr>
            <p:cNvPr id="38930" name="TextBox 11"/>
            <p:cNvSpPr txBox="1">
              <a:spLocks noChangeArrowheads="1"/>
            </p:cNvSpPr>
            <p:nvPr/>
          </p:nvSpPr>
          <p:spPr bwMode="auto">
            <a:xfrm>
              <a:off x="0" y="0"/>
              <a:ext cx="1145710" cy="457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r>
                <a:rPr lang="zh-CN" altLang="en-US" sz="1200">
                  <a:solidFill>
                    <a:srgbClr val="262626"/>
                  </a:solidFill>
                  <a:latin typeface="微软雅黑" pitchFamily="34" charset="-122"/>
                  <a:ea typeface="微软雅黑" pitchFamily="34" charset="-122"/>
                </a:rPr>
                <a:t>点击添加文本    </a:t>
              </a:r>
            </a:p>
            <a:p>
              <a:pPr eaLnBrk="1" hangingPunct="1"/>
              <a:r>
                <a:rPr lang="zh-CN" altLang="en-US" sz="1200">
                  <a:solidFill>
                    <a:srgbClr val="262626"/>
                  </a:solidFill>
                  <a:latin typeface="微软雅黑" pitchFamily="34" charset="-122"/>
                  <a:ea typeface="微软雅黑" pitchFamily="34" charset="-122"/>
                </a:rPr>
                <a:t>点击添加文本</a:t>
              </a:r>
            </a:p>
          </p:txBody>
        </p:sp>
        <p:sp>
          <p:nvSpPr>
            <p:cNvPr id="38931" name="TextBox 11"/>
            <p:cNvSpPr txBox="1">
              <a:spLocks noChangeArrowheads="1"/>
            </p:cNvSpPr>
            <p:nvPr/>
          </p:nvSpPr>
          <p:spPr bwMode="auto">
            <a:xfrm>
              <a:off x="0" y="0"/>
              <a:ext cx="1145710" cy="457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r>
                <a:rPr lang="zh-CN" altLang="en-US" sz="1200">
                  <a:solidFill>
                    <a:srgbClr val="262626"/>
                  </a:solidFill>
                  <a:latin typeface="微软雅黑" pitchFamily="34" charset="-122"/>
                  <a:ea typeface="微软雅黑" pitchFamily="34" charset="-122"/>
                </a:rPr>
                <a:t>点击添加文本    </a:t>
              </a:r>
            </a:p>
            <a:p>
              <a:pPr eaLnBrk="1" hangingPunct="1"/>
              <a:r>
                <a:rPr lang="zh-CN" altLang="en-US" sz="1200">
                  <a:solidFill>
                    <a:srgbClr val="262626"/>
                  </a:solidFill>
                  <a:latin typeface="微软雅黑" pitchFamily="34" charset="-122"/>
                  <a:ea typeface="微软雅黑" pitchFamily="34" charset="-122"/>
                </a:rPr>
                <a:t>点击添加文本</a:t>
              </a:r>
            </a:p>
          </p:txBody>
        </p:sp>
      </p:grpSp>
      <p:sp>
        <p:nvSpPr>
          <p:cNvPr id="47123" name="TextBox 11"/>
          <p:cNvSpPr txBox="1">
            <a:spLocks noChangeArrowheads="1"/>
          </p:cNvSpPr>
          <p:nvPr/>
        </p:nvSpPr>
        <p:spPr bwMode="auto">
          <a:xfrm flipH="1">
            <a:off x="7573964" y="3386139"/>
            <a:ext cx="1455737" cy="3381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r>
              <a:rPr lang="zh-CN" altLang="en-US" sz="1600" b="1">
                <a:solidFill>
                  <a:srgbClr val="000000"/>
                </a:solidFill>
                <a:latin typeface="宋体" pitchFamily="2" charset="-122"/>
                <a:ea typeface="宋体" pitchFamily="2" charset="-122"/>
              </a:rPr>
              <a:t>点击添加文本    </a:t>
            </a:r>
          </a:p>
        </p:txBody>
      </p:sp>
      <p:grpSp>
        <p:nvGrpSpPr>
          <p:cNvPr id="47124" name="Group 20"/>
          <p:cNvGrpSpPr>
            <a:grpSpLocks/>
          </p:cNvGrpSpPr>
          <p:nvPr/>
        </p:nvGrpSpPr>
        <p:grpSpPr bwMode="auto">
          <a:xfrm flipH="1">
            <a:off x="2499519" y="3956050"/>
            <a:ext cx="1146175" cy="457200"/>
            <a:chOff x="0" y="0"/>
            <a:chExt cx="1145710" cy="457200"/>
          </a:xfrm>
        </p:grpSpPr>
        <p:sp>
          <p:nvSpPr>
            <p:cNvPr id="38928" name="TextBox 11"/>
            <p:cNvSpPr txBox="1">
              <a:spLocks noChangeArrowheads="1"/>
            </p:cNvSpPr>
            <p:nvPr/>
          </p:nvSpPr>
          <p:spPr bwMode="auto">
            <a:xfrm>
              <a:off x="0" y="0"/>
              <a:ext cx="1145710" cy="457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r>
                <a:rPr lang="zh-CN" altLang="en-US" sz="1200">
                  <a:solidFill>
                    <a:srgbClr val="262626"/>
                  </a:solidFill>
                  <a:latin typeface="微软雅黑" pitchFamily="34" charset="-122"/>
                  <a:ea typeface="微软雅黑" pitchFamily="34" charset="-122"/>
                </a:rPr>
                <a:t>点击添加文本    </a:t>
              </a:r>
            </a:p>
            <a:p>
              <a:pPr eaLnBrk="1" hangingPunct="1"/>
              <a:r>
                <a:rPr lang="zh-CN" altLang="en-US" sz="1200">
                  <a:solidFill>
                    <a:srgbClr val="262626"/>
                  </a:solidFill>
                  <a:latin typeface="微软雅黑" pitchFamily="34" charset="-122"/>
                  <a:ea typeface="微软雅黑" pitchFamily="34" charset="-122"/>
                </a:rPr>
                <a:t>点击添加文本</a:t>
              </a:r>
            </a:p>
          </p:txBody>
        </p:sp>
        <p:sp>
          <p:nvSpPr>
            <p:cNvPr id="38929" name="TextBox 11"/>
            <p:cNvSpPr txBox="1">
              <a:spLocks noChangeArrowheads="1"/>
            </p:cNvSpPr>
            <p:nvPr/>
          </p:nvSpPr>
          <p:spPr bwMode="auto">
            <a:xfrm>
              <a:off x="0" y="0"/>
              <a:ext cx="1145710" cy="457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r>
                <a:rPr lang="zh-CN" altLang="en-US" sz="1200" dirty="0">
                  <a:solidFill>
                    <a:srgbClr val="262626"/>
                  </a:solidFill>
                  <a:latin typeface="微软雅黑" pitchFamily="34" charset="-122"/>
                  <a:ea typeface="微软雅黑" pitchFamily="34" charset="-122"/>
                </a:rPr>
                <a:t>点击添加文本    </a:t>
              </a:r>
            </a:p>
            <a:p>
              <a:pPr eaLnBrk="1" hangingPunct="1"/>
              <a:r>
                <a:rPr lang="zh-CN" altLang="en-US" sz="1200" dirty="0">
                  <a:solidFill>
                    <a:srgbClr val="262626"/>
                  </a:solidFill>
                  <a:latin typeface="微软雅黑" pitchFamily="34" charset="-122"/>
                  <a:ea typeface="微软雅黑" pitchFamily="34" charset="-122"/>
                </a:rPr>
                <a:t>点击添加文本</a:t>
              </a:r>
            </a:p>
          </p:txBody>
        </p:sp>
      </p:grpSp>
      <p:sp>
        <p:nvSpPr>
          <p:cNvPr id="47127" name="TextBox 11"/>
          <p:cNvSpPr txBox="1">
            <a:spLocks noChangeArrowheads="1"/>
          </p:cNvSpPr>
          <p:nvPr/>
        </p:nvSpPr>
        <p:spPr bwMode="auto">
          <a:xfrm flipH="1">
            <a:off x="2438400" y="3538539"/>
            <a:ext cx="1455738" cy="3381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r>
              <a:rPr lang="zh-CN" altLang="en-US" sz="1600" b="1">
                <a:solidFill>
                  <a:srgbClr val="000000"/>
                </a:solidFill>
                <a:latin typeface="宋体" pitchFamily="2" charset="-122"/>
                <a:ea typeface="宋体" pitchFamily="2" charset="-122"/>
              </a:rPr>
              <a:t>点击添加文本    </a:t>
            </a:r>
          </a:p>
        </p:txBody>
      </p:sp>
      <p:cxnSp>
        <p:nvCxnSpPr>
          <p:cNvPr id="47128" name="直接连接符 26"/>
          <p:cNvCxnSpPr>
            <a:cxnSpLocks noChangeShapeType="1"/>
          </p:cNvCxnSpPr>
          <p:nvPr/>
        </p:nvCxnSpPr>
        <p:spPr bwMode="auto">
          <a:xfrm flipH="1">
            <a:off x="2532064" y="3048000"/>
            <a:ext cx="2268537" cy="0"/>
          </a:xfrm>
          <a:prstGeom prst="line">
            <a:avLst/>
          </a:prstGeom>
          <a:noFill/>
          <a:ln w="12700">
            <a:solidFill>
              <a:srgbClr val="005DDF"/>
            </a:solidFill>
            <a:prstDash val="sysDot"/>
            <a:round/>
            <a:headEnd type="oval" w="med" len="me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47129" name="直接连接符 27"/>
          <p:cNvCxnSpPr>
            <a:cxnSpLocks noChangeShapeType="1"/>
          </p:cNvCxnSpPr>
          <p:nvPr/>
        </p:nvCxnSpPr>
        <p:spPr bwMode="auto">
          <a:xfrm flipH="1">
            <a:off x="2462214" y="4419600"/>
            <a:ext cx="2414587" cy="0"/>
          </a:xfrm>
          <a:prstGeom prst="line">
            <a:avLst/>
          </a:prstGeom>
          <a:noFill/>
          <a:ln w="12700">
            <a:solidFill>
              <a:srgbClr val="119707"/>
            </a:solidFill>
            <a:prstDash val="sysDot"/>
            <a:round/>
            <a:headEnd type="oval" w="med" len="me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47130" name="直接连接符 28"/>
          <p:cNvCxnSpPr>
            <a:cxnSpLocks noChangeShapeType="1"/>
          </p:cNvCxnSpPr>
          <p:nvPr/>
        </p:nvCxnSpPr>
        <p:spPr bwMode="auto">
          <a:xfrm flipH="1">
            <a:off x="6988176" y="3005138"/>
            <a:ext cx="2841625" cy="0"/>
          </a:xfrm>
          <a:prstGeom prst="line">
            <a:avLst/>
          </a:prstGeom>
          <a:noFill/>
          <a:ln w="12700">
            <a:solidFill>
              <a:srgbClr val="BE1247"/>
            </a:solidFill>
            <a:prstDash val="sysDot"/>
            <a:round/>
            <a:headEnd type="oval" w="med" len="me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47131" name="直接连接符 29"/>
          <p:cNvCxnSpPr>
            <a:cxnSpLocks noChangeShapeType="1"/>
          </p:cNvCxnSpPr>
          <p:nvPr/>
        </p:nvCxnSpPr>
        <p:spPr bwMode="auto">
          <a:xfrm flipH="1">
            <a:off x="7234239" y="4273550"/>
            <a:ext cx="2460625" cy="0"/>
          </a:xfrm>
          <a:prstGeom prst="line">
            <a:avLst/>
          </a:prstGeom>
          <a:noFill/>
          <a:ln w="12700">
            <a:solidFill>
              <a:srgbClr val="C73E01"/>
            </a:solidFill>
            <a:prstDash val="sysDot"/>
            <a:round/>
            <a:headEnd type="oval" w="med" len="me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Tree>
    <p:custDataLst>
      <p:tags r:id="rId1"/>
    </p:custDataLst>
    <p:extLst>
      <p:ext uri="{BB962C8B-B14F-4D97-AF65-F5344CB8AC3E}">
        <p14:creationId xmlns:p14="http://schemas.microsoft.com/office/powerpoint/2010/main" val="2873972430"/>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2" presetClass="entr" presetSubtype="0" fill="hold" nodeType="afterEffect">
                                  <p:stCondLst>
                                    <p:cond delay="0"/>
                                  </p:stCondLst>
                                  <p:childTnLst>
                                    <p:set>
                                      <p:cBhvr>
                                        <p:cTn id="6" dur="1" fill="hold">
                                          <p:stCondLst>
                                            <p:cond delay="0"/>
                                          </p:stCondLst>
                                        </p:cTn>
                                        <p:tgtEl>
                                          <p:spTgt spid="47106"/>
                                        </p:tgtEl>
                                        <p:attrNameLst>
                                          <p:attrName>style.visibility</p:attrName>
                                        </p:attrNameLst>
                                      </p:cBhvr>
                                      <p:to>
                                        <p:strVal val="visible"/>
                                      </p:to>
                                    </p:set>
                                    <p:animEffect transition="in" filter="fade">
                                      <p:cBhvr>
                                        <p:cTn id="7" dur="1000"/>
                                        <p:tgtEl>
                                          <p:spTgt spid="47106"/>
                                        </p:tgtEl>
                                      </p:cBhvr>
                                    </p:animEffect>
                                    <p:anim calcmode="lin" valueType="num">
                                      <p:cBhvr>
                                        <p:cTn id="8" dur="1000" fill="hold"/>
                                        <p:tgtEl>
                                          <p:spTgt spid="47106"/>
                                        </p:tgtEl>
                                        <p:attrNameLst>
                                          <p:attrName>ppt_x</p:attrName>
                                        </p:attrNameLst>
                                      </p:cBhvr>
                                      <p:tavLst>
                                        <p:tav tm="0">
                                          <p:val>
                                            <p:strVal val="#ppt_x"/>
                                          </p:val>
                                        </p:tav>
                                        <p:tav tm="100000">
                                          <p:val>
                                            <p:strVal val="#ppt_x"/>
                                          </p:val>
                                        </p:tav>
                                      </p:tavLst>
                                    </p:anim>
                                    <p:anim calcmode="lin" valueType="num">
                                      <p:cBhvr>
                                        <p:cTn id="9" dur="1000" fill="hold"/>
                                        <p:tgtEl>
                                          <p:spTgt spid="47106"/>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1000"/>
                            </p:stCondLst>
                            <p:childTnLst>
                              <p:par>
                                <p:cTn id="11" presetID="49" presetClass="entr" presetSubtype="0" decel="100000" fill="hold" grpId="1" nodeType="afterEffect">
                                  <p:stCondLst>
                                    <p:cond delay="0"/>
                                  </p:stCondLst>
                                  <p:iterate type="lt">
                                    <p:tmAbs val="0"/>
                                  </p:iterate>
                                  <p:childTnLst>
                                    <p:set>
                                      <p:cBhvr>
                                        <p:cTn id="12" dur="1" fill="hold">
                                          <p:stCondLst>
                                            <p:cond delay="0"/>
                                          </p:stCondLst>
                                        </p:cTn>
                                        <p:tgtEl>
                                          <p:spTgt spid="47111"/>
                                        </p:tgtEl>
                                        <p:attrNameLst>
                                          <p:attrName>style.visibility</p:attrName>
                                        </p:attrNameLst>
                                      </p:cBhvr>
                                      <p:to>
                                        <p:strVal val="visible"/>
                                      </p:to>
                                    </p:set>
                                    <p:anim calcmode="lin" valueType="num">
                                      <p:cBhvr>
                                        <p:cTn id="13" dur="500" fill="hold"/>
                                        <p:tgtEl>
                                          <p:spTgt spid="47111"/>
                                        </p:tgtEl>
                                        <p:attrNameLst>
                                          <p:attrName>ppt_w</p:attrName>
                                        </p:attrNameLst>
                                      </p:cBhvr>
                                      <p:tavLst>
                                        <p:tav tm="0">
                                          <p:val>
                                            <p:fltVal val="0"/>
                                          </p:val>
                                        </p:tav>
                                        <p:tav tm="100000">
                                          <p:val>
                                            <p:strVal val="#ppt_w"/>
                                          </p:val>
                                        </p:tav>
                                      </p:tavLst>
                                    </p:anim>
                                    <p:anim calcmode="lin" valueType="num">
                                      <p:cBhvr>
                                        <p:cTn id="14" dur="500" fill="hold"/>
                                        <p:tgtEl>
                                          <p:spTgt spid="47111"/>
                                        </p:tgtEl>
                                        <p:attrNameLst>
                                          <p:attrName>ppt_h</p:attrName>
                                        </p:attrNameLst>
                                      </p:cBhvr>
                                      <p:tavLst>
                                        <p:tav tm="0">
                                          <p:val>
                                            <p:fltVal val="0"/>
                                          </p:val>
                                        </p:tav>
                                        <p:tav tm="100000">
                                          <p:val>
                                            <p:strVal val="#ppt_h"/>
                                          </p:val>
                                        </p:tav>
                                      </p:tavLst>
                                    </p:anim>
                                    <p:anim calcmode="lin" valueType="num">
                                      <p:cBhvr>
                                        <p:cTn id="15" dur="500" fill="hold"/>
                                        <p:tgtEl>
                                          <p:spTgt spid="47111"/>
                                        </p:tgtEl>
                                        <p:attrNameLst>
                                          <p:attrName>style.rotation</p:attrName>
                                        </p:attrNameLst>
                                      </p:cBhvr>
                                      <p:tavLst>
                                        <p:tav tm="0">
                                          <p:val>
                                            <p:fltVal val="360"/>
                                          </p:val>
                                        </p:tav>
                                        <p:tav tm="100000">
                                          <p:val>
                                            <p:fltVal val="0"/>
                                          </p:val>
                                        </p:tav>
                                      </p:tavLst>
                                    </p:anim>
                                    <p:animEffect transition="in" filter="fade">
                                      <p:cBhvr>
                                        <p:cTn id="16" dur="500"/>
                                        <p:tgtEl>
                                          <p:spTgt spid="47111"/>
                                        </p:tgtEl>
                                      </p:cBhvr>
                                    </p:animEffect>
                                  </p:childTnLst>
                                </p:cTn>
                              </p:par>
                            </p:childTnLst>
                          </p:cTn>
                        </p:par>
                        <p:par>
                          <p:cTn id="17" fill="hold" nodeType="afterGroup">
                            <p:stCondLst>
                              <p:cond delay="1500"/>
                            </p:stCondLst>
                            <p:childTnLst>
                              <p:par>
                                <p:cTn id="18" presetID="27" presetClass="entr" presetSubtype="0" fill="hold" grpId="0" nodeType="afterEffect">
                                  <p:stCondLst>
                                    <p:cond delay="0"/>
                                  </p:stCondLst>
                                  <p:iterate type="lt">
                                    <p:tmPct val="50000"/>
                                  </p:iterate>
                                  <p:childTnLst>
                                    <p:set>
                                      <p:cBhvr>
                                        <p:cTn id="19" dur="1" fill="hold">
                                          <p:stCondLst>
                                            <p:cond delay="0"/>
                                          </p:stCondLst>
                                        </p:cTn>
                                        <p:tgtEl>
                                          <p:spTgt spid="47111"/>
                                        </p:tgtEl>
                                        <p:attrNameLst>
                                          <p:attrName>style.visibility</p:attrName>
                                        </p:attrNameLst>
                                      </p:cBhvr>
                                      <p:to>
                                        <p:strVal val="visible"/>
                                      </p:to>
                                    </p:set>
                                    <p:anim calcmode="discrete" valueType="clr">
                                      <p:cBhvr override="childStyle">
                                        <p:cTn id="20" dur="80"/>
                                        <p:tgtEl>
                                          <p:spTgt spid="47111"/>
                                        </p:tgtEl>
                                        <p:attrNameLst>
                                          <p:attrName>style.color</p:attrName>
                                        </p:attrNameLst>
                                      </p:cBhvr>
                                      <p:tavLst>
                                        <p:tav tm="0">
                                          <p:val>
                                            <p:clrVal>
                                              <a:schemeClr val="accent2"/>
                                            </p:clrVal>
                                          </p:val>
                                        </p:tav>
                                        <p:tav tm="50000">
                                          <p:val>
                                            <p:clrVal>
                                              <a:schemeClr val="hlink"/>
                                            </p:clrVal>
                                          </p:val>
                                        </p:tav>
                                      </p:tavLst>
                                    </p:anim>
                                    <p:anim calcmode="discrete" valueType="clr">
                                      <p:cBhvr>
                                        <p:cTn id="21" dur="80"/>
                                        <p:tgtEl>
                                          <p:spTgt spid="47111"/>
                                        </p:tgtEl>
                                        <p:attrNameLst>
                                          <p:attrName>fillcolor</p:attrName>
                                        </p:attrNameLst>
                                      </p:cBhvr>
                                      <p:tavLst>
                                        <p:tav tm="0">
                                          <p:val>
                                            <p:clrVal>
                                              <a:schemeClr val="accent2"/>
                                            </p:clrVal>
                                          </p:val>
                                        </p:tav>
                                        <p:tav tm="50000">
                                          <p:val>
                                            <p:clrVal>
                                              <a:schemeClr val="hlink"/>
                                            </p:clrVal>
                                          </p:val>
                                        </p:tav>
                                      </p:tavLst>
                                    </p:anim>
                                    <p:set>
                                      <p:cBhvr>
                                        <p:cTn id="22" dur="80"/>
                                        <p:tgtEl>
                                          <p:spTgt spid="47111"/>
                                        </p:tgtEl>
                                        <p:attrNameLst>
                                          <p:attrName>fill.type</p:attrName>
                                        </p:attrNameLst>
                                      </p:cBhvr>
                                      <p:to>
                                        <p:strVal val="solid"/>
                                      </p:to>
                                    </p:set>
                                  </p:childTnLst>
                                </p:cTn>
                              </p:par>
                            </p:childTnLst>
                          </p:cTn>
                        </p:par>
                        <p:par>
                          <p:cTn id="23" fill="hold" nodeType="afterGroup">
                            <p:stCondLst>
                              <p:cond delay="1940"/>
                            </p:stCondLst>
                            <p:childTnLst>
                              <p:par>
                                <p:cTn id="24" presetID="22" presetClass="entr" presetSubtype="8" fill="hold" nodeType="afterEffect">
                                  <p:stCondLst>
                                    <p:cond delay="0"/>
                                  </p:stCondLst>
                                  <p:childTnLst>
                                    <p:set>
                                      <p:cBhvr>
                                        <p:cTn id="25" dur="1" fill="hold">
                                          <p:stCondLst>
                                            <p:cond delay="0"/>
                                          </p:stCondLst>
                                        </p:cTn>
                                        <p:tgtEl>
                                          <p:spTgt spid="47130"/>
                                        </p:tgtEl>
                                        <p:attrNameLst>
                                          <p:attrName>style.visibility</p:attrName>
                                        </p:attrNameLst>
                                      </p:cBhvr>
                                      <p:to>
                                        <p:strVal val="visible"/>
                                      </p:to>
                                    </p:set>
                                    <p:animEffect transition="in" filter="wipe(left)">
                                      <p:cBhvr>
                                        <p:cTn id="26" dur="500"/>
                                        <p:tgtEl>
                                          <p:spTgt spid="47130"/>
                                        </p:tgtEl>
                                      </p:cBhvr>
                                    </p:animEffect>
                                  </p:childTnLst>
                                </p:cTn>
                              </p:par>
                            </p:childTnLst>
                          </p:cTn>
                        </p:par>
                        <p:par>
                          <p:cTn id="27" fill="hold" nodeType="afterGroup">
                            <p:stCondLst>
                              <p:cond delay="2440"/>
                            </p:stCondLst>
                            <p:childTnLst>
                              <p:par>
                                <p:cTn id="28" presetID="56" presetClass="entr" presetSubtype="0" fill="hold" grpId="0" nodeType="afterEffect">
                                  <p:stCondLst>
                                    <p:cond delay="0"/>
                                  </p:stCondLst>
                                  <p:iterate type="lt">
                                    <p:tmPct val="10000"/>
                                  </p:iterate>
                                  <p:childTnLst>
                                    <p:set>
                                      <p:cBhvr>
                                        <p:cTn id="29" dur="1" fill="hold">
                                          <p:stCondLst>
                                            <p:cond delay="0"/>
                                          </p:stCondLst>
                                        </p:cTn>
                                        <p:tgtEl>
                                          <p:spTgt spid="47119"/>
                                        </p:tgtEl>
                                        <p:attrNameLst>
                                          <p:attrName>style.visibility</p:attrName>
                                        </p:attrNameLst>
                                      </p:cBhvr>
                                      <p:to>
                                        <p:strVal val="visible"/>
                                      </p:to>
                                    </p:set>
                                    <p:anim by="(-#ppt_w*2)" calcmode="lin" valueType="num">
                                      <p:cBhvr rctx="PPT">
                                        <p:cTn id="30" dur="500" autoRev="1" fill="hold">
                                          <p:stCondLst>
                                            <p:cond delay="0"/>
                                          </p:stCondLst>
                                        </p:cTn>
                                        <p:tgtEl>
                                          <p:spTgt spid="47119"/>
                                        </p:tgtEl>
                                        <p:attrNameLst>
                                          <p:attrName>ppt_w</p:attrName>
                                        </p:attrNameLst>
                                      </p:cBhvr>
                                    </p:anim>
                                    <p:anim by="(#ppt_w*0.50)" calcmode="lin" valueType="num">
                                      <p:cBhvr>
                                        <p:cTn id="31" dur="500" decel="50000" autoRev="1" fill="hold">
                                          <p:stCondLst>
                                            <p:cond delay="0"/>
                                          </p:stCondLst>
                                        </p:cTn>
                                        <p:tgtEl>
                                          <p:spTgt spid="47119"/>
                                        </p:tgtEl>
                                        <p:attrNameLst>
                                          <p:attrName>ppt_x</p:attrName>
                                        </p:attrNameLst>
                                      </p:cBhvr>
                                    </p:anim>
                                    <p:anim from="(-#ppt_h/2)" to="(#ppt_y)" calcmode="lin" valueType="num">
                                      <p:cBhvr>
                                        <p:cTn id="32" dur="1000" fill="hold">
                                          <p:stCondLst>
                                            <p:cond delay="0"/>
                                          </p:stCondLst>
                                        </p:cTn>
                                        <p:tgtEl>
                                          <p:spTgt spid="47119"/>
                                        </p:tgtEl>
                                        <p:attrNameLst>
                                          <p:attrName>ppt_y</p:attrName>
                                        </p:attrNameLst>
                                      </p:cBhvr>
                                    </p:anim>
                                    <p:animRot by="21600000">
                                      <p:cBhvr>
                                        <p:cTn id="33" dur="1000" fill="hold">
                                          <p:stCondLst>
                                            <p:cond delay="0"/>
                                          </p:stCondLst>
                                        </p:cTn>
                                        <p:tgtEl>
                                          <p:spTgt spid="47119"/>
                                        </p:tgtEl>
                                        <p:attrNameLst>
                                          <p:attrName>r</p:attrName>
                                        </p:attrNameLst>
                                      </p:cBhvr>
                                    </p:animRot>
                                  </p:childTnLst>
                                </p:cTn>
                              </p:par>
                            </p:childTnLst>
                          </p:cTn>
                        </p:par>
                        <p:par>
                          <p:cTn id="34" fill="hold" nodeType="afterGroup">
                            <p:stCondLst>
                              <p:cond delay="4340"/>
                            </p:stCondLst>
                            <p:childTnLst>
                              <p:par>
                                <p:cTn id="35" presetID="23" presetClass="entr" presetSubtype="16" fill="hold" nodeType="afterEffect">
                                  <p:stCondLst>
                                    <p:cond delay="0"/>
                                  </p:stCondLst>
                                  <p:childTnLst>
                                    <p:set>
                                      <p:cBhvr>
                                        <p:cTn id="36" dur="1" fill="hold">
                                          <p:stCondLst>
                                            <p:cond delay="0"/>
                                          </p:stCondLst>
                                        </p:cTn>
                                        <p:tgtEl>
                                          <p:spTgt spid="47116"/>
                                        </p:tgtEl>
                                        <p:attrNameLst>
                                          <p:attrName>style.visibility</p:attrName>
                                        </p:attrNameLst>
                                      </p:cBhvr>
                                      <p:to>
                                        <p:strVal val="visible"/>
                                      </p:to>
                                    </p:set>
                                    <p:anim calcmode="lin" valueType="num">
                                      <p:cBhvr>
                                        <p:cTn id="37" dur="500" fill="hold"/>
                                        <p:tgtEl>
                                          <p:spTgt spid="47116"/>
                                        </p:tgtEl>
                                        <p:attrNameLst>
                                          <p:attrName>ppt_w</p:attrName>
                                        </p:attrNameLst>
                                      </p:cBhvr>
                                      <p:tavLst>
                                        <p:tav tm="0">
                                          <p:val>
                                            <p:fltVal val="0"/>
                                          </p:val>
                                        </p:tav>
                                        <p:tav tm="100000">
                                          <p:val>
                                            <p:strVal val="#ppt_w"/>
                                          </p:val>
                                        </p:tav>
                                      </p:tavLst>
                                    </p:anim>
                                    <p:anim calcmode="lin" valueType="num">
                                      <p:cBhvr>
                                        <p:cTn id="38" dur="500" fill="hold"/>
                                        <p:tgtEl>
                                          <p:spTgt spid="47116"/>
                                        </p:tgtEl>
                                        <p:attrNameLst>
                                          <p:attrName>ppt_h</p:attrName>
                                        </p:attrNameLst>
                                      </p:cBhvr>
                                      <p:tavLst>
                                        <p:tav tm="0">
                                          <p:val>
                                            <p:fltVal val="0"/>
                                          </p:val>
                                        </p:tav>
                                        <p:tav tm="100000">
                                          <p:val>
                                            <p:strVal val="#ppt_h"/>
                                          </p:val>
                                        </p:tav>
                                      </p:tavLst>
                                    </p:anim>
                                  </p:childTnLst>
                                </p:cTn>
                              </p:par>
                            </p:childTnLst>
                          </p:cTn>
                        </p:par>
                        <p:par>
                          <p:cTn id="39" fill="hold" nodeType="afterGroup">
                            <p:stCondLst>
                              <p:cond delay="4840"/>
                            </p:stCondLst>
                            <p:childTnLst>
                              <p:par>
                                <p:cTn id="40" presetID="22" presetClass="entr" presetSubtype="8" fill="hold" nodeType="afterEffect">
                                  <p:stCondLst>
                                    <p:cond delay="0"/>
                                  </p:stCondLst>
                                  <p:childTnLst>
                                    <p:set>
                                      <p:cBhvr>
                                        <p:cTn id="41" dur="1" fill="hold">
                                          <p:stCondLst>
                                            <p:cond delay="0"/>
                                          </p:stCondLst>
                                        </p:cTn>
                                        <p:tgtEl>
                                          <p:spTgt spid="47131"/>
                                        </p:tgtEl>
                                        <p:attrNameLst>
                                          <p:attrName>style.visibility</p:attrName>
                                        </p:attrNameLst>
                                      </p:cBhvr>
                                      <p:to>
                                        <p:strVal val="visible"/>
                                      </p:to>
                                    </p:set>
                                    <p:animEffect transition="in" filter="wipe(left)">
                                      <p:cBhvr>
                                        <p:cTn id="42" dur="500"/>
                                        <p:tgtEl>
                                          <p:spTgt spid="47131"/>
                                        </p:tgtEl>
                                      </p:cBhvr>
                                    </p:animEffect>
                                  </p:childTnLst>
                                </p:cTn>
                              </p:par>
                            </p:childTnLst>
                          </p:cTn>
                        </p:par>
                        <p:par>
                          <p:cTn id="43" fill="hold" nodeType="afterGroup">
                            <p:stCondLst>
                              <p:cond delay="5340"/>
                            </p:stCondLst>
                            <p:childTnLst>
                              <p:par>
                                <p:cTn id="44" presetID="56" presetClass="entr" presetSubtype="0" fill="hold" grpId="0" nodeType="afterEffect">
                                  <p:stCondLst>
                                    <p:cond delay="0"/>
                                  </p:stCondLst>
                                  <p:iterate type="lt">
                                    <p:tmPct val="10000"/>
                                  </p:iterate>
                                  <p:childTnLst>
                                    <p:set>
                                      <p:cBhvr>
                                        <p:cTn id="45" dur="1" fill="hold">
                                          <p:stCondLst>
                                            <p:cond delay="0"/>
                                          </p:stCondLst>
                                        </p:cTn>
                                        <p:tgtEl>
                                          <p:spTgt spid="47123"/>
                                        </p:tgtEl>
                                        <p:attrNameLst>
                                          <p:attrName>style.visibility</p:attrName>
                                        </p:attrNameLst>
                                      </p:cBhvr>
                                      <p:to>
                                        <p:strVal val="visible"/>
                                      </p:to>
                                    </p:set>
                                    <p:anim by="(-#ppt_w*2)" calcmode="lin" valueType="num">
                                      <p:cBhvr rctx="PPT">
                                        <p:cTn id="46" dur="500" autoRev="1" fill="hold">
                                          <p:stCondLst>
                                            <p:cond delay="0"/>
                                          </p:stCondLst>
                                        </p:cTn>
                                        <p:tgtEl>
                                          <p:spTgt spid="47123"/>
                                        </p:tgtEl>
                                        <p:attrNameLst>
                                          <p:attrName>ppt_w</p:attrName>
                                        </p:attrNameLst>
                                      </p:cBhvr>
                                    </p:anim>
                                    <p:anim by="(#ppt_w*0.50)" calcmode="lin" valueType="num">
                                      <p:cBhvr>
                                        <p:cTn id="47" dur="500" decel="50000" autoRev="1" fill="hold">
                                          <p:stCondLst>
                                            <p:cond delay="0"/>
                                          </p:stCondLst>
                                        </p:cTn>
                                        <p:tgtEl>
                                          <p:spTgt spid="47123"/>
                                        </p:tgtEl>
                                        <p:attrNameLst>
                                          <p:attrName>ppt_x</p:attrName>
                                        </p:attrNameLst>
                                      </p:cBhvr>
                                    </p:anim>
                                    <p:anim from="(-#ppt_h/2)" to="(#ppt_y)" calcmode="lin" valueType="num">
                                      <p:cBhvr>
                                        <p:cTn id="48" dur="1000" fill="hold">
                                          <p:stCondLst>
                                            <p:cond delay="0"/>
                                          </p:stCondLst>
                                        </p:cTn>
                                        <p:tgtEl>
                                          <p:spTgt spid="47123"/>
                                        </p:tgtEl>
                                        <p:attrNameLst>
                                          <p:attrName>ppt_y</p:attrName>
                                        </p:attrNameLst>
                                      </p:cBhvr>
                                    </p:anim>
                                    <p:animRot by="21600000">
                                      <p:cBhvr>
                                        <p:cTn id="49" dur="1000" fill="hold">
                                          <p:stCondLst>
                                            <p:cond delay="0"/>
                                          </p:stCondLst>
                                        </p:cTn>
                                        <p:tgtEl>
                                          <p:spTgt spid="47123"/>
                                        </p:tgtEl>
                                        <p:attrNameLst>
                                          <p:attrName>r</p:attrName>
                                        </p:attrNameLst>
                                      </p:cBhvr>
                                    </p:animRot>
                                  </p:childTnLst>
                                </p:cTn>
                              </p:par>
                            </p:childTnLst>
                          </p:cTn>
                        </p:par>
                        <p:par>
                          <p:cTn id="50" fill="hold" nodeType="afterGroup">
                            <p:stCondLst>
                              <p:cond delay="7240"/>
                            </p:stCondLst>
                            <p:childTnLst>
                              <p:par>
                                <p:cTn id="51" presetID="23" presetClass="entr" presetSubtype="16" fill="hold" nodeType="afterEffect">
                                  <p:stCondLst>
                                    <p:cond delay="0"/>
                                  </p:stCondLst>
                                  <p:childTnLst>
                                    <p:set>
                                      <p:cBhvr>
                                        <p:cTn id="52" dur="1" fill="hold">
                                          <p:stCondLst>
                                            <p:cond delay="0"/>
                                          </p:stCondLst>
                                        </p:cTn>
                                        <p:tgtEl>
                                          <p:spTgt spid="47120"/>
                                        </p:tgtEl>
                                        <p:attrNameLst>
                                          <p:attrName>style.visibility</p:attrName>
                                        </p:attrNameLst>
                                      </p:cBhvr>
                                      <p:to>
                                        <p:strVal val="visible"/>
                                      </p:to>
                                    </p:set>
                                    <p:anim calcmode="lin" valueType="num">
                                      <p:cBhvr>
                                        <p:cTn id="53" dur="500" fill="hold"/>
                                        <p:tgtEl>
                                          <p:spTgt spid="47120"/>
                                        </p:tgtEl>
                                        <p:attrNameLst>
                                          <p:attrName>ppt_w</p:attrName>
                                        </p:attrNameLst>
                                      </p:cBhvr>
                                      <p:tavLst>
                                        <p:tav tm="0">
                                          <p:val>
                                            <p:fltVal val="0"/>
                                          </p:val>
                                        </p:tav>
                                        <p:tav tm="100000">
                                          <p:val>
                                            <p:strVal val="#ppt_w"/>
                                          </p:val>
                                        </p:tav>
                                      </p:tavLst>
                                    </p:anim>
                                    <p:anim calcmode="lin" valueType="num">
                                      <p:cBhvr>
                                        <p:cTn id="54" dur="500" fill="hold"/>
                                        <p:tgtEl>
                                          <p:spTgt spid="47120"/>
                                        </p:tgtEl>
                                        <p:attrNameLst>
                                          <p:attrName>ppt_h</p:attrName>
                                        </p:attrNameLst>
                                      </p:cBhvr>
                                      <p:tavLst>
                                        <p:tav tm="0">
                                          <p:val>
                                            <p:fltVal val="0"/>
                                          </p:val>
                                        </p:tav>
                                        <p:tav tm="100000">
                                          <p:val>
                                            <p:strVal val="#ppt_h"/>
                                          </p:val>
                                        </p:tav>
                                      </p:tavLst>
                                    </p:anim>
                                  </p:childTnLst>
                                </p:cTn>
                              </p:par>
                            </p:childTnLst>
                          </p:cTn>
                        </p:par>
                        <p:par>
                          <p:cTn id="55" fill="hold" nodeType="afterGroup">
                            <p:stCondLst>
                              <p:cond delay="7740"/>
                            </p:stCondLst>
                            <p:childTnLst>
                              <p:par>
                                <p:cTn id="56" presetID="22" presetClass="entr" presetSubtype="2" fill="hold" nodeType="afterEffect">
                                  <p:stCondLst>
                                    <p:cond delay="0"/>
                                  </p:stCondLst>
                                  <p:childTnLst>
                                    <p:set>
                                      <p:cBhvr>
                                        <p:cTn id="57" dur="1" fill="hold">
                                          <p:stCondLst>
                                            <p:cond delay="0"/>
                                          </p:stCondLst>
                                        </p:cTn>
                                        <p:tgtEl>
                                          <p:spTgt spid="47129"/>
                                        </p:tgtEl>
                                        <p:attrNameLst>
                                          <p:attrName>style.visibility</p:attrName>
                                        </p:attrNameLst>
                                      </p:cBhvr>
                                      <p:to>
                                        <p:strVal val="visible"/>
                                      </p:to>
                                    </p:set>
                                    <p:animEffect transition="in" filter="wipe(right)">
                                      <p:cBhvr>
                                        <p:cTn id="58" dur="500"/>
                                        <p:tgtEl>
                                          <p:spTgt spid="47129"/>
                                        </p:tgtEl>
                                      </p:cBhvr>
                                    </p:animEffect>
                                  </p:childTnLst>
                                </p:cTn>
                              </p:par>
                            </p:childTnLst>
                          </p:cTn>
                        </p:par>
                        <p:par>
                          <p:cTn id="59" fill="hold" nodeType="afterGroup">
                            <p:stCondLst>
                              <p:cond delay="8240"/>
                            </p:stCondLst>
                            <p:childTnLst>
                              <p:par>
                                <p:cTn id="60" presetID="56" presetClass="entr" presetSubtype="0" fill="hold" grpId="0" nodeType="afterEffect">
                                  <p:stCondLst>
                                    <p:cond delay="0"/>
                                  </p:stCondLst>
                                  <p:iterate type="lt">
                                    <p:tmPct val="10000"/>
                                  </p:iterate>
                                  <p:childTnLst>
                                    <p:set>
                                      <p:cBhvr>
                                        <p:cTn id="61" dur="1" fill="hold">
                                          <p:stCondLst>
                                            <p:cond delay="0"/>
                                          </p:stCondLst>
                                        </p:cTn>
                                        <p:tgtEl>
                                          <p:spTgt spid="47127"/>
                                        </p:tgtEl>
                                        <p:attrNameLst>
                                          <p:attrName>style.visibility</p:attrName>
                                        </p:attrNameLst>
                                      </p:cBhvr>
                                      <p:to>
                                        <p:strVal val="visible"/>
                                      </p:to>
                                    </p:set>
                                    <p:anim by="(-#ppt_w*2)" calcmode="lin" valueType="num">
                                      <p:cBhvr rctx="PPT">
                                        <p:cTn id="62" dur="500" autoRev="1" fill="hold">
                                          <p:stCondLst>
                                            <p:cond delay="0"/>
                                          </p:stCondLst>
                                        </p:cTn>
                                        <p:tgtEl>
                                          <p:spTgt spid="47127"/>
                                        </p:tgtEl>
                                        <p:attrNameLst>
                                          <p:attrName>ppt_w</p:attrName>
                                        </p:attrNameLst>
                                      </p:cBhvr>
                                    </p:anim>
                                    <p:anim by="(#ppt_w*0.50)" calcmode="lin" valueType="num">
                                      <p:cBhvr>
                                        <p:cTn id="63" dur="500" decel="50000" autoRev="1" fill="hold">
                                          <p:stCondLst>
                                            <p:cond delay="0"/>
                                          </p:stCondLst>
                                        </p:cTn>
                                        <p:tgtEl>
                                          <p:spTgt spid="47127"/>
                                        </p:tgtEl>
                                        <p:attrNameLst>
                                          <p:attrName>ppt_x</p:attrName>
                                        </p:attrNameLst>
                                      </p:cBhvr>
                                    </p:anim>
                                    <p:anim from="(-#ppt_h/2)" to="(#ppt_y)" calcmode="lin" valueType="num">
                                      <p:cBhvr>
                                        <p:cTn id="64" dur="1000" fill="hold">
                                          <p:stCondLst>
                                            <p:cond delay="0"/>
                                          </p:stCondLst>
                                        </p:cTn>
                                        <p:tgtEl>
                                          <p:spTgt spid="47127"/>
                                        </p:tgtEl>
                                        <p:attrNameLst>
                                          <p:attrName>ppt_y</p:attrName>
                                        </p:attrNameLst>
                                      </p:cBhvr>
                                    </p:anim>
                                    <p:animRot by="21600000">
                                      <p:cBhvr>
                                        <p:cTn id="65" dur="1000" fill="hold">
                                          <p:stCondLst>
                                            <p:cond delay="0"/>
                                          </p:stCondLst>
                                        </p:cTn>
                                        <p:tgtEl>
                                          <p:spTgt spid="47127"/>
                                        </p:tgtEl>
                                        <p:attrNameLst>
                                          <p:attrName>r</p:attrName>
                                        </p:attrNameLst>
                                      </p:cBhvr>
                                    </p:animRot>
                                  </p:childTnLst>
                                </p:cTn>
                              </p:par>
                            </p:childTnLst>
                          </p:cTn>
                        </p:par>
                        <p:par>
                          <p:cTn id="66" fill="hold" nodeType="afterGroup">
                            <p:stCondLst>
                              <p:cond delay="10140"/>
                            </p:stCondLst>
                            <p:childTnLst>
                              <p:par>
                                <p:cTn id="67" presetID="23" presetClass="entr" presetSubtype="16" fill="hold" nodeType="afterEffect">
                                  <p:stCondLst>
                                    <p:cond delay="0"/>
                                  </p:stCondLst>
                                  <p:childTnLst>
                                    <p:set>
                                      <p:cBhvr>
                                        <p:cTn id="68" dur="1" fill="hold">
                                          <p:stCondLst>
                                            <p:cond delay="0"/>
                                          </p:stCondLst>
                                        </p:cTn>
                                        <p:tgtEl>
                                          <p:spTgt spid="47124"/>
                                        </p:tgtEl>
                                        <p:attrNameLst>
                                          <p:attrName>style.visibility</p:attrName>
                                        </p:attrNameLst>
                                      </p:cBhvr>
                                      <p:to>
                                        <p:strVal val="visible"/>
                                      </p:to>
                                    </p:set>
                                    <p:anim calcmode="lin" valueType="num">
                                      <p:cBhvr>
                                        <p:cTn id="69" dur="500" fill="hold"/>
                                        <p:tgtEl>
                                          <p:spTgt spid="47124"/>
                                        </p:tgtEl>
                                        <p:attrNameLst>
                                          <p:attrName>ppt_w</p:attrName>
                                        </p:attrNameLst>
                                      </p:cBhvr>
                                      <p:tavLst>
                                        <p:tav tm="0">
                                          <p:val>
                                            <p:fltVal val="0"/>
                                          </p:val>
                                        </p:tav>
                                        <p:tav tm="100000">
                                          <p:val>
                                            <p:strVal val="#ppt_w"/>
                                          </p:val>
                                        </p:tav>
                                      </p:tavLst>
                                    </p:anim>
                                    <p:anim calcmode="lin" valueType="num">
                                      <p:cBhvr>
                                        <p:cTn id="70" dur="500" fill="hold"/>
                                        <p:tgtEl>
                                          <p:spTgt spid="47124"/>
                                        </p:tgtEl>
                                        <p:attrNameLst>
                                          <p:attrName>ppt_h</p:attrName>
                                        </p:attrNameLst>
                                      </p:cBhvr>
                                      <p:tavLst>
                                        <p:tav tm="0">
                                          <p:val>
                                            <p:fltVal val="0"/>
                                          </p:val>
                                        </p:tav>
                                        <p:tav tm="100000">
                                          <p:val>
                                            <p:strVal val="#ppt_h"/>
                                          </p:val>
                                        </p:tav>
                                      </p:tavLst>
                                    </p:anim>
                                  </p:childTnLst>
                                </p:cTn>
                              </p:par>
                            </p:childTnLst>
                          </p:cTn>
                        </p:par>
                        <p:par>
                          <p:cTn id="71" fill="hold" nodeType="afterGroup">
                            <p:stCondLst>
                              <p:cond delay="10640"/>
                            </p:stCondLst>
                            <p:childTnLst>
                              <p:par>
                                <p:cTn id="72" presetID="22" presetClass="entr" presetSubtype="2" fill="hold" nodeType="afterEffect">
                                  <p:stCondLst>
                                    <p:cond delay="0"/>
                                  </p:stCondLst>
                                  <p:childTnLst>
                                    <p:set>
                                      <p:cBhvr>
                                        <p:cTn id="73" dur="1" fill="hold">
                                          <p:stCondLst>
                                            <p:cond delay="0"/>
                                          </p:stCondLst>
                                        </p:cTn>
                                        <p:tgtEl>
                                          <p:spTgt spid="47128"/>
                                        </p:tgtEl>
                                        <p:attrNameLst>
                                          <p:attrName>style.visibility</p:attrName>
                                        </p:attrNameLst>
                                      </p:cBhvr>
                                      <p:to>
                                        <p:strVal val="visible"/>
                                      </p:to>
                                    </p:set>
                                    <p:animEffect transition="in" filter="wipe(right)">
                                      <p:cBhvr>
                                        <p:cTn id="74" dur="500"/>
                                        <p:tgtEl>
                                          <p:spTgt spid="47128"/>
                                        </p:tgtEl>
                                      </p:cBhvr>
                                    </p:animEffect>
                                  </p:childTnLst>
                                </p:cTn>
                              </p:par>
                            </p:childTnLst>
                          </p:cTn>
                        </p:par>
                        <p:par>
                          <p:cTn id="75" fill="hold" nodeType="afterGroup">
                            <p:stCondLst>
                              <p:cond delay="11140"/>
                            </p:stCondLst>
                            <p:childTnLst>
                              <p:par>
                                <p:cTn id="76" presetID="56" presetClass="entr" presetSubtype="0" fill="hold" grpId="0" nodeType="afterEffect">
                                  <p:stCondLst>
                                    <p:cond delay="0"/>
                                  </p:stCondLst>
                                  <p:iterate type="lt">
                                    <p:tmPct val="10000"/>
                                  </p:iterate>
                                  <p:childTnLst>
                                    <p:set>
                                      <p:cBhvr>
                                        <p:cTn id="77" dur="1" fill="hold">
                                          <p:stCondLst>
                                            <p:cond delay="0"/>
                                          </p:stCondLst>
                                        </p:cTn>
                                        <p:tgtEl>
                                          <p:spTgt spid="47115"/>
                                        </p:tgtEl>
                                        <p:attrNameLst>
                                          <p:attrName>style.visibility</p:attrName>
                                        </p:attrNameLst>
                                      </p:cBhvr>
                                      <p:to>
                                        <p:strVal val="visible"/>
                                      </p:to>
                                    </p:set>
                                    <p:anim by="(-#ppt_w*2)" calcmode="lin" valueType="num">
                                      <p:cBhvr rctx="PPT">
                                        <p:cTn id="78" dur="500" autoRev="1" fill="hold">
                                          <p:stCondLst>
                                            <p:cond delay="0"/>
                                          </p:stCondLst>
                                        </p:cTn>
                                        <p:tgtEl>
                                          <p:spTgt spid="47115"/>
                                        </p:tgtEl>
                                        <p:attrNameLst>
                                          <p:attrName>ppt_w</p:attrName>
                                        </p:attrNameLst>
                                      </p:cBhvr>
                                    </p:anim>
                                    <p:anim by="(#ppt_w*0.50)" calcmode="lin" valueType="num">
                                      <p:cBhvr>
                                        <p:cTn id="79" dur="500" decel="50000" autoRev="1" fill="hold">
                                          <p:stCondLst>
                                            <p:cond delay="0"/>
                                          </p:stCondLst>
                                        </p:cTn>
                                        <p:tgtEl>
                                          <p:spTgt spid="47115"/>
                                        </p:tgtEl>
                                        <p:attrNameLst>
                                          <p:attrName>ppt_x</p:attrName>
                                        </p:attrNameLst>
                                      </p:cBhvr>
                                    </p:anim>
                                    <p:anim from="(-#ppt_h/2)" to="(#ppt_y)" calcmode="lin" valueType="num">
                                      <p:cBhvr>
                                        <p:cTn id="80" dur="1000" fill="hold">
                                          <p:stCondLst>
                                            <p:cond delay="0"/>
                                          </p:stCondLst>
                                        </p:cTn>
                                        <p:tgtEl>
                                          <p:spTgt spid="47115"/>
                                        </p:tgtEl>
                                        <p:attrNameLst>
                                          <p:attrName>ppt_y</p:attrName>
                                        </p:attrNameLst>
                                      </p:cBhvr>
                                    </p:anim>
                                    <p:animRot by="21600000">
                                      <p:cBhvr>
                                        <p:cTn id="81" dur="1000" fill="hold">
                                          <p:stCondLst>
                                            <p:cond delay="0"/>
                                          </p:stCondLst>
                                        </p:cTn>
                                        <p:tgtEl>
                                          <p:spTgt spid="47115"/>
                                        </p:tgtEl>
                                        <p:attrNameLst>
                                          <p:attrName>r</p:attrName>
                                        </p:attrNameLst>
                                      </p:cBhvr>
                                    </p:animRot>
                                  </p:childTnLst>
                                </p:cTn>
                              </p:par>
                            </p:childTnLst>
                          </p:cTn>
                        </p:par>
                        <p:par>
                          <p:cTn id="82" fill="hold" nodeType="afterGroup">
                            <p:stCondLst>
                              <p:cond delay="13040"/>
                            </p:stCondLst>
                            <p:childTnLst>
                              <p:par>
                                <p:cTn id="83" presetID="23" presetClass="entr" presetSubtype="16" fill="hold" nodeType="afterEffect">
                                  <p:stCondLst>
                                    <p:cond delay="0"/>
                                  </p:stCondLst>
                                  <p:childTnLst>
                                    <p:set>
                                      <p:cBhvr>
                                        <p:cTn id="84" dur="1" fill="hold">
                                          <p:stCondLst>
                                            <p:cond delay="0"/>
                                          </p:stCondLst>
                                        </p:cTn>
                                        <p:tgtEl>
                                          <p:spTgt spid="47112"/>
                                        </p:tgtEl>
                                        <p:attrNameLst>
                                          <p:attrName>style.visibility</p:attrName>
                                        </p:attrNameLst>
                                      </p:cBhvr>
                                      <p:to>
                                        <p:strVal val="visible"/>
                                      </p:to>
                                    </p:set>
                                    <p:anim calcmode="lin" valueType="num">
                                      <p:cBhvr>
                                        <p:cTn id="85" dur="500" fill="hold"/>
                                        <p:tgtEl>
                                          <p:spTgt spid="47112"/>
                                        </p:tgtEl>
                                        <p:attrNameLst>
                                          <p:attrName>ppt_w</p:attrName>
                                        </p:attrNameLst>
                                      </p:cBhvr>
                                      <p:tavLst>
                                        <p:tav tm="0">
                                          <p:val>
                                            <p:fltVal val="0"/>
                                          </p:val>
                                        </p:tav>
                                        <p:tav tm="100000">
                                          <p:val>
                                            <p:strVal val="#ppt_w"/>
                                          </p:val>
                                        </p:tav>
                                      </p:tavLst>
                                    </p:anim>
                                    <p:anim calcmode="lin" valueType="num">
                                      <p:cBhvr>
                                        <p:cTn id="86" dur="500" fill="hold"/>
                                        <p:tgtEl>
                                          <p:spTgt spid="47112"/>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111" grpId="0" autoUpdateAnimBg="0"/>
      <p:bldP spid="47111" grpId="1" autoUpdateAnimBg="0"/>
      <p:bldP spid="47115" grpId="0" autoUpdateAnimBg="0"/>
      <p:bldP spid="47119" grpId="0" autoUpdateAnimBg="0"/>
      <p:bldP spid="47123" grpId="0" autoUpdateAnimBg="0"/>
      <p:bldP spid="47127" grpId="0" autoUpdateAnimBg="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a:grpSpLocks/>
          </p:cNvGrpSpPr>
          <p:nvPr/>
        </p:nvGrpSpPr>
        <p:grpSpPr bwMode="auto">
          <a:xfrm>
            <a:off x="2325688" y="2811463"/>
            <a:ext cx="2278062" cy="2006600"/>
            <a:chOff x="801688" y="2811463"/>
            <a:chExt cx="2278062" cy="2006600"/>
          </a:xfrm>
        </p:grpSpPr>
        <p:pic>
          <p:nvPicPr>
            <p:cNvPr id="12304" name="图片 3"/>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801688" y="2811463"/>
              <a:ext cx="2278062" cy="2006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305" name="Rectangle 293"/>
            <p:cNvSpPr>
              <a:spLocks noChangeArrowheads="1"/>
            </p:cNvSpPr>
            <p:nvPr/>
          </p:nvSpPr>
          <p:spPr bwMode="auto">
            <a:xfrm>
              <a:off x="1371600" y="3355975"/>
              <a:ext cx="1036638" cy="682625"/>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p>
              <a:pPr>
                <a:lnSpc>
                  <a:spcPct val="120000"/>
                </a:lnSpc>
              </a:pPr>
              <a:r>
                <a:rPr lang="zh-CN" altLang="en-US" sz="1600">
                  <a:solidFill>
                    <a:srgbClr val="0000CC"/>
                  </a:solidFill>
                  <a:latin typeface="微软雅黑" pitchFamily="34" charset="-122"/>
                  <a:ea typeface="微软雅黑" pitchFamily="34" charset="-122"/>
                </a:rPr>
                <a:t>点击添加文字内容</a:t>
              </a:r>
            </a:p>
          </p:txBody>
        </p:sp>
      </p:grpSp>
      <p:grpSp>
        <p:nvGrpSpPr>
          <p:cNvPr id="3" name="组合 2"/>
          <p:cNvGrpSpPr>
            <a:grpSpLocks/>
          </p:cNvGrpSpPr>
          <p:nvPr/>
        </p:nvGrpSpPr>
        <p:grpSpPr bwMode="auto">
          <a:xfrm>
            <a:off x="2438401" y="4648200"/>
            <a:ext cx="2333625" cy="2039938"/>
            <a:chOff x="914400" y="4648200"/>
            <a:chExt cx="2333625" cy="2039938"/>
          </a:xfrm>
        </p:grpSpPr>
        <p:pic>
          <p:nvPicPr>
            <p:cNvPr id="12302" name="图片 5"/>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914400" y="4648200"/>
              <a:ext cx="2333625" cy="2039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303" name="Rectangle 293"/>
            <p:cNvSpPr>
              <a:spLocks noChangeArrowheads="1"/>
            </p:cNvSpPr>
            <p:nvPr/>
          </p:nvSpPr>
          <p:spPr bwMode="auto">
            <a:xfrm>
              <a:off x="1371600" y="5181600"/>
              <a:ext cx="1036638" cy="682625"/>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p>
              <a:pPr>
                <a:lnSpc>
                  <a:spcPct val="120000"/>
                </a:lnSpc>
              </a:pPr>
              <a:r>
                <a:rPr lang="zh-CN" altLang="en-US" sz="1600">
                  <a:solidFill>
                    <a:srgbClr val="0000CC"/>
                  </a:solidFill>
                  <a:latin typeface="微软雅黑" pitchFamily="34" charset="-122"/>
                  <a:ea typeface="微软雅黑" pitchFamily="34" charset="-122"/>
                </a:rPr>
                <a:t>点击添加文字内容</a:t>
              </a:r>
            </a:p>
          </p:txBody>
        </p:sp>
      </p:grpSp>
      <p:grpSp>
        <p:nvGrpSpPr>
          <p:cNvPr id="4" name="组合 3"/>
          <p:cNvGrpSpPr>
            <a:grpSpLocks/>
          </p:cNvGrpSpPr>
          <p:nvPr/>
        </p:nvGrpSpPr>
        <p:grpSpPr bwMode="auto">
          <a:xfrm>
            <a:off x="2336800" y="762000"/>
            <a:ext cx="6731000" cy="2141538"/>
            <a:chOff x="812800" y="762000"/>
            <a:chExt cx="6731000" cy="2141538"/>
          </a:xfrm>
        </p:grpSpPr>
        <p:pic>
          <p:nvPicPr>
            <p:cNvPr id="12300" name="图片 2"/>
            <p:cNvPicPr>
              <a:picLocks noChangeAspect="1" noChangeArrowheads="1"/>
            </p:cNvPicPr>
            <p:nvPr/>
          </p:nvPicPr>
          <p:blipFill>
            <a:blip r:embed="rId6" cstate="screen">
              <a:extLst>
                <a:ext uri="{28A0092B-C50C-407E-A947-70E740481C1C}">
                  <a14:useLocalDpi xmlns:a14="http://schemas.microsoft.com/office/drawing/2010/main"/>
                </a:ext>
              </a:extLst>
            </a:blip>
            <a:srcRect l="7294" t="8377" r="31587" b="60399"/>
            <a:stretch>
              <a:fillRect/>
            </a:stretch>
          </p:blipFill>
          <p:spPr bwMode="auto">
            <a:xfrm>
              <a:off x="812800" y="762000"/>
              <a:ext cx="6731000" cy="2141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301" name="Rectangle 293"/>
            <p:cNvSpPr>
              <a:spLocks noChangeArrowheads="1"/>
            </p:cNvSpPr>
            <p:nvPr/>
          </p:nvSpPr>
          <p:spPr bwMode="auto">
            <a:xfrm>
              <a:off x="1412875" y="1335088"/>
              <a:ext cx="4191000" cy="979487"/>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p>
              <a:pPr>
                <a:lnSpc>
                  <a:spcPct val="120000"/>
                </a:lnSpc>
              </a:pPr>
              <a:r>
                <a:rPr lang="zh-CN" altLang="en-US" sz="1600">
                  <a:solidFill>
                    <a:srgbClr val="0000CC"/>
                  </a:solidFill>
                  <a:latin typeface="微软雅黑" pitchFamily="34" charset="-122"/>
                  <a:ea typeface="微软雅黑" pitchFamily="34" charset="-122"/>
                </a:rPr>
                <a:t>点击添加文字内容    点击添加文字内容</a:t>
              </a:r>
            </a:p>
            <a:p>
              <a:pPr>
                <a:lnSpc>
                  <a:spcPct val="120000"/>
                </a:lnSpc>
              </a:pPr>
              <a:r>
                <a:rPr lang="zh-CN" altLang="en-US" sz="1600">
                  <a:solidFill>
                    <a:srgbClr val="0000CC"/>
                  </a:solidFill>
                  <a:latin typeface="微软雅黑" pitchFamily="34" charset="-122"/>
                  <a:ea typeface="微软雅黑" pitchFamily="34" charset="-122"/>
                </a:rPr>
                <a:t>点击添加文字内容    点击添加文字内容</a:t>
              </a:r>
            </a:p>
            <a:p>
              <a:pPr>
                <a:lnSpc>
                  <a:spcPct val="120000"/>
                </a:lnSpc>
              </a:pPr>
              <a:r>
                <a:rPr lang="zh-CN" altLang="en-US" sz="1600">
                  <a:solidFill>
                    <a:srgbClr val="0000CC"/>
                  </a:solidFill>
                  <a:latin typeface="微软雅黑" pitchFamily="34" charset="-122"/>
                  <a:ea typeface="微软雅黑" pitchFamily="34" charset="-122"/>
                </a:rPr>
                <a:t>点击添加文字内容    点击添加文字内容</a:t>
              </a:r>
            </a:p>
          </p:txBody>
        </p:sp>
      </p:grpSp>
      <p:pic>
        <p:nvPicPr>
          <p:cNvPr id="16392" name="Picture 139" descr="手握手团结人物"/>
          <p:cNvPicPr>
            <a:picLocks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a:off x="5327650" y="1963739"/>
            <a:ext cx="4800600" cy="4548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6393" name="Group 9"/>
          <p:cNvGrpSpPr>
            <a:grpSpLocks/>
          </p:cNvGrpSpPr>
          <p:nvPr/>
        </p:nvGrpSpPr>
        <p:grpSpPr bwMode="auto">
          <a:xfrm>
            <a:off x="6775450" y="3479801"/>
            <a:ext cx="1981200" cy="1965325"/>
            <a:chOff x="0" y="0"/>
            <a:chExt cx="3063119" cy="3038744"/>
          </a:xfrm>
        </p:grpSpPr>
        <p:pic>
          <p:nvPicPr>
            <p:cNvPr id="12295" name="Billede 38" descr="e1.png"/>
            <p:cNvPicPr>
              <a:picLocks noChangeAspect="1" noChangeArrowheads="1"/>
            </p:cNvPicPr>
            <p:nvPr/>
          </p:nvPicPr>
          <p:blipFill>
            <a:blip r:embed="rId8" cstate="screen">
              <a:extLst>
                <a:ext uri="{28A0092B-C50C-407E-A947-70E740481C1C}">
                  <a14:useLocalDpi xmlns:a14="http://schemas.microsoft.com/office/drawing/2010/main"/>
                </a:ext>
              </a:extLst>
            </a:blip>
            <a:srcRect/>
            <a:stretch>
              <a:fillRect/>
            </a:stretch>
          </p:blipFill>
          <p:spPr bwMode="auto">
            <a:xfrm>
              <a:off x="0" y="0"/>
              <a:ext cx="3063119" cy="30387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2296" name="Group 11"/>
            <p:cNvGrpSpPr>
              <a:grpSpLocks/>
            </p:cNvGrpSpPr>
            <p:nvPr/>
          </p:nvGrpSpPr>
          <p:grpSpPr bwMode="auto">
            <a:xfrm>
              <a:off x="80505" y="76975"/>
              <a:ext cx="2912319" cy="2912481"/>
              <a:chOff x="0" y="0"/>
              <a:chExt cx="1883664" cy="1883664"/>
            </a:xfrm>
          </p:grpSpPr>
          <p:pic>
            <p:nvPicPr>
              <p:cNvPr id="12298" name="Ellipse 39"/>
              <p:cNvPicPr>
                <a:picLocks noChangeArrowheads="1"/>
              </p:cNvPicPr>
              <p:nvPr/>
            </p:nvPicPr>
            <p:blipFill>
              <a:blip r:embed="rId9">
                <a:extLst>
                  <a:ext uri="{28A0092B-C50C-407E-A947-70E740481C1C}">
                    <a14:useLocalDpi xmlns:a14="http://schemas.microsoft.com/office/drawing/2010/main"/>
                  </a:ext>
                </a:extLst>
              </a:blip>
              <a:srcRect/>
              <a:stretch>
                <a:fillRect/>
              </a:stretch>
            </p:blipFill>
            <p:spPr bwMode="auto">
              <a:xfrm>
                <a:off x="0" y="0"/>
                <a:ext cx="1883664" cy="1883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299" name="Text Box 13"/>
              <p:cNvSpPr txBox="1">
                <a:spLocks noChangeArrowheads="1"/>
              </p:cNvSpPr>
              <p:nvPr/>
            </p:nvSpPr>
            <p:spPr bwMode="auto">
              <a:xfrm>
                <a:off x="273301" y="275568"/>
                <a:ext cx="1331876" cy="13318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hangingPunct="1"/>
                <a:endParaRPr lang="en-US" altLang="zh-CN">
                  <a:solidFill>
                    <a:srgbClr val="FFFFFF"/>
                  </a:solidFill>
                  <a:latin typeface="Calibri" pitchFamily="34" charset="0"/>
                  <a:ea typeface="MS PGothic" pitchFamily="34" charset="-128"/>
                </a:endParaRPr>
              </a:p>
            </p:txBody>
          </p:sp>
        </p:grpSp>
        <p:sp>
          <p:nvSpPr>
            <p:cNvPr id="12297" name="Ellipse 40"/>
            <p:cNvSpPr>
              <a:spLocks noChangeArrowheads="1"/>
            </p:cNvSpPr>
            <p:nvPr/>
          </p:nvSpPr>
          <p:spPr bwMode="auto">
            <a:xfrm>
              <a:off x="417252" y="83455"/>
              <a:ext cx="2186891" cy="1615100"/>
            </a:xfrm>
            <a:prstGeom prst="ellipse">
              <a:avLst/>
            </a:prstGeom>
            <a:gradFill rotWithShape="1">
              <a:gsLst>
                <a:gs pos="0">
                  <a:srgbClr val="FFFFFF">
                    <a:alpha val="0"/>
                  </a:srgbClr>
                </a:gs>
                <a:gs pos="100000">
                  <a:srgbClr val="FFFCF9">
                    <a:alpha val="76999"/>
                  </a:srgbClr>
                </a:gs>
              </a:gsLst>
              <a:lin ang="5400000"/>
            </a:gra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en-US" altLang="zh-CN">
                <a:solidFill>
                  <a:srgbClr val="FFFFFF"/>
                </a:solidFill>
                <a:latin typeface="Calibri" pitchFamily="34" charset="0"/>
                <a:ea typeface="MS PGothic" pitchFamily="34" charset="-128"/>
              </a:endParaRPr>
            </a:p>
          </p:txBody>
        </p:sp>
      </p:grpSp>
    </p:spTree>
    <p:custDataLst>
      <p:tags r:id="rId1"/>
    </p:custDataLst>
    <p:extLst>
      <p:ext uri="{BB962C8B-B14F-4D97-AF65-F5344CB8AC3E}">
        <p14:creationId xmlns:p14="http://schemas.microsoft.com/office/powerpoint/2010/main" val="2088324805"/>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9" presetClass="entr" presetSubtype="0" decel="100000" fill="hold" nodeType="withEffect">
                                  <p:stCondLst>
                                    <p:cond delay="200"/>
                                  </p:stCondLst>
                                  <p:childTnLst>
                                    <p:set>
                                      <p:cBhvr>
                                        <p:cTn id="6" dur="1" fill="hold">
                                          <p:stCondLst>
                                            <p:cond delay="0"/>
                                          </p:stCondLst>
                                        </p:cTn>
                                        <p:tgtEl>
                                          <p:spTgt spid="16393"/>
                                        </p:tgtEl>
                                        <p:attrNameLst>
                                          <p:attrName>style.visibility</p:attrName>
                                        </p:attrNameLst>
                                      </p:cBhvr>
                                      <p:to>
                                        <p:strVal val="visible"/>
                                      </p:to>
                                    </p:set>
                                    <p:anim calcmode="lin" valueType="num">
                                      <p:cBhvr>
                                        <p:cTn id="7" dur="1000" fill="hold"/>
                                        <p:tgtEl>
                                          <p:spTgt spid="16393"/>
                                        </p:tgtEl>
                                        <p:attrNameLst>
                                          <p:attrName>ppt_w</p:attrName>
                                        </p:attrNameLst>
                                      </p:cBhvr>
                                      <p:tavLst>
                                        <p:tav tm="0">
                                          <p:val>
                                            <p:fltVal val="0"/>
                                          </p:val>
                                        </p:tav>
                                        <p:tav tm="100000">
                                          <p:val>
                                            <p:strVal val="#ppt_w"/>
                                          </p:val>
                                        </p:tav>
                                      </p:tavLst>
                                    </p:anim>
                                    <p:anim calcmode="lin" valueType="num">
                                      <p:cBhvr>
                                        <p:cTn id="8" dur="1000" fill="hold"/>
                                        <p:tgtEl>
                                          <p:spTgt spid="16393"/>
                                        </p:tgtEl>
                                        <p:attrNameLst>
                                          <p:attrName>ppt_h</p:attrName>
                                        </p:attrNameLst>
                                      </p:cBhvr>
                                      <p:tavLst>
                                        <p:tav tm="0">
                                          <p:val>
                                            <p:fltVal val="0"/>
                                          </p:val>
                                        </p:tav>
                                        <p:tav tm="100000">
                                          <p:val>
                                            <p:strVal val="#ppt_h"/>
                                          </p:val>
                                        </p:tav>
                                      </p:tavLst>
                                    </p:anim>
                                    <p:anim calcmode="lin" valueType="num">
                                      <p:cBhvr>
                                        <p:cTn id="9" dur="1000" fill="hold"/>
                                        <p:tgtEl>
                                          <p:spTgt spid="16393"/>
                                        </p:tgtEl>
                                        <p:attrNameLst>
                                          <p:attrName>style.rotation</p:attrName>
                                        </p:attrNameLst>
                                      </p:cBhvr>
                                      <p:tavLst>
                                        <p:tav tm="0">
                                          <p:val>
                                            <p:fltVal val="360"/>
                                          </p:val>
                                        </p:tav>
                                        <p:tav tm="100000">
                                          <p:val>
                                            <p:fltVal val="0"/>
                                          </p:val>
                                        </p:tav>
                                      </p:tavLst>
                                    </p:anim>
                                    <p:animEffect transition="in" filter="fade">
                                      <p:cBhvr>
                                        <p:cTn id="10" dur="1000"/>
                                        <p:tgtEl>
                                          <p:spTgt spid="16393"/>
                                        </p:tgtEl>
                                      </p:cBhvr>
                                    </p:animEffect>
                                  </p:childTnLst>
                                </p:cTn>
                              </p:par>
                              <p:par>
                                <p:cTn id="11" presetID="49" presetClass="entr" presetSubtype="0" decel="100000" fill="hold" nodeType="withEffect">
                                  <p:stCondLst>
                                    <p:cond delay="500"/>
                                  </p:stCondLst>
                                  <p:childTnLst>
                                    <p:set>
                                      <p:cBhvr>
                                        <p:cTn id="12" dur="1" fill="hold">
                                          <p:stCondLst>
                                            <p:cond delay="0"/>
                                          </p:stCondLst>
                                        </p:cTn>
                                        <p:tgtEl>
                                          <p:spTgt spid="16392"/>
                                        </p:tgtEl>
                                        <p:attrNameLst>
                                          <p:attrName>style.visibility</p:attrName>
                                        </p:attrNameLst>
                                      </p:cBhvr>
                                      <p:to>
                                        <p:strVal val="visible"/>
                                      </p:to>
                                    </p:set>
                                    <p:anim calcmode="lin" valueType="num">
                                      <p:cBhvr>
                                        <p:cTn id="13" dur="1000" fill="hold"/>
                                        <p:tgtEl>
                                          <p:spTgt spid="16392"/>
                                        </p:tgtEl>
                                        <p:attrNameLst>
                                          <p:attrName>ppt_w</p:attrName>
                                        </p:attrNameLst>
                                      </p:cBhvr>
                                      <p:tavLst>
                                        <p:tav tm="0">
                                          <p:val>
                                            <p:fltVal val="0"/>
                                          </p:val>
                                        </p:tav>
                                        <p:tav tm="100000">
                                          <p:val>
                                            <p:strVal val="#ppt_w"/>
                                          </p:val>
                                        </p:tav>
                                      </p:tavLst>
                                    </p:anim>
                                    <p:anim calcmode="lin" valueType="num">
                                      <p:cBhvr>
                                        <p:cTn id="14" dur="1000" fill="hold"/>
                                        <p:tgtEl>
                                          <p:spTgt spid="16392"/>
                                        </p:tgtEl>
                                        <p:attrNameLst>
                                          <p:attrName>ppt_h</p:attrName>
                                        </p:attrNameLst>
                                      </p:cBhvr>
                                      <p:tavLst>
                                        <p:tav tm="0">
                                          <p:val>
                                            <p:fltVal val="0"/>
                                          </p:val>
                                        </p:tav>
                                        <p:tav tm="100000">
                                          <p:val>
                                            <p:strVal val="#ppt_h"/>
                                          </p:val>
                                        </p:tav>
                                      </p:tavLst>
                                    </p:anim>
                                    <p:anim calcmode="lin" valueType="num">
                                      <p:cBhvr>
                                        <p:cTn id="15" dur="1000" fill="hold"/>
                                        <p:tgtEl>
                                          <p:spTgt spid="16392"/>
                                        </p:tgtEl>
                                        <p:attrNameLst>
                                          <p:attrName>style.rotation</p:attrName>
                                        </p:attrNameLst>
                                      </p:cBhvr>
                                      <p:tavLst>
                                        <p:tav tm="0">
                                          <p:val>
                                            <p:fltVal val="360"/>
                                          </p:val>
                                        </p:tav>
                                        <p:tav tm="100000">
                                          <p:val>
                                            <p:fltVal val="0"/>
                                          </p:val>
                                        </p:tav>
                                      </p:tavLst>
                                    </p:anim>
                                    <p:animEffect transition="in" filter="fade">
                                      <p:cBhvr>
                                        <p:cTn id="16" dur="1000"/>
                                        <p:tgtEl>
                                          <p:spTgt spid="16392"/>
                                        </p:tgtEl>
                                      </p:cBhvr>
                                    </p:animEffect>
                                  </p:childTnLst>
                                </p:cTn>
                              </p:par>
                              <p:par>
                                <p:cTn id="17" presetID="55" presetClass="entr" presetSubtype="0" fill="hold" nodeType="withEffect">
                                  <p:stCondLst>
                                    <p:cond delay="1600"/>
                                  </p:stCondLst>
                                  <p:childTnLst>
                                    <p:set>
                                      <p:cBhvr>
                                        <p:cTn id="18" dur="1" fill="hold">
                                          <p:stCondLst>
                                            <p:cond delay="0"/>
                                          </p:stCondLst>
                                        </p:cTn>
                                        <p:tgtEl>
                                          <p:spTgt spid="4"/>
                                        </p:tgtEl>
                                        <p:attrNameLst>
                                          <p:attrName>style.visibility</p:attrName>
                                        </p:attrNameLst>
                                      </p:cBhvr>
                                      <p:to>
                                        <p:strVal val="visible"/>
                                      </p:to>
                                    </p:set>
                                    <p:anim calcmode="lin" valueType="num">
                                      <p:cBhvr>
                                        <p:cTn id="19" dur="1000" fill="hold"/>
                                        <p:tgtEl>
                                          <p:spTgt spid="4"/>
                                        </p:tgtEl>
                                        <p:attrNameLst>
                                          <p:attrName>ppt_w</p:attrName>
                                        </p:attrNameLst>
                                      </p:cBhvr>
                                      <p:tavLst>
                                        <p:tav tm="0">
                                          <p:val>
                                            <p:strVal val="#ppt_w*0.70"/>
                                          </p:val>
                                        </p:tav>
                                        <p:tav tm="100000">
                                          <p:val>
                                            <p:strVal val="#ppt_w"/>
                                          </p:val>
                                        </p:tav>
                                      </p:tavLst>
                                    </p:anim>
                                    <p:anim calcmode="lin" valueType="num">
                                      <p:cBhvr>
                                        <p:cTn id="20" dur="1000" fill="hold"/>
                                        <p:tgtEl>
                                          <p:spTgt spid="4"/>
                                        </p:tgtEl>
                                        <p:attrNameLst>
                                          <p:attrName>ppt_h</p:attrName>
                                        </p:attrNameLst>
                                      </p:cBhvr>
                                      <p:tavLst>
                                        <p:tav tm="0">
                                          <p:val>
                                            <p:strVal val="#ppt_h"/>
                                          </p:val>
                                        </p:tav>
                                        <p:tav tm="100000">
                                          <p:val>
                                            <p:strVal val="#ppt_h"/>
                                          </p:val>
                                        </p:tav>
                                      </p:tavLst>
                                    </p:anim>
                                    <p:animEffect transition="in" filter="fade">
                                      <p:cBhvr>
                                        <p:cTn id="21" dur="1000"/>
                                        <p:tgtEl>
                                          <p:spTgt spid="4"/>
                                        </p:tgtEl>
                                      </p:cBhvr>
                                    </p:animEffect>
                                  </p:childTnLst>
                                </p:cTn>
                              </p:par>
                              <p:par>
                                <p:cTn id="22" presetID="37" presetClass="entr" presetSubtype="0" fill="hold" nodeType="withEffect">
                                  <p:stCondLst>
                                    <p:cond delay="2600"/>
                                  </p:stCondLst>
                                  <p:childTnLst>
                                    <p:set>
                                      <p:cBhvr>
                                        <p:cTn id="23" dur="1" fill="hold">
                                          <p:stCondLst>
                                            <p:cond delay="0"/>
                                          </p:stCondLst>
                                        </p:cTn>
                                        <p:tgtEl>
                                          <p:spTgt spid="2"/>
                                        </p:tgtEl>
                                        <p:attrNameLst>
                                          <p:attrName>style.visibility</p:attrName>
                                        </p:attrNameLst>
                                      </p:cBhvr>
                                      <p:to>
                                        <p:strVal val="visible"/>
                                      </p:to>
                                    </p:set>
                                    <p:animEffect transition="in" filter="fade">
                                      <p:cBhvr>
                                        <p:cTn id="24" dur="1000"/>
                                        <p:tgtEl>
                                          <p:spTgt spid="2"/>
                                        </p:tgtEl>
                                      </p:cBhvr>
                                    </p:animEffect>
                                    <p:anim calcmode="lin" valueType="num">
                                      <p:cBhvr>
                                        <p:cTn id="25" dur="1000" fill="hold"/>
                                        <p:tgtEl>
                                          <p:spTgt spid="2"/>
                                        </p:tgtEl>
                                        <p:attrNameLst>
                                          <p:attrName>ppt_x</p:attrName>
                                        </p:attrNameLst>
                                      </p:cBhvr>
                                      <p:tavLst>
                                        <p:tav tm="0">
                                          <p:val>
                                            <p:strVal val="#ppt_x"/>
                                          </p:val>
                                        </p:tav>
                                        <p:tav tm="100000">
                                          <p:val>
                                            <p:strVal val="#ppt_x"/>
                                          </p:val>
                                        </p:tav>
                                      </p:tavLst>
                                    </p:anim>
                                    <p:anim calcmode="lin" valueType="num">
                                      <p:cBhvr>
                                        <p:cTn id="26" dur="900" decel="100000" fill="hold"/>
                                        <p:tgtEl>
                                          <p:spTgt spid="2"/>
                                        </p:tgtEl>
                                        <p:attrNameLst>
                                          <p:attrName>ppt_y</p:attrName>
                                        </p:attrNameLst>
                                      </p:cBhvr>
                                      <p:tavLst>
                                        <p:tav tm="0">
                                          <p:val>
                                            <p:strVal val="#ppt_y+1"/>
                                          </p:val>
                                        </p:tav>
                                        <p:tav tm="100000">
                                          <p:val>
                                            <p:strVal val="#ppt_y-.03"/>
                                          </p:val>
                                        </p:tav>
                                      </p:tavLst>
                                    </p:anim>
                                    <p:anim calcmode="lin" valueType="num">
                                      <p:cBhvr>
                                        <p:cTn id="27" dur="100" accel="100000" fill="hold">
                                          <p:stCondLst>
                                            <p:cond delay="900"/>
                                          </p:stCondLst>
                                        </p:cTn>
                                        <p:tgtEl>
                                          <p:spTgt spid="2"/>
                                        </p:tgtEl>
                                        <p:attrNameLst>
                                          <p:attrName>ppt_y</p:attrName>
                                        </p:attrNameLst>
                                      </p:cBhvr>
                                      <p:tavLst>
                                        <p:tav tm="0">
                                          <p:val>
                                            <p:strVal val="#ppt_y-.03"/>
                                          </p:val>
                                        </p:tav>
                                        <p:tav tm="100000">
                                          <p:val>
                                            <p:strVal val="#ppt_y"/>
                                          </p:val>
                                        </p:tav>
                                      </p:tavLst>
                                    </p:anim>
                                  </p:childTnLst>
                                </p:cTn>
                              </p:par>
                              <p:par>
                                <p:cTn id="28" presetID="37" presetClass="entr" presetSubtype="0" fill="hold" nodeType="withEffect">
                                  <p:stCondLst>
                                    <p:cond delay="2900"/>
                                  </p:stCondLst>
                                  <p:childTnLst>
                                    <p:set>
                                      <p:cBhvr>
                                        <p:cTn id="29" dur="1" fill="hold">
                                          <p:stCondLst>
                                            <p:cond delay="0"/>
                                          </p:stCondLst>
                                        </p:cTn>
                                        <p:tgtEl>
                                          <p:spTgt spid="3"/>
                                        </p:tgtEl>
                                        <p:attrNameLst>
                                          <p:attrName>style.visibility</p:attrName>
                                        </p:attrNameLst>
                                      </p:cBhvr>
                                      <p:to>
                                        <p:strVal val="visible"/>
                                      </p:to>
                                    </p:set>
                                    <p:animEffect transition="in" filter="fade">
                                      <p:cBhvr>
                                        <p:cTn id="30" dur="1000"/>
                                        <p:tgtEl>
                                          <p:spTgt spid="3"/>
                                        </p:tgtEl>
                                      </p:cBhvr>
                                    </p:animEffect>
                                    <p:anim calcmode="lin" valueType="num">
                                      <p:cBhvr>
                                        <p:cTn id="31" dur="1000" fill="hold"/>
                                        <p:tgtEl>
                                          <p:spTgt spid="3"/>
                                        </p:tgtEl>
                                        <p:attrNameLst>
                                          <p:attrName>ppt_x</p:attrName>
                                        </p:attrNameLst>
                                      </p:cBhvr>
                                      <p:tavLst>
                                        <p:tav tm="0">
                                          <p:val>
                                            <p:strVal val="#ppt_x"/>
                                          </p:val>
                                        </p:tav>
                                        <p:tav tm="100000">
                                          <p:val>
                                            <p:strVal val="#ppt_x"/>
                                          </p:val>
                                        </p:tav>
                                      </p:tavLst>
                                    </p:anim>
                                    <p:anim calcmode="lin" valueType="num">
                                      <p:cBhvr>
                                        <p:cTn id="32" dur="900" decel="100000" fill="hold"/>
                                        <p:tgtEl>
                                          <p:spTgt spid="3"/>
                                        </p:tgtEl>
                                        <p:attrNameLst>
                                          <p:attrName>ppt_y</p:attrName>
                                        </p:attrNameLst>
                                      </p:cBhvr>
                                      <p:tavLst>
                                        <p:tav tm="0">
                                          <p:val>
                                            <p:strVal val="#ppt_y+1"/>
                                          </p:val>
                                        </p:tav>
                                        <p:tav tm="100000">
                                          <p:val>
                                            <p:strVal val="#ppt_y-.03"/>
                                          </p:val>
                                        </p:tav>
                                      </p:tavLst>
                                    </p:anim>
                                    <p:anim calcmode="lin" valueType="num">
                                      <p:cBhvr>
                                        <p:cTn id="33" dur="100" accel="100000" fill="hold">
                                          <p:stCondLst>
                                            <p:cond delay="900"/>
                                          </p:stCondLst>
                                        </p:cTn>
                                        <p:tgtEl>
                                          <p:spTgt spid="3"/>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ext Box 32"/>
          <p:cNvSpPr txBox="1">
            <a:spLocks noChangeArrowheads="1"/>
          </p:cNvSpPr>
          <p:nvPr/>
        </p:nvSpPr>
        <p:spPr bwMode="auto">
          <a:xfrm>
            <a:off x="2746376" y="4506913"/>
            <a:ext cx="2232025" cy="328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hangingPunct="1">
              <a:spcBef>
                <a:spcPct val="50000"/>
              </a:spcBef>
            </a:pPr>
            <a:r>
              <a:rPr lang="zh-CN" altLang="en-US" sz="3200" baseline="-25000">
                <a:solidFill>
                  <a:srgbClr val="3F7FFF"/>
                </a:solidFill>
                <a:latin typeface="微软雅黑" pitchFamily="34" charset="-122"/>
                <a:ea typeface="微软雅黑" pitchFamily="34" charset="-122"/>
              </a:rPr>
              <a:t>文字标题内容</a:t>
            </a:r>
            <a:endParaRPr lang="zh-CN" altLang="en-US" baseline="-25000">
              <a:solidFill>
                <a:srgbClr val="0061CC"/>
              </a:solidFill>
              <a:latin typeface="微软雅黑" pitchFamily="34" charset="-122"/>
              <a:ea typeface="微软雅黑" pitchFamily="34" charset="-122"/>
            </a:endParaRPr>
          </a:p>
        </p:txBody>
      </p:sp>
      <p:sp>
        <p:nvSpPr>
          <p:cNvPr id="18435" name="TextBox 4"/>
          <p:cNvSpPr txBox="1">
            <a:spLocks noChangeArrowheads="1"/>
          </p:cNvSpPr>
          <p:nvPr/>
        </p:nvSpPr>
        <p:spPr bwMode="auto">
          <a:xfrm>
            <a:off x="2911475" y="5064125"/>
            <a:ext cx="2755900" cy="1062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lnSpc>
                <a:spcPct val="150000"/>
              </a:lnSpc>
            </a:pPr>
            <a:r>
              <a:rPr lang="zh-CN" altLang="en-US" sz="1400">
                <a:solidFill>
                  <a:srgbClr val="000000"/>
                </a:solidFill>
                <a:latin typeface="微软雅黑" pitchFamily="34" charset="-122"/>
                <a:ea typeface="微软雅黑" pitchFamily="34" charset="-122"/>
              </a:rPr>
              <a:t>请输入相关内容请输入相关内容请输入相关内容相关内容请输入相关内容</a:t>
            </a:r>
          </a:p>
        </p:txBody>
      </p:sp>
      <p:sp>
        <p:nvSpPr>
          <p:cNvPr id="18436" name="TextBox 4"/>
          <p:cNvSpPr txBox="1">
            <a:spLocks noChangeArrowheads="1"/>
          </p:cNvSpPr>
          <p:nvPr/>
        </p:nvSpPr>
        <p:spPr bwMode="auto">
          <a:xfrm>
            <a:off x="6194425" y="5040314"/>
            <a:ext cx="2755900" cy="1062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lnSpc>
                <a:spcPct val="150000"/>
              </a:lnSpc>
            </a:pPr>
            <a:r>
              <a:rPr lang="zh-CN" altLang="en-US" sz="1400">
                <a:solidFill>
                  <a:srgbClr val="000000"/>
                </a:solidFill>
                <a:latin typeface="微软雅黑" pitchFamily="34" charset="-122"/>
                <a:ea typeface="微软雅黑" pitchFamily="34" charset="-122"/>
              </a:rPr>
              <a:t>请输入相关内容请输入相关内容请输入相关内容相关内容请输入相关内容</a:t>
            </a:r>
          </a:p>
        </p:txBody>
      </p:sp>
      <p:grpSp>
        <p:nvGrpSpPr>
          <p:cNvPr id="2" name="组合 1"/>
          <p:cNvGrpSpPr>
            <a:grpSpLocks/>
          </p:cNvGrpSpPr>
          <p:nvPr/>
        </p:nvGrpSpPr>
        <p:grpSpPr bwMode="auto">
          <a:xfrm>
            <a:off x="5965825" y="1143000"/>
            <a:ext cx="3429000" cy="3709988"/>
            <a:chOff x="4441825" y="1143000"/>
            <a:chExt cx="3429000" cy="3709988"/>
          </a:xfrm>
        </p:grpSpPr>
        <p:pic>
          <p:nvPicPr>
            <p:cNvPr id="13319" name="图片 5"/>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4441825" y="1143000"/>
              <a:ext cx="3429000" cy="3709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320" name="TextBox 18"/>
            <p:cNvSpPr txBox="1">
              <a:spLocks noChangeArrowheads="1"/>
            </p:cNvSpPr>
            <p:nvPr/>
          </p:nvSpPr>
          <p:spPr bwMode="auto">
            <a:xfrm>
              <a:off x="5356225" y="1895475"/>
              <a:ext cx="9906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r>
                <a:rPr lang="zh-CN" altLang="en-US">
                  <a:latin typeface="微软雅黑" pitchFamily="34" charset="-122"/>
                  <a:ea typeface="微软雅黑" pitchFamily="34" charset="-122"/>
                </a:rPr>
                <a:t>点击添加标题</a:t>
              </a:r>
            </a:p>
          </p:txBody>
        </p:sp>
        <p:sp>
          <p:nvSpPr>
            <p:cNvPr id="13321" name="TextBox 19"/>
            <p:cNvSpPr txBox="1">
              <a:spLocks noChangeArrowheads="1"/>
            </p:cNvSpPr>
            <p:nvPr/>
          </p:nvSpPr>
          <p:spPr bwMode="auto">
            <a:xfrm>
              <a:off x="6653213" y="2425700"/>
              <a:ext cx="9906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r>
                <a:rPr lang="zh-CN" altLang="en-US">
                  <a:latin typeface="微软雅黑" pitchFamily="34" charset="-122"/>
                  <a:ea typeface="微软雅黑" pitchFamily="34" charset="-122"/>
                </a:rPr>
                <a:t>点击添加标题</a:t>
              </a:r>
            </a:p>
          </p:txBody>
        </p:sp>
        <p:sp>
          <p:nvSpPr>
            <p:cNvPr id="13322" name="TextBox 20"/>
            <p:cNvSpPr txBox="1">
              <a:spLocks noChangeArrowheads="1"/>
            </p:cNvSpPr>
            <p:nvPr/>
          </p:nvSpPr>
          <p:spPr bwMode="auto">
            <a:xfrm>
              <a:off x="4646613" y="3132138"/>
              <a:ext cx="990600"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r>
                <a:rPr lang="zh-CN" altLang="en-US">
                  <a:latin typeface="微软雅黑" pitchFamily="34" charset="-122"/>
                  <a:ea typeface="微软雅黑" pitchFamily="34" charset="-122"/>
                </a:rPr>
                <a:t>点击添加标题</a:t>
              </a:r>
            </a:p>
          </p:txBody>
        </p:sp>
        <p:sp>
          <p:nvSpPr>
            <p:cNvPr id="13323" name="TextBox 21"/>
            <p:cNvSpPr txBox="1">
              <a:spLocks noChangeArrowheads="1"/>
            </p:cNvSpPr>
            <p:nvPr/>
          </p:nvSpPr>
          <p:spPr bwMode="auto">
            <a:xfrm>
              <a:off x="5851525" y="3662363"/>
              <a:ext cx="990600"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r>
                <a:rPr lang="zh-CN" altLang="en-US">
                  <a:latin typeface="微软雅黑" pitchFamily="34" charset="-122"/>
                  <a:ea typeface="微软雅黑" pitchFamily="34" charset="-122"/>
                </a:rPr>
                <a:t>点击添加标题</a:t>
              </a:r>
            </a:p>
          </p:txBody>
        </p:sp>
      </p:grpSp>
      <p:pic>
        <p:nvPicPr>
          <p:cNvPr id="18442" name="Picture 223" descr="放大镜人"/>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2590800" y="923926"/>
            <a:ext cx="2541588" cy="3648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ustDataLst>
      <p:tags r:id="rId1"/>
    </p:custDataLst>
    <p:extLst>
      <p:ext uri="{BB962C8B-B14F-4D97-AF65-F5344CB8AC3E}">
        <p14:creationId xmlns:p14="http://schemas.microsoft.com/office/powerpoint/2010/main" val="3985523024"/>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9" presetClass="entr" presetSubtype="0" decel="100000" fill="hold" nodeType="withEffect">
                                  <p:stCondLst>
                                    <p:cond delay="200"/>
                                  </p:stCondLst>
                                  <p:childTnLst>
                                    <p:set>
                                      <p:cBhvr>
                                        <p:cTn id="6" dur="1" fill="hold">
                                          <p:stCondLst>
                                            <p:cond delay="0"/>
                                          </p:stCondLst>
                                        </p:cTn>
                                        <p:tgtEl>
                                          <p:spTgt spid="2"/>
                                        </p:tgtEl>
                                        <p:attrNameLst>
                                          <p:attrName>style.visibility</p:attrName>
                                        </p:attrNameLst>
                                      </p:cBhvr>
                                      <p:to>
                                        <p:strVal val="visible"/>
                                      </p:to>
                                    </p:set>
                                    <p:anim calcmode="lin" valueType="num">
                                      <p:cBhvr>
                                        <p:cTn id="7" dur="1250" fill="hold"/>
                                        <p:tgtEl>
                                          <p:spTgt spid="2"/>
                                        </p:tgtEl>
                                        <p:attrNameLst>
                                          <p:attrName>ppt_w</p:attrName>
                                        </p:attrNameLst>
                                      </p:cBhvr>
                                      <p:tavLst>
                                        <p:tav tm="0">
                                          <p:val>
                                            <p:fltVal val="0"/>
                                          </p:val>
                                        </p:tav>
                                        <p:tav tm="100000">
                                          <p:val>
                                            <p:strVal val="#ppt_w"/>
                                          </p:val>
                                        </p:tav>
                                      </p:tavLst>
                                    </p:anim>
                                    <p:anim calcmode="lin" valueType="num">
                                      <p:cBhvr>
                                        <p:cTn id="8" dur="1250" fill="hold"/>
                                        <p:tgtEl>
                                          <p:spTgt spid="2"/>
                                        </p:tgtEl>
                                        <p:attrNameLst>
                                          <p:attrName>ppt_h</p:attrName>
                                        </p:attrNameLst>
                                      </p:cBhvr>
                                      <p:tavLst>
                                        <p:tav tm="0">
                                          <p:val>
                                            <p:fltVal val="0"/>
                                          </p:val>
                                        </p:tav>
                                        <p:tav tm="100000">
                                          <p:val>
                                            <p:strVal val="#ppt_h"/>
                                          </p:val>
                                        </p:tav>
                                      </p:tavLst>
                                    </p:anim>
                                    <p:anim calcmode="lin" valueType="num">
                                      <p:cBhvr>
                                        <p:cTn id="9" dur="1250" fill="hold"/>
                                        <p:tgtEl>
                                          <p:spTgt spid="2"/>
                                        </p:tgtEl>
                                        <p:attrNameLst>
                                          <p:attrName>style.rotation</p:attrName>
                                        </p:attrNameLst>
                                      </p:cBhvr>
                                      <p:tavLst>
                                        <p:tav tm="0">
                                          <p:val>
                                            <p:fltVal val="360"/>
                                          </p:val>
                                        </p:tav>
                                        <p:tav tm="100000">
                                          <p:val>
                                            <p:fltVal val="0"/>
                                          </p:val>
                                        </p:tav>
                                      </p:tavLst>
                                    </p:anim>
                                    <p:animEffect transition="in" filter="fade">
                                      <p:cBhvr>
                                        <p:cTn id="10" dur="1250"/>
                                        <p:tgtEl>
                                          <p:spTgt spid="2"/>
                                        </p:tgtEl>
                                      </p:cBhvr>
                                    </p:animEffect>
                                  </p:childTnLst>
                                </p:cTn>
                              </p:par>
                              <p:par>
                                <p:cTn id="11" presetID="18" presetClass="entr" presetSubtype="12" fill="hold" grpId="0" nodeType="withEffect">
                                  <p:stCondLst>
                                    <p:cond delay="1500"/>
                                  </p:stCondLst>
                                  <p:childTnLst>
                                    <p:set>
                                      <p:cBhvr>
                                        <p:cTn id="12" dur="1" fill="hold">
                                          <p:stCondLst>
                                            <p:cond delay="0"/>
                                          </p:stCondLst>
                                        </p:cTn>
                                        <p:tgtEl>
                                          <p:spTgt spid="18434"/>
                                        </p:tgtEl>
                                        <p:attrNameLst>
                                          <p:attrName>style.visibility</p:attrName>
                                        </p:attrNameLst>
                                      </p:cBhvr>
                                      <p:to>
                                        <p:strVal val="visible"/>
                                      </p:to>
                                    </p:set>
                                    <p:animEffect transition="in" filter="strips(downLeft)">
                                      <p:cBhvr>
                                        <p:cTn id="13" dur="500"/>
                                        <p:tgtEl>
                                          <p:spTgt spid="18434"/>
                                        </p:tgtEl>
                                      </p:cBhvr>
                                    </p:animEffect>
                                  </p:childTnLst>
                                </p:cTn>
                              </p:par>
                              <p:par>
                                <p:cTn id="14" presetID="42" presetClass="entr" presetSubtype="0" fill="hold" grpId="0" nodeType="withEffect">
                                  <p:stCondLst>
                                    <p:cond delay="2100"/>
                                  </p:stCondLst>
                                  <p:childTnLst>
                                    <p:set>
                                      <p:cBhvr>
                                        <p:cTn id="15" dur="1" fill="hold">
                                          <p:stCondLst>
                                            <p:cond delay="0"/>
                                          </p:stCondLst>
                                        </p:cTn>
                                        <p:tgtEl>
                                          <p:spTgt spid="18435"/>
                                        </p:tgtEl>
                                        <p:attrNameLst>
                                          <p:attrName>style.visibility</p:attrName>
                                        </p:attrNameLst>
                                      </p:cBhvr>
                                      <p:to>
                                        <p:strVal val="visible"/>
                                      </p:to>
                                    </p:set>
                                    <p:animEffect transition="in" filter="fade">
                                      <p:cBhvr>
                                        <p:cTn id="16" dur="1000"/>
                                        <p:tgtEl>
                                          <p:spTgt spid="18435"/>
                                        </p:tgtEl>
                                      </p:cBhvr>
                                    </p:animEffect>
                                    <p:anim calcmode="lin" valueType="num">
                                      <p:cBhvr>
                                        <p:cTn id="17" dur="1000" fill="hold"/>
                                        <p:tgtEl>
                                          <p:spTgt spid="18435"/>
                                        </p:tgtEl>
                                        <p:attrNameLst>
                                          <p:attrName>ppt_x</p:attrName>
                                        </p:attrNameLst>
                                      </p:cBhvr>
                                      <p:tavLst>
                                        <p:tav tm="0">
                                          <p:val>
                                            <p:strVal val="#ppt_x"/>
                                          </p:val>
                                        </p:tav>
                                        <p:tav tm="100000">
                                          <p:val>
                                            <p:strVal val="#ppt_x"/>
                                          </p:val>
                                        </p:tav>
                                      </p:tavLst>
                                    </p:anim>
                                    <p:anim calcmode="lin" valueType="num">
                                      <p:cBhvr>
                                        <p:cTn id="18" dur="1000" fill="hold"/>
                                        <p:tgtEl>
                                          <p:spTgt spid="18435"/>
                                        </p:tgtEl>
                                        <p:attrNameLst>
                                          <p:attrName>ppt_y</p:attrName>
                                        </p:attrNameLst>
                                      </p:cBhvr>
                                      <p:tavLst>
                                        <p:tav tm="0">
                                          <p:val>
                                            <p:strVal val="#ppt_y+.1"/>
                                          </p:val>
                                        </p:tav>
                                        <p:tav tm="100000">
                                          <p:val>
                                            <p:strVal val="#ppt_y"/>
                                          </p:val>
                                        </p:tav>
                                      </p:tavLst>
                                    </p:anim>
                                  </p:childTnLst>
                                </p:cTn>
                              </p:par>
                              <p:par>
                                <p:cTn id="19" presetID="42" presetClass="entr" presetSubtype="0" fill="hold" grpId="0" nodeType="withEffect">
                                  <p:stCondLst>
                                    <p:cond delay="2400"/>
                                  </p:stCondLst>
                                  <p:childTnLst>
                                    <p:set>
                                      <p:cBhvr>
                                        <p:cTn id="20" dur="1" fill="hold">
                                          <p:stCondLst>
                                            <p:cond delay="0"/>
                                          </p:stCondLst>
                                        </p:cTn>
                                        <p:tgtEl>
                                          <p:spTgt spid="18436"/>
                                        </p:tgtEl>
                                        <p:attrNameLst>
                                          <p:attrName>style.visibility</p:attrName>
                                        </p:attrNameLst>
                                      </p:cBhvr>
                                      <p:to>
                                        <p:strVal val="visible"/>
                                      </p:to>
                                    </p:set>
                                    <p:animEffect transition="in" filter="fade">
                                      <p:cBhvr>
                                        <p:cTn id="21" dur="1000"/>
                                        <p:tgtEl>
                                          <p:spTgt spid="18436"/>
                                        </p:tgtEl>
                                      </p:cBhvr>
                                    </p:animEffect>
                                    <p:anim calcmode="lin" valueType="num">
                                      <p:cBhvr>
                                        <p:cTn id="22" dur="1000" fill="hold"/>
                                        <p:tgtEl>
                                          <p:spTgt spid="18436"/>
                                        </p:tgtEl>
                                        <p:attrNameLst>
                                          <p:attrName>ppt_x</p:attrName>
                                        </p:attrNameLst>
                                      </p:cBhvr>
                                      <p:tavLst>
                                        <p:tav tm="0">
                                          <p:val>
                                            <p:strVal val="#ppt_x"/>
                                          </p:val>
                                        </p:tav>
                                        <p:tav tm="100000">
                                          <p:val>
                                            <p:strVal val="#ppt_x"/>
                                          </p:val>
                                        </p:tav>
                                      </p:tavLst>
                                    </p:anim>
                                    <p:anim calcmode="lin" valueType="num">
                                      <p:cBhvr>
                                        <p:cTn id="23" dur="1000" fill="hold"/>
                                        <p:tgtEl>
                                          <p:spTgt spid="18436"/>
                                        </p:tgtEl>
                                        <p:attrNameLst>
                                          <p:attrName>ppt_y</p:attrName>
                                        </p:attrNameLst>
                                      </p:cBhvr>
                                      <p:tavLst>
                                        <p:tav tm="0">
                                          <p:val>
                                            <p:strVal val="#ppt_y+.1"/>
                                          </p:val>
                                        </p:tav>
                                        <p:tav tm="100000">
                                          <p:val>
                                            <p:strVal val="#ppt_y"/>
                                          </p:val>
                                        </p:tav>
                                      </p:tavLst>
                                    </p:anim>
                                  </p:childTnLst>
                                </p:cTn>
                              </p:par>
                            </p:childTnLst>
                          </p:cTn>
                        </p:par>
                        <p:par>
                          <p:cTn id="24" fill="hold" nodeType="withGroup">
                            <p:stCondLst>
                              <p:cond delay="3400"/>
                            </p:stCondLst>
                            <p:childTnLst>
                              <p:par>
                                <p:cTn id="25" presetID="1" presetClass="entr" presetSubtype="0" fill="hold" nodeType="afterEffect">
                                  <p:stCondLst>
                                    <p:cond delay="0"/>
                                  </p:stCondLst>
                                  <p:childTnLst>
                                    <p:set>
                                      <p:cBhvr>
                                        <p:cTn id="26" dur="1" fill="hold">
                                          <p:stCondLst>
                                            <p:cond delay="499"/>
                                          </p:stCondLst>
                                        </p:cTn>
                                        <p:tgtEl>
                                          <p:spTgt spid="1844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4" grpId="0"/>
      <p:bldP spid="18435" grpId="0"/>
      <p:bldP spid="18436"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Oval 2"/>
          <p:cNvSpPr>
            <a:spLocks noChangeArrowheads="1"/>
          </p:cNvSpPr>
          <p:nvPr/>
        </p:nvSpPr>
        <p:spPr bwMode="auto">
          <a:xfrm>
            <a:off x="2647950" y="2455863"/>
            <a:ext cx="3225800" cy="3219450"/>
          </a:xfrm>
          <a:prstGeom prst="ellipse">
            <a:avLst/>
          </a:prstGeom>
          <a:noFill/>
          <a:ln w="9525">
            <a:solidFill>
              <a:srgbClr val="333333"/>
            </a:solidFill>
            <a:prstDash val="dash"/>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latin typeface="微软雅黑" pitchFamily="34" charset="-122"/>
              <a:ea typeface="微软雅黑" pitchFamily="34" charset="-122"/>
            </a:endParaRPr>
          </a:p>
        </p:txBody>
      </p:sp>
      <p:grpSp>
        <p:nvGrpSpPr>
          <p:cNvPr id="2" name="组合 1"/>
          <p:cNvGrpSpPr>
            <a:grpSpLocks/>
          </p:cNvGrpSpPr>
          <p:nvPr/>
        </p:nvGrpSpPr>
        <p:grpSpPr bwMode="auto">
          <a:xfrm>
            <a:off x="3214689" y="1257301"/>
            <a:ext cx="1952625" cy="1870075"/>
            <a:chOff x="2397125" y="1257300"/>
            <a:chExt cx="1952625" cy="1870075"/>
          </a:xfrm>
        </p:grpSpPr>
        <p:pic>
          <p:nvPicPr>
            <p:cNvPr id="11280" name="图片 1"/>
            <p:cNvPicPr>
              <a:picLocks noChangeAspect="1" noChangeArrowheads="1"/>
            </p:cNvPicPr>
            <p:nvPr/>
          </p:nvPicPr>
          <p:blipFill>
            <a:blip r:embed="rId4" cstate="screen">
              <a:extLst>
                <a:ext uri="{28A0092B-C50C-407E-A947-70E740481C1C}">
                  <a14:useLocalDpi xmlns:a14="http://schemas.microsoft.com/office/drawing/2010/main"/>
                </a:ext>
              </a:extLst>
            </a:blip>
            <a:srcRect l="5591" t="24277" r="72282" b="48457"/>
            <a:stretch>
              <a:fillRect/>
            </a:stretch>
          </p:blipFill>
          <p:spPr bwMode="auto">
            <a:xfrm>
              <a:off x="2397125" y="1257300"/>
              <a:ext cx="1952625" cy="1870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281" name="TextBox 4"/>
            <p:cNvSpPr txBox="1">
              <a:spLocks noChangeArrowheads="1"/>
            </p:cNvSpPr>
            <p:nvPr/>
          </p:nvSpPr>
          <p:spPr bwMode="auto">
            <a:xfrm>
              <a:off x="2947988" y="1809750"/>
              <a:ext cx="9906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r>
                <a:rPr lang="zh-CN" altLang="en-US">
                  <a:latin typeface="微软雅黑" pitchFamily="34" charset="-122"/>
                  <a:ea typeface="微软雅黑" pitchFamily="34" charset="-122"/>
                </a:rPr>
                <a:t>点击添加标题</a:t>
              </a:r>
            </a:p>
          </p:txBody>
        </p:sp>
      </p:grpSp>
      <p:grpSp>
        <p:nvGrpSpPr>
          <p:cNvPr id="4" name="组合 3"/>
          <p:cNvGrpSpPr>
            <a:grpSpLocks/>
          </p:cNvGrpSpPr>
          <p:nvPr/>
        </p:nvGrpSpPr>
        <p:grpSpPr bwMode="auto">
          <a:xfrm>
            <a:off x="1919289" y="4065589"/>
            <a:ext cx="1760537" cy="1836737"/>
            <a:chOff x="1101725" y="4065588"/>
            <a:chExt cx="1760538" cy="1836737"/>
          </a:xfrm>
        </p:grpSpPr>
        <p:pic>
          <p:nvPicPr>
            <p:cNvPr id="11278" name="图片 2"/>
            <p:cNvPicPr>
              <a:picLocks noChangeAspect="1" noChangeArrowheads="1"/>
            </p:cNvPicPr>
            <p:nvPr/>
          </p:nvPicPr>
          <p:blipFill>
            <a:blip r:embed="rId5" cstate="screen">
              <a:extLst>
                <a:ext uri="{28A0092B-C50C-407E-A947-70E740481C1C}">
                  <a14:useLocalDpi xmlns:a14="http://schemas.microsoft.com/office/drawing/2010/main"/>
                </a:ext>
              </a:extLst>
            </a:blip>
            <a:srcRect l="47687" t="61365" r="32359" b="11836"/>
            <a:stretch>
              <a:fillRect/>
            </a:stretch>
          </p:blipFill>
          <p:spPr bwMode="auto">
            <a:xfrm>
              <a:off x="1101725" y="4065588"/>
              <a:ext cx="1760538" cy="1836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279" name="TextBox 72"/>
            <p:cNvSpPr txBox="1">
              <a:spLocks noChangeArrowheads="1"/>
            </p:cNvSpPr>
            <p:nvPr/>
          </p:nvSpPr>
          <p:spPr bwMode="auto">
            <a:xfrm>
              <a:off x="1487488" y="4572000"/>
              <a:ext cx="9906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r>
                <a:rPr lang="zh-CN" altLang="en-US">
                  <a:latin typeface="微软雅黑" pitchFamily="34" charset="-122"/>
                  <a:ea typeface="微软雅黑" pitchFamily="34" charset="-122"/>
                </a:rPr>
                <a:t>点击添加标题</a:t>
              </a:r>
            </a:p>
          </p:txBody>
        </p:sp>
      </p:grpSp>
      <p:grpSp>
        <p:nvGrpSpPr>
          <p:cNvPr id="3" name="组合 2"/>
          <p:cNvGrpSpPr>
            <a:grpSpLocks/>
          </p:cNvGrpSpPr>
          <p:nvPr/>
        </p:nvGrpSpPr>
        <p:grpSpPr bwMode="auto">
          <a:xfrm>
            <a:off x="4970464" y="4044951"/>
            <a:ext cx="1965325" cy="1978025"/>
            <a:chOff x="4152900" y="4044950"/>
            <a:chExt cx="1965325" cy="1978025"/>
          </a:xfrm>
        </p:grpSpPr>
        <p:pic>
          <p:nvPicPr>
            <p:cNvPr id="11276" name="图片 3"/>
            <p:cNvPicPr>
              <a:picLocks noChangeAspect="1" noChangeArrowheads="1"/>
            </p:cNvPicPr>
            <p:nvPr/>
          </p:nvPicPr>
          <p:blipFill>
            <a:blip r:embed="rId6" cstate="screen">
              <a:extLst>
                <a:ext uri="{28A0092B-C50C-407E-A947-70E740481C1C}">
                  <a14:useLocalDpi xmlns:a14="http://schemas.microsoft.com/office/drawing/2010/main"/>
                </a:ext>
              </a:extLst>
            </a:blip>
            <a:srcRect l="70409" t="18135" r="7309" b="53008"/>
            <a:stretch>
              <a:fillRect/>
            </a:stretch>
          </p:blipFill>
          <p:spPr bwMode="auto">
            <a:xfrm>
              <a:off x="4152900" y="4044950"/>
              <a:ext cx="1965325" cy="197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277" name="TextBox 75"/>
            <p:cNvSpPr txBox="1">
              <a:spLocks noChangeArrowheads="1"/>
            </p:cNvSpPr>
            <p:nvPr/>
          </p:nvSpPr>
          <p:spPr bwMode="auto">
            <a:xfrm>
              <a:off x="4640263" y="4572000"/>
              <a:ext cx="9906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r>
                <a:rPr lang="zh-CN" altLang="en-US">
                  <a:latin typeface="微软雅黑" pitchFamily="34" charset="-122"/>
                  <a:ea typeface="微软雅黑" pitchFamily="34" charset="-122"/>
                </a:rPr>
                <a:t>点击添加标题</a:t>
              </a:r>
            </a:p>
          </p:txBody>
        </p:sp>
      </p:grpSp>
      <p:sp>
        <p:nvSpPr>
          <p:cNvPr id="15376" name="TextBox 4"/>
          <p:cNvSpPr txBox="1">
            <a:spLocks noChangeArrowheads="1"/>
          </p:cNvSpPr>
          <p:nvPr/>
        </p:nvSpPr>
        <p:spPr bwMode="auto">
          <a:xfrm>
            <a:off x="8305801" y="1484314"/>
            <a:ext cx="1528763" cy="415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lnSpc>
                <a:spcPct val="150000"/>
              </a:lnSpc>
            </a:pPr>
            <a:r>
              <a:rPr lang="zh-CN" altLang="en-US" sz="1400">
                <a:solidFill>
                  <a:srgbClr val="000000"/>
                </a:solidFill>
                <a:latin typeface="微软雅黑" pitchFamily="34" charset="-122"/>
                <a:ea typeface="微软雅黑" pitchFamily="34" charset="-122"/>
              </a:rPr>
              <a:t>请输入相关内容</a:t>
            </a:r>
          </a:p>
        </p:txBody>
      </p:sp>
      <p:pic>
        <p:nvPicPr>
          <p:cNvPr id="21" name="图片 1"/>
          <p:cNvPicPr>
            <a:picLocks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a:off x="7607301" y="1377951"/>
            <a:ext cx="619125" cy="593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 name="图片 3"/>
          <p:cNvPicPr>
            <a:picLocks noChangeAspect="1" noChangeArrowheads="1"/>
          </p:cNvPicPr>
          <p:nvPr/>
        </p:nvPicPr>
        <p:blipFill>
          <a:blip r:embed="rId8" cstate="screen">
            <a:extLst>
              <a:ext uri="{28A0092B-C50C-407E-A947-70E740481C1C}">
                <a14:useLocalDpi xmlns:a14="http://schemas.microsoft.com/office/drawing/2010/main"/>
              </a:ext>
            </a:extLst>
          </a:blip>
          <a:srcRect/>
          <a:stretch>
            <a:fillRect/>
          </a:stretch>
        </p:blipFill>
        <p:spPr bwMode="auto">
          <a:xfrm>
            <a:off x="7602539" y="2128838"/>
            <a:ext cx="623887" cy="628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 name="图片 2"/>
          <p:cNvPicPr>
            <a:picLocks noChangeAspect="1" noChangeArrowheads="1"/>
          </p:cNvPicPr>
          <p:nvPr/>
        </p:nvPicPr>
        <p:blipFill>
          <a:blip r:embed="rId9" cstate="screen">
            <a:extLst>
              <a:ext uri="{28A0092B-C50C-407E-A947-70E740481C1C}">
                <a14:useLocalDpi xmlns:a14="http://schemas.microsoft.com/office/drawing/2010/main"/>
              </a:ext>
            </a:extLst>
          </a:blip>
          <a:srcRect/>
          <a:stretch>
            <a:fillRect/>
          </a:stretch>
        </p:blipFill>
        <p:spPr bwMode="auto">
          <a:xfrm>
            <a:off x="7667625" y="2914651"/>
            <a:ext cx="558800" cy="582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 name="TextBox 4"/>
          <p:cNvSpPr txBox="1">
            <a:spLocks noChangeArrowheads="1"/>
          </p:cNvSpPr>
          <p:nvPr/>
        </p:nvSpPr>
        <p:spPr bwMode="auto">
          <a:xfrm>
            <a:off x="8305801" y="2273300"/>
            <a:ext cx="1528763" cy="414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lnSpc>
                <a:spcPct val="150000"/>
              </a:lnSpc>
            </a:pPr>
            <a:r>
              <a:rPr lang="zh-CN" altLang="en-US" sz="1400">
                <a:solidFill>
                  <a:srgbClr val="000000"/>
                </a:solidFill>
                <a:latin typeface="微软雅黑" pitchFamily="34" charset="-122"/>
                <a:ea typeface="微软雅黑" pitchFamily="34" charset="-122"/>
              </a:rPr>
              <a:t>请输入相关内容</a:t>
            </a:r>
          </a:p>
        </p:txBody>
      </p:sp>
      <p:sp>
        <p:nvSpPr>
          <p:cNvPr id="27" name="TextBox 4"/>
          <p:cNvSpPr txBox="1">
            <a:spLocks noChangeArrowheads="1"/>
          </p:cNvSpPr>
          <p:nvPr/>
        </p:nvSpPr>
        <p:spPr bwMode="auto">
          <a:xfrm>
            <a:off x="8305801" y="2987675"/>
            <a:ext cx="1528763" cy="414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lnSpc>
                <a:spcPct val="150000"/>
              </a:lnSpc>
            </a:pPr>
            <a:r>
              <a:rPr lang="zh-CN" altLang="en-US" sz="1400">
                <a:solidFill>
                  <a:srgbClr val="000000"/>
                </a:solidFill>
                <a:latin typeface="微软雅黑" pitchFamily="34" charset="-122"/>
                <a:ea typeface="微软雅黑" pitchFamily="34" charset="-122"/>
              </a:rPr>
              <a:t>请输入相关内容</a:t>
            </a:r>
          </a:p>
        </p:txBody>
      </p:sp>
    </p:spTree>
    <p:custDataLst>
      <p:tags r:id="rId1"/>
    </p:custDataLst>
    <p:extLst>
      <p:ext uri="{BB962C8B-B14F-4D97-AF65-F5344CB8AC3E}">
        <p14:creationId xmlns:p14="http://schemas.microsoft.com/office/powerpoint/2010/main" val="9196609"/>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1" presetClass="entr" presetSubtype="0" fill="hold" nodeType="withEffect">
                                  <p:stCondLst>
                                    <p:cond delay="20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par>
                                <p:cTn id="11" presetID="31" presetClass="entr" presetSubtype="0" fill="hold" nodeType="withEffect">
                                  <p:stCondLst>
                                    <p:cond delay="400"/>
                                  </p:stCondLst>
                                  <p:childTnLst>
                                    <p:set>
                                      <p:cBhvr>
                                        <p:cTn id="12" dur="1" fill="hold">
                                          <p:stCondLst>
                                            <p:cond delay="0"/>
                                          </p:stCondLst>
                                        </p:cTn>
                                        <p:tgtEl>
                                          <p:spTgt spid="3"/>
                                        </p:tgtEl>
                                        <p:attrNameLst>
                                          <p:attrName>style.visibility</p:attrName>
                                        </p:attrNameLst>
                                      </p:cBhvr>
                                      <p:to>
                                        <p:strVal val="visible"/>
                                      </p:to>
                                    </p:set>
                                    <p:anim calcmode="lin" valueType="num">
                                      <p:cBhvr>
                                        <p:cTn id="13" dur="1000" fill="hold"/>
                                        <p:tgtEl>
                                          <p:spTgt spid="3"/>
                                        </p:tgtEl>
                                        <p:attrNameLst>
                                          <p:attrName>ppt_w</p:attrName>
                                        </p:attrNameLst>
                                      </p:cBhvr>
                                      <p:tavLst>
                                        <p:tav tm="0">
                                          <p:val>
                                            <p:fltVal val="0"/>
                                          </p:val>
                                        </p:tav>
                                        <p:tav tm="100000">
                                          <p:val>
                                            <p:strVal val="#ppt_w"/>
                                          </p:val>
                                        </p:tav>
                                      </p:tavLst>
                                    </p:anim>
                                    <p:anim calcmode="lin" valueType="num">
                                      <p:cBhvr>
                                        <p:cTn id="14" dur="1000" fill="hold"/>
                                        <p:tgtEl>
                                          <p:spTgt spid="3"/>
                                        </p:tgtEl>
                                        <p:attrNameLst>
                                          <p:attrName>ppt_h</p:attrName>
                                        </p:attrNameLst>
                                      </p:cBhvr>
                                      <p:tavLst>
                                        <p:tav tm="0">
                                          <p:val>
                                            <p:fltVal val="0"/>
                                          </p:val>
                                        </p:tav>
                                        <p:tav tm="100000">
                                          <p:val>
                                            <p:strVal val="#ppt_h"/>
                                          </p:val>
                                        </p:tav>
                                      </p:tavLst>
                                    </p:anim>
                                    <p:anim calcmode="lin" valueType="num">
                                      <p:cBhvr>
                                        <p:cTn id="15" dur="1000" fill="hold"/>
                                        <p:tgtEl>
                                          <p:spTgt spid="3"/>
                                        </p:tgtEl>
                                        <p:attrNameLst>
                                          <p:attrName>style.rotation</p:attrName>
                                        </p:attrNameLst>
                                      </p:cBhvr>
                                      <p:tavLst>
                                        <p:tav tm="0">
                                          <p:val>
                                            <p:fltVal val="90"/>
                                          </p:val>
                                        </p:tav>
                                        <p:tav tm="100000">
                                          <p:val>
                                            <p:fltVal val="0"/>
                                          </p:val>
                                        </p:tav>
                                      </p:tavLst>
                                    </p:anim>
                                    <p:animEffect transition="in" filter="fade">
                                      <p:cBhvr>
                                        <p:cTn id="16" dur="1000"/>
                                        <p:tgtEl>
                                          <p:spTgt spid="3"/>
                                        </p:tgtEl>
                                      </p:cBhvr>
                                    </p:animEffect>
                                  </p:childTnLst>
                                </p:cTn>
                              </p:par>
                              <p:par>
                                <p:cTn id="17" presetID="31" presetClass="entr" presetSubtype="0" fill="hold" nodeType="withEffect">
                                  <p:stCondLst>
                                    <p:cond delay="600"/>
                                  </p:stCondLst>
                                  <p:childTnLst>
                                    <p:set>
                                      <p:cBhvr>
                                        <p:cTn id="18" dur="1" fill="hold">
                                          <p:stCondLst>
                                            <p:cond delay="0"/>
                                          </p:stCondLst>
                                        </p:cTn>
                                        <p:tgtEl>
                                          <p:spTgt spid="4"/>
                                        </p:tgtEl>
                                        <p:attrNameLst>
                                          <p:attrName>style.visibility</p:attrName>
                                        </p:attrNameLst>
                                      </p:cBhvr>
                                      <p:to>
                                        <p:strVal val="visible"/>
                                      </p:to>
                                    </p:set>
                                    <p:anim calcmode="lin" valueType="num">
                                      <p:cBhvr>
                                        <p:cTn id="19" dur="1000" fill="hold"/>
                                        <p:tgtEl>
                                          <p:spTgt spid="4"/>
                                        </p:tgtEl>
                                        <p:attrNameLst>
                                          <p:attrName>ppt_w</p:attrName>
                                        </p:attrNameLst>
                                      </p:cBhvr>
                                      <p:tavLst>
                                        <p:tav tm="0">
                                          <p:val>
                                            <p:fltVal val="0"/>
                                          </p:val>
                                        </p:tav>
                                        <p:tav tm="100000">
                                          <p:val>
                                            <p:strVal val="#ppt_w"/>
                                          </p:val>
                                        </p:tav>
                                      </p:tavLst>
                                    </p:anim>
                                    <p:anim calcmode="lin" valueType="num">
                                      <p:cBhvr>
                                        <p:cTn id="20" dur="1000" fill="hold"/>
                                        <p:tgtEl>
                                          <p:spTgt spid="4"/>
                                        </p:tgtEl>
                                        <p:attrNameLst>
                                          <p:attrName>ppt_h</p:attrName>
                                        </p:attrNameLst>
                                      </p:cBhvr>
                                      <p:tavLst>
                                        <p:tav tm="0">
                                          <p:val>
                                            <p:fltVal val="0"/>
                                          </p:val>
                                        </p:tav>
                                        <p:tav tm="100000">
                                          <p:val>
                                            <p:strVal val="#ppt_h"/>
                                          </p:val>
                                        </p:tav>
                                      </p:tavLst>
                                    </p:anim>
                                    <p:anim calcmode="lin" valueType="num">
                                      <p:cBhvr>
                                        <p:cTn id="21" dur="1000" fill="hold"/>
                                        <p:tgtEl>
                                          <p:spTgt spid="4"/>
                                        </p:tgtEl>
                                        <p:attrNameLst>
                                          <p:attrName>style.rotation</p:attrName>
                                        </p:attrNameLst>
                                      </p:cBhvr>
                                      <p:tavLst>
                                        <p:tav tm="0">
                                          <p:val>
                                            <p:fltVal val="90"/>
                                          </p:val>
                                        </p:tav>
                                        <p:tav tm="100000">
                                          <p:val>
                                            <p:fltVal val="0"/>
                                          </p:val>
                                        </p:tav>
                                      </p:tavLst>
                                    </p:anim>
                                    <p:animEffect transition="in" filter="fade">
                                      <p:cBhvr>
                                        <p:cTn id="22" dur="1000"/>
                                        <p:tgtEl>
                                          <p:spTgt spid="4"/>
                                        </p:tgtEl>
                                      </p:cBhvr>
                                    </p:animEffect>
                                  </p:childTnLst>
                                </p:cTn>
                              </p:par>
                              <p:par>
                                <p:cTn id="23" presetID="31" presetClass="entr" presetSubtype="0" fill="hold" grpId="0" nodeType="withEffect">
                                  <p:stCondLst>
                                    <p:cond delay="600"/>
                                  </p:stCondLst>
                                  <p:childTnLst>
                                    <p:set>
                                      <p:cBhvr>
                                        <p:cTn id="24" dur="1" fill="hold">
                                          <p:stCondLst>
                                            <p:cond delay="0"/>
                                          </p:stCondLst>
                                        </p:cTn>
                                        <p:tgtEl>
                                          <p:spTgt spid="15362"/>
                                        </p:tgtEl>
                                        <p:attrNameLst>
                                          <p:attrName>style.visibility</p:attrName>
                                        </p:attrNameLst>
                                      </p:cBhvr>
                                      <p:to>
                                        <p:strVal val="visible"/>
                                      </p:to>
                                    </p:set>
                                    <p:anim calcmode="lin" valueType="num">
                                      <p:cBhvr>
                                        <p:cTn id="25" dur="1000" fill="hold"/>
                                        <p:tgtEl>
                                          <p:spTgt spid="15362"/>
                                        </p:tgtEl>
                                        <p:attrNameLst>
                                          <p:attrName>ppt_w</p:attrName>
                                        </p:attrNameLst>
                                      </p:cBhvr>
                                      <p:tavLst>
                                        <p:tav tm="0">
                                          <p:val>
                                            <p:fltVal val="0"/>
                                          </p:val>
                                        </p:tav>
                                        <p:tav tm="100000">
                                          <p:val>
                                            <p:strVal val="#ppt_w"/>
                                          </p:val>
                                        </p:tav>
                                      </p:tavLst>
                                    </p:anim>
                                    <p:anim calcmode="lin" valueType="num">
                                      <p:cBhvr>
                                        <p:cTn id="26" dur="1000" fill="hold"/>
                                        <p:tgtEl>
                                          <p:spTgt spid="15362"/>
                                        </p:tgtEl>
                                        <p:attrNameLst>
                                          <p:attrName>ppt_h</p:attrName>
                                        </p:attrNameLst>
                                      </p:cBhvr>
                                      <p:tavLst>
                                        <p:tav tm="0">
                                          <p:val>
                                            <p:fltVal val="0"/>
                                          </p:val>
                                        </p:tav>
                                        <p:tav tm="100000">
                                          <p:val>
                                            <p:strVal val="#ppt_h"/>
                                          </p:val>
                                        </p:tav>
                                      </p:tavLst>
                                    </p:anim>
                                    <p:anim calcmode="lin" valueType="num">
                                      <p:cBhvr>
                                        <p:cTn id="27" dur="1000" fill="hold"/>
                                        <p:tgtEl>
                                          <p:spTgt spid="15362"/>
                                        </p:tgtEl>
                                        <p:attrNameLst>
                                          <p:attrName>style.rotation</p:attrName>
                                        </p:attrNameLst>
                                      </p:cBhvr>
                                      <p:tavLst>
                                        <p:tav tm="0">
                                          <p:val>
                                            <p:fltVal val="90"/>
                                          </p:val>
                                        </p:tav>
                                        <p:tav tm="100000">
                                          <p:val>
                                            <p:fltVal val="0"/>
                                          </p:val>
                                        </p:tav>
                                      </p:tavLst>
                                    </p:anim>
                                    <p:animEffect transition="in" filter="fade">
                                      <p:cBhvr>
                                        <p:cTn id="28" dur="1000"/>
                                        <p:tgtEl>
                                          <p:spTgt spid="15362"/>
                                        </p:tgtEl>
                                      </p:cBhvr>
                                    </p:animEffect>
                                  </p:childTnLst>
                                </p:cTn>
                              </p:par>
                              <p:par>
                                <p:cTn id="29" presetID="2" presetClass="entr" presetSubtype="4" fill="hold" nodeType="withEffect">
                                  <p:stCondLst>
                                    <p:cond delay="1700"/>
                                  </p:stCondLst>
                                  <p:childTnLst>
                                    <p:set>
                                      <p:cBhvr>
                                        <p:cTn id="30" dur="1" fill="hold">
                                          <p:stCondLst>
                                            <p:cond delay="0"/>
                                          </p:stCondLst>
                                        </p:cTn>
                                        <p:tgtEl>
                                          <p:spTgt spid="21"/>
                                        </p:tgtEl>
                                        <p:attrNameLst>
                                          <p:attrName>style.visibility</p:attrName>
                                        </p:attrNameLst>
                                      </p:cBhvr>
                                      <p:to>
                                        <p:strVal val="visible"/>
                                      </p:to>
                                    </p:set>
                                    <p:anim calcmode="lin" valueType="num">
                                      <p:cBhvr additive="base">
                                        <p:cTn id="31" dur="500" fill="hold"/>
                                        <p:tgtEl>
                                          <p:spTgt spid="21"/>
                                        </p:tgtEl>
                                        <p:attrNameLst>
                                          <p:attrName>ppt_x</p:attrName>
                                        </p:attrNameLst>
                                      </p:cBhvr>
                                      <p:tavLst>
                                        <p:tav tm="0">
                                          <p:val>
                                            <p:strVal val="#ppt_x"/>
                                          </p:val>
                                        </p:tav>
                                        <p:tav tm="100000">
                                          <p:val>
                                            <p:strVal val="#ppt_x"/>
                                          </p:val>
                                        </p:tav>
                                      </p:tavLst>
                                    </p:anim>
                                    <p:anim calcmode="lin" valueType="num">
                                      <p:cBhvr additive="base">
                                        <p:cTn id="32" dur="500" fill="hold"/>
                                        <p:tgtEl>
                                          <p:spTgt spid="21"/>
                                        </p:tgtEl>
                                        <p:attrNameLst>
                                          <p:attrName>ppt_y</p:attrName>
                                        </p:attrNameLst>
                                      </p:cBhvr>
                                      <p:tavLst>
                                        <p:tav tm="0">
                                          <p:val>
                                            <p:strVal val="1+#ppt_h/2"/>
                                          </p:val>
                                        </p:tav>
                                        <p:tav tm="100000">
                                          <p:val>
                                            <p:strVal val="#ppt_y"/>
                                          </p:val>
                                        </p:tav>
                                      </p:tavLst>
                                    </p:anim>
                                  </p:childTnLst>
                                </p:cTn>
                              </p:par>
                              <p:par>
                                <p:cTn id="33" presetID="2" presetClass="entr" presetSubtype="2" fill="hold" nodeType="withEffect">
                                  <p:stCondLst>
                                    <p:cond delay="1900"/>
                                  </p:stCondLst>
                                  <p:childTnLst>
                                    <p:set>
                                      <p:cBhvr>
                                        <p:cTn id="34" dur="1" fill="hold">
                                          <p:stCondLst>
                                            <p:cond delay="0"/>
                                          </p:stCondLst>
                                        </p:cTn>
                                        <p:tgtEl>
                                          <p:spTgt spid="23"/>
                                        </p:tgtEl>
                                        <p:attrNameLst>
                                          <p:attrName>style.visibility</p:attrName>
                                        </p:attrNameLst>
                                      </p:cBhvr>
                                      <p:to>
                                        <p:strVal val="visible"/>
                                      </p:to>
                                    </p:set>
                                    <p:anim calcmode="lin" valueType="num">
                                      <p:cBhvr additive="base">
                                        <p:cTn id="35" dur="500" fill="hold"/>
                                        <p:tgtEl>
                                          <p:spTgt spid="23"/>
                                        </p:tgtEl>
                                        <p:attrNameLst>
                                          <p:attrName>ppt_x</p:attrName>
                                        </p:attrNameLst>
                                      </p:cBhvr>
                                      <p:tavLst>
                                        <p:tav tm="0">
                                          <p:val>
                                            <p:strVal val="1+#ppt_w/2"/>
                                          </p:val>
                                        </p:tav>
                                        <p:tav tm="100000">
                                          <p:val>
                                            <p:strVal val="#ppt_x"/>
                                          </p:val>
                                        </p:tav>
                                      </p:tavLst>
                                    </p:anim>
                                    <p:anim calcmode="lin" valueType="num">
                                      <p:cBhvr additive="base">
                                        <p:cTn id="36" dur="500" fill="hold"/>
                                        <p:tgtEl>
                                          <p:spTgt spid="23"/>
                                        </p:tgtEl>
                                        <p:attrNameLst>
                                          <p:attrName>ppt_y</p:attrName>
                                        </p:attrNameLst>
                                      </p:cBhvr>
                                      <p:tavLst>
                                        <p:tav tm="0">
                                          <p:val>
                                            <p:strVal val="#ppt_y"/>
                                          </p:val>
                                        </p:tav>
                                        <p:tav tm="100000">
                                          <p:val>
                                            <p:strVal val="#ppt_y"/>
                                          </p:val>
                                        </p:tav>
                                      </p:tavLst>
                                    </p:anim>
                                  </p:childTnLst>
                                </p:cTn>
                              </p:par>
                              <p:par>
                                <p:cTn id="37" presetID="2" presetClass="entr" presetSubtype="1" fill="hold" nodeType="withEffect">
                                  <p:stCondLst>
                                    <p:cond delay="1700"/>
                                  </p:stCondLst>
                                  <p:childTnLst>
                                    <p:set>
                                      <p:cBhvr>
                                        <p:cTn id="38" dur="1" fill="hold">
                                          <p:stCondLst>
                                            <p:cond delay="0"/>
                                          </p:stCondLst>
                                        </p:cTn>
                                        <p:tgtEl>
                                          <p:spTgt spid="24"/>
                                        </p:tgtEl>
                                        <p:attrNameLst>
                                          <p:attrName>style.visibility</p:attrName>
                                        </p:attrNameLst>
                                      </p:cBhvr>
                                      <p:to>
                                        <p:strVal val="visible"/>
                                      </p:to>
                                    </p:set>
                                    <p:anim calcmode="lin" valueType="num">
                                      <p:cBhvr additive="base">
                                        <p:cTn id="39" dur="500" fill="hold"/>
                                        <p:tgtEl>
                                          <p:spTgt spid="24"/>
                                        </p:tgtEl>
                                        <p:attrNameLst>
                                          <p:attrName>ppt_x</p:attrName>
                                        </p:attrNameLst>
                                      </p:cBhvr>
                                      <p:tavLst>
                                        <p:tav tm="0">
                                          <p:val>
                                            <p:strVal val="#ppt_x"/>
                                          </p:val>
                                        </p:tav>
                                        <p:tav tm="100000">
                                          <p:val>
                                            <p:strVal val="#ppt_x"/>
                                          </p:val>
                                        </p:tav>
                                      </p:tavLst>
                                    </p:anim>
                                    <p:anim calcmode="lin" valueType="num">
                                      <p:cBhvr additive="base">
                                        <p:cTn id="40" dur="500" fill="hold"/>
                                        <p:tgtEl>
                                          <p:spTgt spid="24"/>
                                        </p:tgtEl>
                                        <p:attrNameLst>
                                          <p:attrName>ppt_y</p:attrName>
                                        </p:attrNameLst>
                                      </p:cBhvr>
                                      <p:tavLst>
                                        <p:tav tm="0">
                                          <p:val>
                                            <p:strVal val="0-#ppt_h/2"/>
                                          </p:val>
                                        </p:tav>
                                        <p:tav tm="100000">
                                          <p:val>
                                            <p:strVal val="#ppt_y"/>
                                          </p:val>
                                        </p:tav>
                                      </p:tavLst>
                                    </p:anim>
                                  </p:childTnLst>
                                </p:cTn>
                              </p:par>
                              <p:par>
                                <p:cTn id="41" presetID="56" presetClass="entr" presetSubtype="0" fill="hold" grpId="0" nodeType="withEffect">
                                  <p:stCondLst>
                                    <p:cond delay="2500"/>
                                  </p:stCondLst>
                                  <p:iterate type="lt">
                                    <p:tmPct val="10000"/>
                                  </p:iterate>
                                  <p:childTnLst>
                                    <p:set>
                                      <p:cBhvr>
                                        <p:cTn id="42" dur="1" fill="hold">
                                          <p:stCondLst>
                                            <p:cond delay="0"/>
                                          </p:stCondLst>
                                        </p:cTn>
                                        <p:tgtEl>
                                          <p:spTgt spid="15376"/>
                                        </p:tgtEl>
                                        <p:attrNameLst>
                                          <p:attrName>style.visibility</p:attrName>
                                        </p:attrNameLst>
                                      </p:cBhvr>
                                      <p:to>
                                        <p:strVal val="visible"/>
                                      </p:to>
                                    </p:set>
                                    <p:anim by="(-#ppt_w*2)" calcmode="lin" valueType="num">
                                      <p:cBhvr rctx="PPT">
                                        <p:cTn id="43" dur="500" autoRev="1" fill="hold">
                                          <p:stCondLst>
                                            <p:cond delay="0"/>
                                          </p:stCondLst>
                                        </p:cTn>
                                        <p:tgtEl>
                                          <p:spTgt spid="15376"/>
                                        </p:tgtEl>
                                        <p:attrNameLst>
                                          <p:attrName>ppt_w</p:attrName>
                                        </p:attrNameLst>
                                      </p:cBhvr>
                                    </p:anim>
                                    <p:anim by="(#ppt_w*0.50)" calcmode="lin" valueType="num">
                                      <p:cBhvr>
                                        <p:cTn id="44" dur="500" decel="50000" autoRev="1" fill="hold">
                                          <p:stCondLst>
                                            <p:cond delay="0"/>
                                          </p:stCondLst>
                                        </p:cTn>
                                        <p:tgtEl>
                                          <p:spTgt spid="15376"/>
                                        </p:tgtEl>
                                        <p:attrNameLst>
                                          <p:attrName>ppt_x</p:attrName>
                                        </p:attrNameLst>
                                      </p:cBhvr>
                                    </p:anim>
                                    <p:anim from="(-#ppt_h/2)" to="(#ppt_y)" calcmode="lin" valueType="num">
                                      <p:cBhvr>
                                        <p:cTn id="45" dur="1000" fill="hold">
                                          <p:stCondLst>
                                            <p:cond delay="0"/>
                                          </p:stCondLst>
                                        </p:cTn>
                                        <p:tgtEl>
                                          <p:spTgt spid="15376"/>
                                        </p:tgtEl>
                                        <p:attrNameLst>
                                          <p:attrName>ppt_y</p:attrName>
                                        </p:attrNameLst>
                                      </p:cBhvr>
                                    </p:anim>
                                    <p:animRot by="21600000">
                                      <p:cBhvr>
                                        <p:cTn id="46" dur="1000" fill="hold">
                                          <p:stCondLst>
                                            <p:cond delay="0"/>
                                          </p:stCondLst>
                                        </p:cTn>
                                        <p:tgtEl>
                                          <p:spTgt spid="15376"/>
                                        </p:tgtEl>
                                        <p:attrNameLst>
                                          <p:attrName>r</p:attrName>
                                        </p:attrNameLst>
                                      </p:cBhvr>
                                    </p:animRot>
                                  </p:childTnLst>
                                </p:cTn>
                              </p:par>
                              <p:par>
                                <p:cTn id="47" presetID="56" presetClass="entr" presetSubtype="0" fill="hold" grpId="0" nodeType="withEffect">
                                  <p:stCondLst>
                                    <p:cond delay="2500"/>
                                  </p:stCondLst>
                                  <p:iterate type="lt">
                                    <p:tmPct val="10000"/>
                                  </p:iterate>
                                  <p:childTnLst>
                                    <p:set>
                                      <p:cBhvr>
                                        <p:cTn id="48" dur="1" fill="hold">
                                          <p:stCondLst>
                                            <p:cond delay="0"/>
                                          </p:stCondLst>
                                        </p:cTn>
                                        <p:tgtEl>
                                          <p:spTgt spid="26"/>
                                        </p:tgtEl>
                                        <p:attrNameLst>
                                          <p:attrName>style.visibility</p:attrName>
                                        </p:attrNameLst>
                                      </p:cBhvr>
                                      <p:to>
                                        <p:strVal val="visible"/>
                                      </p:to>
                                    </p:set>
                                    <p:anim by="(-#ppt_w*2)" calcmode="lin" valueType="num">
                                      <p:cBhvr rctx="PPT">
                                        <p:cTn id="49" dur="500" autoRev="1" fill="hold">
                                          <p:stCondLst>
                                            <p:cond delay="0"/>
                                          </p:stCondLst>
                                        </p:cTn>
                                        <p:tgtEl>
                                          <p:spTgt spid="26"/>
                                        </p:tgtEl>
                                        <p:attrNameLst>
                                          <p:attrName>ppt_w</p:attrName>
                                        </p:attrNameLst>
                                      </p:cBhvr>
                                    </p:anim>
                                    <p:anim by="(#ppt_w*0.50)" calcmode="lin" valueType="num">
                                      <p:cBhvr>
                                        <p:cTn id="50" dur="500" decel="50000" autoRev="1" fill="hold">
                                          <p:stCondLst>
                                            <p:cond delay="0"/>
                                          </p:stCondLst>
                                        </p:cTn>
                                        <p:tgtEl>
                                          <p:spTgt spid="26"/>
                                        </p:tgtEl>
                                        <p:attrNameLst>
                                          <p:attrName>ppt_x</p:attrName>
                                        </p:attrNameLst>
                                      </p:cBhvr>
                                    </p:anim>
                                    <p:anim from="(-#ppt_h/2)" to="(#ppt_y)" calcmode="lin" valueType="num">
                                      <p:cBhvr>
                                        <p:cTn id="51" dur="1000" fill="hold">
                                          <p:stCondLst>
                                            <p:cond delay="0"/>
                                          </p:stCondLst>
                                        </p:cTn>
                                        <p:tgtEl>
                                          <p:spTgt spid="26"/>
                                        </p:tgtEl>
                                        <p:attrNameLst>
                                          <p:attrName>ppt_y</p:attrName>
                                        </p:attrNameLst>
                                      </p:cBhvr>
                                    </p:anim>
                                    <p:animRot by="21600000">
                                      <p:cBhvr>
                                        <p:cTn id="52" dur="1000" fill="hold">
                                          <p:stCondLst>
                                            <p:cond delay="0"/>
                                          </p:stCondLst>
                                        </p:cTn>
                                        <p:tgtEl>
                                          <p:spTgt spid="26"/>
                                        </p:tgtEl>
                                        <p:attrNameLst>
                                          <p:attrName>r</p:attrName>
                                        </p:attrNameLst>
                                      </p:cBhvr>
                                    </p:animRot>
                                  </p:childTnLst>
                                </p:cTn>
                              </p:par>
                              <p:par>
                                <p:cTn id="53" presetID="56" presetClass="entr" presetSubtype="0" fill="hold" grpId="0" nodeType="withEffect">
                                  <p:stCondLst>
                                    <p:cond delay="2500"/>
                                  </p:stCondLst>
                                  <p:iterate type="lt">
                                    <p:tmPct val="10000"/>
                                  </p:iterate>
                                  <p:childTnLst>
                                    <p:set>
                                      <p:cBhvr>
                                        <p:cTn id="54" dur="1" fill="hold">
                                          <p:stCondLst>
                                            <p:cond delay="0"/>
                                          </p:stCondLst>
                                        </p:cTn>
                                        <p:tgtEl>
                                          <p:spTgt spid="27"/>
                                        </p:tgtEl>
                                        <p:attrNameLst>
                                          <p:attrName>style.visibility</p:attrName>
                                        </p:attrNameLst>
                                      </p:cBhvr>
                                      <p:to>
                                        <p:strVal val="visible"/>
                                      </p:to>
                                    </p:set>
                                    <p:anim by="(-#ppt_w*2)" calcmode="lin" valueType="num">
                                      <p:cBhvr rctx="PPT">
                                        <p:cTn id="55" dur="500" autoRev="1" fill="hold">
                                          <p:stCondLst>
                                            <p:cond delay="0"/>
                                          </p:stCondLst>
                                        </p:cTn>
                                        <p:tgtEl>
                                          <p:spTgt spid="27"/>
                                        </p:tgtEl>
                                        <p:attrNameLst>
                                          <p:attrName>ppt_w</p:attrName>
                                        </p:attrNameLst>
                                      </p:cBhvr>
                                    </p:anim>
                                    <p:anim by="(#ppt_w*0.50)" calcmode="lin" valueType="num">
                                      <p:cBhvr>
                                        <p:cTn id="56" dur="500" decel="50000" autoRev="1" fill="hold">
                                          <p:stCondLst>
                                            <p:cond delay="0"/>
                                          </p:stCondLst>
                                        </p:cTn>
                                        <p:tgtEl>
                                          <p:spTgt spid="27"/>
                                        </p:tgtEl>
                                        <p:attrNameLst>
                                          <p:attrName>ppt_x</p:attrName>
                                        </p:attrNameLst>
                                      </p:cBhvr>
                                    </p:anim>
                                    <p:anim from="(-#ppt_h/2)" to="(#ppt_y)" calcmode="lin" valueType="num">
                                      <p:cBhvr>
                                        <p:cTn id="57" dur="1000" fill="hold">
                                          <p:stCondLst>
                                            <p:cond delay="0"/>
                                          </p:stCondLst>
                                        </p:cTn>
                                        <p:tgtEl>
                                          <p:spTgt spid="27"/>
                                        </p:tgtEl>
                                        <p:attrNameLst>
                                          <p:attrName>ppt_y</p:attrName>
                                        </p:attrNameLst>
                                      </p:cBhvr>
                                    </p:anim>
                                    <p:animRot by="21600000">
                                      <p:cBhvr>
                                        <p:cTn id="58" dur="1000" fill="hold">
                                          <p:stCondLst>
                                            <p:cond delay="0"/>
                                          </p:stCondLst>
                                        </p:cTn>
                                        <p:tgtEl>
                                          <p:spTgt spid="27"/>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2" grpId="0" animBg="1"/>
      <p:bldP spid="15376" grpId="0"/>
      <p:bldP spid="26" grpId="0"/>
      <p:bldP spid="27"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a:grpSpLocks/>
          </p:cNvGrpSpPr>
          <p:nvPr/>
        </p:nvGrpSpPr>
        <p:grpSpPr bwMode="auto">
          <a:xfrm>
            <a:off x="4086225" y="1182689"/>
            <a:ext cx="4978400" cy="923925"/>
            <a:chOff x="1831975" y="1416050"/>
            <a:chExt cx="4978400" cy="923925"/>
          </a:xfrm>
        </p:grpSpPr>
        <p:grpSp>
          <p:nvGrpSpPr>
            <p:cNvPr id="19489" name="Group 7"/>
            <p:cNvGrpSpPr>
              <a:grpSpLocks/>
            </p:cNvGrpSpPr>
            <p:nvPr/>
          </p:nvGrpSpPr>
          <p:grpSpPr bwMode="auto">
            <a:xfrm>
              <a:off x="2395538" y="1425575"/>
              <a:ext cx="4414837" cy="904875"/>
              <a:chOff x="0" y="0"/>
              <a:chExt cx="4414801" cy="905711"/>
            </a:xfrm>
          </p:grpSpPr>
          <p:sp>
            <p:nvSpPr>
              <p:cNvPr id="19491" name="流程图: 可选过程 7"/>
              <p:cNvSpPr>
                <a:spLocks noChangeArrowheads="1"/>
              </p:cNvSpPr>
              <p:nvPr/>
            </p:nvSpPr>
            <p:spPr bwMode="auto">
              <a:xfrm>
                <a:off x="0" y="556280"/>
                <a:ext cx="4032000" cy="252000"/>
              </a:xfrm>
              <a:prstGeom prst="flowChartAlternateProcess">
                <a:avLst/>
              </a:prstGeom>
              <a:gradFill rotWithShape="1">
                <a:gsLst>
                  <a:gs pos="0">
                    <a:srgbClr val="FFC000"/>
                  </a:gs>
                  <a:gs pos="13000">
                    <a:srgbClr val="FFC000"/>
                  </a:gs>
                  <a:gs pos="100000">
                    <a:srgbClr val="FF8700"/>
                  </a:gs>
                </a:gsLst>
                <a:lin ang="18900000"/>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ctr"/>
                <a:endParaRPr lang="zh-CN" altLang="en-US" sz="3600" b="1">
                  <a:solidFill>
                    <a:schemeClr val="bg1"/>
                  </a:solidFill>
                  <a:latin typeface="微软雅黑" pitchFamily="34" charset="-122"/>
                  <a:ea typeface="微软雅黑" pitchFamily="34" charset="-122"/>
                </a:endParaRPr>
              </a:p>
            </p:txBody>
          </p:sp>
          <p:pic>
            <p:nvPicPr>
              <p:cNvPr id="19492" name="图片 8"/>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3553781" y="0"/>
                <a:ext cx="861020" cy="9057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19490" name="图片 18"/>
            <p:cNvPicPr>
              <a:picLocks noChangeAspect="1" noChangeArrowheads="1"/>
            </p:cNvPicPr>
            <p:nvPr/>
          </p:nvPicPr>
          <p:blipFill>
            <a:blip r:embed="rId5">
              <a:extLst>
                <a:ext uri="{28A0092B-C50C-407E-A947-70E740481C1C}">
                  <a14:useLocalDpi xmlns:a14="http://schemas.microsoft.com/office/drawing/2010/main"/>
                </a:ext>
              </a:extLst>
            </a:blip>
            <a:srcRect/>
            <a:stretch>
              <a:fillRect/>
            </a:stretch>
          </p:blipFill>
          <p:spPr bwMode="auto">
            <a:xfrm>
              <a:off x="1831975" y="1416050"/>
              <a:ext cx="969963"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8" name="组合 7"/>
          <p:cNvGrpSpPr>
            <a:grpSpLocks/>
          </p:cNvGrpSpPr>
          <p:nvPr/>
        </p:nvGrpSpPr>
        <p:grpSpPr bwMode="auto">
          <a:xfrm>
            <a:off x="4086225" y="3692525"/>
            <a:ext cx="5638800" cy="1016000"/>
            <a:chOff x="1831975" y="3925888"/>
            <a:chExt cx="5638800" cy="1016000"/>
          </a:xfrm>
        </p:grpSpPr>
        <p:grpSp>
          <p:nvGrpSpPr>
            <p:cNvPr id="19485" name="Group 16"/>
            <p:cNvGrpSpPr>
              <a:grpSpLocks/>
            </p:cNvGrpSpPr>
            <p:nvPr/>
          </p:nvGrpSpPr>
          <p:grpSpPr bwMode="auto">
            <a:xfrm>
              <a:off x="2562225" y="4005263"/>
              <a:ext cx="4908550" cy="844550"/>
              <a:chOff x="0" y="0"/>
              <a:chExt cx="4908936" cy="845211"/>
            </a:xfrm>
          </p:grpSpPr>
          <p:sp>
            <p:nvSpPr>
              <p:cNvPr id="19487" name="流程图: 可选过程 16"/>
              <p:cNvSpPr>
                <a:spLocks noChangeArrowheads="1"/>
              </p:cNvSpPr>
              <p:nvPr/>
            </p:nvSpPr>
            <p:spPr bwMode="auto">
              <a:xfrm>
                <a:off x="0" y="556165"/>
                <a:ext cx="4500000" cy="252000"/>
              </a:xfrm>
              <a:prstGeom prst="flowChartAlternateProcess">
                <a:avLst/>
              </a:prstGeom>
              <a:gradFill rotWithShape="0">
                <a:gsLst>
                  <a:gs pos="0">
                    <a:srgbClr val="00DEFF"/>
                  </a:gs>
                  <a:gs pos="13000">
                    <a:srgbClr val="00DEFF"/>
                  </a:gs>
                  <a:gs pos="100000">
                    <a:srgbClr val="1082EE"/>
                  </a:gs>
                </a:gsLst>
                <a:lin ang="18900000"/>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ctr"/>
                <a:endParaRPr lang="zh-CN" altLang="en-US" sz="3600" b="1">
                  <a:solidFill>
                    <a:schemeClr val="bg1"/>
                  </a:solidFill>
                  <a:latin typeface="微软雅黑" pitchFamily="34" charset="-122"/>
                  <a:ea typeface="微软雅黑" pitchFamily="34" charset="-122"/>
                </a:endParaRPr>
              </a:p>
            </p:txBody>
          </p:sp>
          <p:pic>
            <p:nvPicPr>
              <p:cNvPr id="19488" name="图片 17"/>
              <p:cNvPicPr>
                <a:picLocks noChangeAspect="1" noChangeArrowheads="1"/>
              </p:cNvPicPr>
              <p:nvPr/>
            </p:nvPicPr>
            <p:blipFill>
              <a:blip r:embed="rId6">
                <a:extLst>
                  <a:ext uri="{28A0092B-C50C-407E-A947-70E740481C1C}">
                    <a14:useLocalDpi xmlns:a14="http://schemas.microsoft.com/office/drawing/2010/main"/>
                  </a:ext>
                </a:extLst>
              </a:blip>
              <a:srcRect/>
              <a:stretch>
                <a:fillRect/>
              </a:stretch>
            </p:blipFill>
            <p:spPr bwMode="auto">
              <a:xfrm>
                <a:off x="4071551" y="0"/>
                <a:ext cx="837385" cy="8452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19486" name="图片 19"/>
            <p:cNvPicPr>
              <a:picLocks noChangeAspect="1" noChangeArrowheads="1"/>
            </p:cNvPicPr>
            <p:nvPr/>
          </p:nvPicPr>
          <p:blipFill>
            <a:blip r:embed="rId7">
              <a:extLst>
                <a:ext uri="{28A0092B-C50C-407E-A947-70E740481C1C}">
                  <a14:useLocalDpi xmlns:a14="http://schemas.microsoft.com/office/drawing/2010/main"/>
                </a:ext>
              </a:extLst>
            </a:blip>
            <a:srcRect/>
            <a:stretch>
              <a:fillRect/>
            </a:stretch>
          </p:blipFill>
          <p:spPr bwMode="auto">
            <a:xfrm>
              <a:off x="1831975" y="3925888"/>
              <a:ext cx="969963"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9" name="组合 8"/>
          <p:cNvGrpSpPr>
            <a:grpSpLocks/>
          </p:cNvGrpSpPr>
          <p:nvPr/>
        </p:nvGrpSpPr>
        <p:grpSpPr bwMode="auto">
          <a:xfrm>
            <a:off x="4086225" y="5143500"/>
            <a:ext cx="3867150" cy="939800"/>
            <a:chOff x="1831975" y="5376863"/>
            <a:chExt cx="3867150" cy="939800"/>
          </a:xfrm>
        </p:grpSpPr>
        <p:grpSp>
          <p:nvGrpSpPr>
            <p:cNvPr id="19481" name="Group 13"/>
            <p:cNvGrpSpPr>
              <a:grpSpLocks/>
            </p:cNvGrpSpPr>
            <p:nvPr/>
          </p:nvGrpSpPr>
          <p:grpSpPr bwMode="auto">
            <a:xfrm>
              <a:off x="2605088" y="5445125"/>
              <a:ext cx="3094037" cy="844550"/>
              <a:chOff x="0" y="0"/>
              <a:chExt cx="3092794" cy="844781"/>
            </a:xfrm>
          </p:grpSpPr>
          <p:sp>
            <p:nvSpPr>
              <p:cNvPr id="19483" name="流程图: 可选过程 13"/>
              <p:cNvSpPr>
                <a:spLocks noChangeArrowheads="1"/>
              </p:cNvSpPr>
              <p:nvPr/>
            </p:nvSpPr>
            <p:spPr bwMode="auto">
              <a:xfrm>
                <a:off x="0" y="531493"/>
                <a:ext cx="2700000" cy="252000"/>
              </a:xfrm>
              <a:prstGeom prst="flowChartAlternateProcess">
                <a:avLst/>
              </a:prstGeom>
              <a:gradFill rotWithShape="0">
                <a:gsLst>
                  <a:gs pos="0">
                    <a:srgbClr val="FC93D4"/>
                  </a:gs>
                  <a:gs pos="13000">
                    <a:srgbClr val="FC93D4"/>
                  </a:gs>
                  <a:gs pos="100000">
                    <a:srgbClr val="E92BAA"/>
                  </a:gs>
                </a:gsLst>
                <a:lin ang="18900000"/>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ctr"/>
                <a:endParaRPr lang="zh-CN" altLang="en-US" sz="3600" b="1">
                  <a:solidFill>
                    <a:schemeClr val="bg1"/>
                  </a:solidFill>
                  <a:latin typeface="微软雅黑" pitchFamily="34" charset="-122"/>
                  <a:ea typeface="微软雅黑" pitchFamily="34" charset="-122"/>
                </a:endParaRPr>
              </a:p>
            </p:txBody>
          </p:sp>
          <p:pic>
            <p:nvPicPr>
              <p:cNvPr id="19484" name="图片 14"/>
              <p:cNvPicPr>
                <a:picLocks noChangeAspect="1" noChangeArrowheads="1"/>
              </p:cNvPicPr>
              <p:nvPr/>
            </p:nvPicPr>
            <p:blipFill>
              <a:blip r:embed="rId8">
                <a:extLst>
                  <a:ext uri="{28A0092B-C50C-407E-A947-70E740481C1C}">
                    <a14:useLocalDpi xmlns:a14="http://schemas.microsoft.com/office/drawing/2010/main"/>
                  </a:ext>
                </a:extLst>
              </a:blip>
              <a:srcRect/>
              <a:stretch>
                <a:fillRect/>
              </a:stretch>
            </p:blipFill>
            <p:spPr bwMode="auto">
              <a:xfrm>
                <a:off x="2275376" y="0"/>
                <a:ext cx="817418" cy="8447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19482" name="图片 20"/>
            <p:cNvPicPr>
              <a:picLocks noChangeAspect="1" noChangeArrowheads="1"/>
            </p:cNvPicPr>
            <p:nvPr/>
          </p:nvPicPr>
          <p:blipFill>
            <a:blip r:embed="rId9">
              <a:extLst>
                <a:ext uri="{28A0092B-C50C-407E-A947-70E740481C1C}">
                  <a14:useLocalDpi xmlns:a14="http://schemas.microsoft.com/office/drawing/2010/main"/>
                </a:ext>
              </a:extLst>
            </a:blip>
            <a:srcRect/>
            <a:stretch>
              <a:fillRect/>
            </a:stretch>
          </p:blipFill>
          <p:spPr bwMode="auto">
            <a:xfrm>
              <a:off x="1831975" y="5376863"/>
              <a:ext cx="969963" cy="939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7" name="组合 6"/>
          <p:cNvGrpSpPr>
            <a:grpSpLocks/>
          </p:cNvGrpSpPr>
          <p:nvPr/>
        </p:nvGrpSpPr>
        <p:grpSpPr bwMode="auto">
          <a:xfrm>
            <a:off x="4086225" y="2368551"/>
            <a:ext cx="4395788" cy="995363"/>
            <a:chOff x="1831975" y="2601913"/>
            <a:chExt cx="4395788" cy="995362"/>
          </a:xfrm>
        </p:grpSpPr>
        <p:sp>
          <p:nvSpPr>
            <p:cNvPr id="19478" name="流程图: 可选过程 10"/>
            <p:cNvSpPr>
              <a:spLocks noChangeArrowheads="1"/>
            </p:cNvSpPr>
            <p:nvPr/>
          </p:nvSpPr>
          <p:spPr bwMode="auto">
            <a:xfrm>
              <a:off x="2586038" y="3229128"/>
              <a:ext cx="3275924" cy="252032"/>
            </a:xfrm>
            <a:prstGeom prst="flowChartAlternateProcess">
              <a:avLst/>
            </a:prstGeom>
            <a:gradFill rotWithShape="0">
              <a:gsLst>
                <a:gs pos="0">
                  <a:srgbClr val="B4F261"/>
                </a:gs>
                <a:gs pos="13000">
                  <a:srgbClr val="B4F261"/>
                </a:gs>
                <a:gs pos="100000">
                  <a:srgbClr val="4FAA13"/>
                </a:gs>
              </a:gsLst>
              <a:lin ang="18900000"/>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ctr"/>
              <a:endParaRPr lang="zh-CN" altLang="en-US" sz="3600" b="1">
                <a:solidFill>
                  <a:schemeClr val="bg1"/>
                </a:solidFill>
                <a:latin typeface="微软雅黑" pitchFamily="34" charset="-122"/>
                <a:ea typeface="微软雅黑" pitchFamily="34" charset="-122"/>
              </a:endParaRPr>
            </a:p>
          </p:txBody>
        </p:sp>
        <p:pic>
          <p:nvPicPr>
            <p:cNvPr id="19479" name="图片 11"/>
            <p:cNvPicPr>
              <a:picLocks noChangeAspect="1" noChangeArrowheads="1"/>
            </p:cNvPicPr>
            <p:nvPr/>
          </p:nvPicPr>
          <p:blipFill>
            <a:blip r:embed="rId10">
              <a:extLst>
                <a:ext uri="{28A0092B-C50C-407E-A947-70E740481C1C}">
                  <a14:useLocalDpi xmlns:a14="http://schemas.microsoft.com/office/drawing/2010/main"/>
                </a:ext>
              </a:extLst>
            </a:blip>
            <a:srcRect/>
            <a:stretch>
              <a:fillRect/>
            </a:stretch>
          </p:blipFill>
          <p:spPr bwMode="auto">
            <a:xfrm>
              <a:off x="5382248" y="2647950"/>
              <a:ext cx="845515" cy="949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480" name="图片 21"/>
            <p:cNvPicPr>
              <a:picLocks noChangeAspect="1" noChangeArrowheads="1"/>
            </p:cNvPicPr>
            <p:nvPr/>
          </p:nvPicPr>
          <p:blipFill>
            <a:blip r:embed="rId11">
              <a:extLst>
                <a:ext uri="{28A0092B-C50C-407E-A947-70E740481C1C}">
                  <a14:useLocalDpi xmlns:a14="http://schemas.microsoft.com/office/drawing/2010/main"/>
                </a:ext>
              </a:extLst>
            </a:blip>
            <a:srcRect/>
            <a:stretch>
              <a:fillRect/>
            </a:stretch>
          </p:blipFill>
          <p:spPr bwMode="auto">
            <a:xfrm>
              <a:off x="1831975" y="2601913"/>
              <a:ext cx="969963" cy="971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2" name="组合 1"/>
          <p:cNvGrpSpPr>
            <a:grpSpLocks/>
          </p:cNvGrpSpPr>
          <p:nvPr/>
        </p:nvGrpSpPr>
        <p:grpSpPr bwMode="auto">
          <a:xfrm>
            <a:off x="3016250" y="1258889"/>
            <a:ext cx="984250" cy="769937"/>
            <a:chOff x="762000" y="1492250"/>
            <a:chExt cx="984250" cy="769938"/>
          </a:xfrm>
        </p:grpSpPr>
        <p:pic>
          <p:nvPicPr>
            <p:cNvPr id="19476" name="图片 2"/>
            <p:cNvPicPr>
              <a:picLocks noChangeAspect="1" noChangeArrowheads="1"/>
            </p:cNvPicPr>
            <p:nvPr/>
          </p:nvPicPr>
          <p:blipFill>
            <a:blip r:embed="rId12">
              <a:extLst>
                <a:ext uri="{28A0092B-C50C-407E-A947-70E740481C1C}">
                  <a14:useLocalDpi xmlns:a14="http://schemas.microsoft.com/office/drawing/2010/main"/>
                </a:ext>
              </a:extLst>
            </a:blip>
            <a:srcRect/>
            <a:stretch>
              <a:fillRect/>
            </a:stretch>
          </p:blipFill>
          <p:spPr bwMode="auto">
            <a:xfrm>
              <a:off x="762000" y="1492250"/>
              <a:ext cx="960438" cy="769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477" name="TextBox 22"/>
            <p:cNvSpPr txBox="1">
              <a:spLocks noChangeArrowheads="1"/>
            </p:cNvSpPr>
            <p:nvPr/>
          </p:nvSpPr>
          <p:spPr bwMode="auto">
            <a:xfrm>
              <a:off x="833438" y="1700213"/>
              <a:ext cx="912812"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hangingPunct="1"/>
              <a:r>
                <a:rPr lang="en-US" altLang="zh-CN" sz="2000">
                  <a:latin typeface="微软雅黑" pitchFamily="34" charset="-122"/>
                  <a:ea typeface="微软雅黑" pitchFamily="34" charset="-122"/>
                </a:rPr>
                <a:t>1</a:t>
              </a:r>
              <a:endParaRPr lang="zh-CN" altLang="en-US" sz="2000">
                <a:latin typeface="微软雅黑" pitchFamily="34" charset="-122"/>
                <a:ea typeface="微软雅黑" pitchFamily="34" charset="-122"/>
              </a:endParaRPr>
            </a:p>
          </p:txBody>
        </p:sp>
      </p:grpSp>
      <p:grpSp>
        <p:nvGrpSpPr>
          <p:cNvPr id="3" name="组合 2"/>
          <p:cNvGrpSpPr>
            <a:grpSpLocks/>
          </p:cNvGrpSpPr>
          <p:nvPr/>
        </p:nvGrpSpPr>
        <p:grpSpPr bwMode="auto">
          <a:xfrm>
            <a:off x="3044825" y="2470151"/>
            <a:ext cx="922338" cy="766763"/>
            <a:chOff x="790575" y="2703513"/>
            <a:chExt cx="922338" cy="766762"/>
          </a:xfrm>
        </p:grpSpPr>
        <p:pic>
          <p:nvPicPr>
            <p:cNvPr id="19474" name="图片 3"/>
            <p:cNvPicPr>
              <a:picLocks noChangeAspect="1" noChangeArrowheads="1"/>
            </p:cNvPicPr>
            <p:nvPr/>
          </p:nvPicPr>
          <p:blipFill>
            <a:blip r:embed="rId13">
              <a:extLst>
                <a:ext uri="{28A0092B-C50C-407E-A947-70E740481C1C}">
                  <a14:useLocalDpi xmlns:a14="http://schemas.microsoft.com/office/drawing/2010/main"/>
                </a:ext>
              </a:extLst>
            </a:blip>
            <a:srcRect/>
            <a:stretch>
              <a:fillRect/>
            </a:stretch>
          </p:blipFill>
          <p:spPr bwMode="auto">
            <a:xfrm>
              <a:off x="790575" y="2703513"/>
              <a:ext cx="903288" cy="766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475" name="TextBox 23"/>
            <p:cNvSpPr txBox="1">
              <a:spLocks noChangeArrowheads="1"/>
            </p:cNvSpPr>
            <p:nvPr/>
          </p:nvSpPr>
          <p:spPr bwMode="auto">
            <a:xfrm>
              <a:off x="800100" y="2884488"/>
              <a:ext cx="912813"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hangingPunct="1"/>
              <a:r>
                <a:rPr lang="en-US" altLang="zh-CN" sz="2000">
                  <a:latin typeface="微软雅黑" pitchFamily="34" charset="-122"/>
                  <a:ea typeface="微软雅黑" pitchFamily="34" charset="-122"/>
                </a:rPr>
                <a:t>2</a:t>
              </a:r>
              <a:endParaRPr lang="zh-CN" altLang="en-US" sz="2000">
                <a:latin typeface="微软雅黑" pitchFamily="34" charset="-122"/>
                <a:ea typeface="微软雅黑" pitchFamily="34" charset="-122"/>
              </a:endParaRPr>
            </a:p>
          </p:txBody>
        </p:sp>
      </p:grpSp>
      <p:grpSp>
        <p:nvGrpSpPr>
          <p:cNvPr id="4" name="组合 3"/>
          <p:cNvGrpSpPr>
            <a:grpSpLocks/>
          </p:cNvGrpSpPr>
          <p:nvPr/>
        </p:nvGrpSpPr>
        <p:grpSpPr bwMode="auto">
          <a:xfrm>
            <a:off x="3016250" y="3778250"/>
            <a:ext cx="960438" cy="844550"/>
            <a:chOff x="762000" y="4011613"/>
            <a:chExt cx="960438" cy="844550"/>
          </a:xfrm>
        </p:grpSpPr>
        <p:pic>
          <p:nvPicPr>
            <p:cNvPr id="19472" name="图片 4"/>
            <p:cNvPicPr>
              <a:picLocks noChangeAspect="1" noChangeArrowheads="1"/>
            </p:cNvPicPr>
            <p:nvPr/>
          </p:nvPicPr>
          <p:blipFill>
            <a:blip r:embed="rId14">
              <a:extLst>
                <a:ext uri="{28A0092B-C50C-407E-A947-70E740481C1C}">
                  <a14:useLocalDpi xmlns:a14="http://schemas.microsoft.com/office/drawing/2010/main"/>
                </a:ext>
              </a:extLst>
            </a:blip>
            <a:srcRect/>
            <a:stretch>
              <a:fillRect/>
            </a:stretch>
          </p:blipFill>
          <p:spPr bwMode="auto">
            <a:xfrm>
              <a:off x="762000" y="4011613"/>
              <a:ext cx="960438" cy="844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473" name="TextBox 24"/>
            <p:cNvSpPr txBox="1">
              <a:spLocks noChangeArrowheads="1"/>
            </p:cNvSpPr>
            <p:nvPr/>
          </p:nvSpPr>
          <p:spPr bwMode="auto">
            <a:xfrm>
              <a:off x="800100" y="4252913"/>
              <a:ext cx="912813"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hangingPunct="1"/>
              <a:r>
                <a:rPr lang="en-US" altLang="zh-CN" sz="2000">
                  <a:latin typeface="微软雅黑" pitchFamily="34" charset="-122"/>
                  <a:ea typeface="微软雅黑" pitchFamily="34" charset="-122"/>
                </a:rPr>
                <a:t>3</a:t>
              </a:r>
              <a:endParaRPr lang="zh-CN" altLang="en-US" sz="2000">
                <a:latin typeface="微软雅黑" pitchFamily="34" charset="-122"/>
                <a:ea typeface="微软雅黑" pitchFamily="34" charset="-122"/>
              </a:endParaRPr>
            </a:p>
          </p:txBody>
        </p:sp>
      </p:grpSp>
      <p:grpSp>
        <p:nvGrpSpPr>
          <p:cNvPr id="5" name="组合 4"/>
          <p:cNvGrpSpPr>
            <a:grpSpLocks/>
          </p:cNvGrpSpPr>
          <p:nvPr/>
        </p:nvGrpSpPr>
        <p:grpSpPr bwMode="auto">
          <a:xfrm>
            <a:off x="3016250" y="5172075"/>
            <a:ext cx="960438" cy="882650"/>
            <a:chOff x="762000" y="5405438"/>
            <a:chExt cx="960438" cy="882650"/>
          </a:xfrm>
        </p:grpSpPr>
        <p:pic>
          <p:nvPicPr>
            <p:cNvPr id="19470" name="图片 5"/>
            <p:cNvPicPr>
              <a:picLocks noChangeAspect="1" noChangeArrowheads="1"/>
            </p:cNvPicPr>
            <p:nvPr/>
          </p:nvPicPr>
          <p:blipFill>
            <a:blip r:embed="rId15">
              <a:extLst>
                <a:ext uri="{28A0092B-C50C-407E-A947-70E740481C1C}">
                  <a14:useLocalDpi xmlns:a14="http://schemas.microsoft.com/office/drawing/2010/main"/>
                </a:ext>
              </a:extLst>
            </a:blip>
            <a:srcRect/>
            <a:stretch>
              <a:fillRect/>
            </a:stretch>
          </p:blipFill>
          <p:spPr bwMode="auto">
            <a:xfrm>
              <a:off x="762000" y="5405438"/>
              <a:ext cx="960438" cy="882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471" name="TextBox 25"/>
            <p:cNvSpPr txBox="1">
              <a:spLocks noChangeArrowheads="1"/>
            </p:cNvSpPr>
            <p:nvPr/>
          </p:nvSpPr>
          <p:spPr bwMode="auto">
            <a:xfrm>
              <a:off x="790575" y="5621338"/>
              <a:ext cx="912813"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hangingPunct="1"/>
              <a:r>
                <a:rPr lang="en-US" altLang="zh-CN" sz="2000">
                  <a:latin typeface="微软雅黑" pitchFamily="34" charset="-122"/>
                  <a:ea typeface="微软雅黑" pitchFamily="34" charset="-122"/>
                </a:rPr>
                <a:t>4</a:t>
              </a:r>
              <a:endParaRPr lang="zh-CN" altLang="en-US" sz="2000">
                <a:latin typeface="微软雅黑" pitchFamily="34" charset="-122"/>
                <a:ea typeface="微软雅黑" pitchFamily="34" charset="-122"/>
              </a:endParaRPr>
            </a:p>
          </p:txBody>
        </p:sp>
      </p:grpSp>
      <p:sp>
        <p:nvSpPr>
          <p:cNvPr id="27675" name="矩形 87"/>
          <p:cNvSpPr>
            <a:spLocks noChangeArrowheads="1"/>
          </p:cNvSpPr>
          <p:nvPr/>
        </p:nvSpPr>
        <p:spPr bwMode="auto">
          <a:xfrm>
            <a:off x="5229226" y="1138238"/>
            <a:ext cx="310991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0" fontAlgn="ctr" hangingPunct="0">
              <a:buClr>
                <a:srgbClr val="FF0000"/>
              </a:buClr>
              <a:buSzPct val="70000"/>
            </a:pPr>
            <a:r>
              <a:rPr lang="zh-CN" altLang="en-US" sz="1400">
                <a:latin typeface="微软雅黑" pitchFamily="34" charset="-122"/>
                <a:ea typeface="微软雅黑" pitchFamily="34" charset="-122"/>
              </a:rPr>
              <a:t>点击添加文本 点击添加文本</a:t>
            </a:r>
          </a:p>
          <a:p>
            <a:pPr algn="ctr" eaLnBrk="0" fontAlgn="ctr" hangingPunct="0">
              <a:buClr>
                <a:srgbClr val="FF0000"/>
              </a:buClr>
              <a:buSzPct val="70000"/>
            </a:pPr>
            <a:r>
              <a:rPr lang="zh-CN" altLang="en-US" sz="1400">
                <a:latin typeface="微软雅黑" pitchFamily="34" charset="-122"/>
                <a:ea typeface="微软雅黑" pitchFamily="34" charset="-122"/>
              </a:rPr>
              <a:t>点击添加文本 点击添加文本</a:t>
            </a:r>
          </a:p>
        </p:txBody>
      </p:sp>
      <p:sp>
        <p:nvSpPr>
          <p:cNvPr id="27676" name="矩形 87"/>
          <p:cNvSpPr>
            <a:spLocks noChangeArrowheads="1"/>
          </p:cNvSpPr>
          <p:nvPr/>
        </p:nvSpPr>
        <p:spPr bwMode="auto">
          <a:xfrm>
            <a:off x="4943476" y="2395538"/>
            <a:ext cx="310991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0" fontAlgn="ctr" hangingPunct="0">
              <a:buClr>
                <a:srgbClr val="FF0000"/>
              </a:buClr>
              <a:buSzPct val="70000"/>
            </a:pPr>
            <a:r>
              <a:rPr lang="zh-CN" altLang="en-US" sz="1400">
                <a:latin typeface="微软雅黑" pitchFamily="34" charset="-122"/>
                <a:ea typeface="微软雅黑" pitchFamily="34" charset="-122"/>
              </a:rPr>
              <a:t>点击添加文本 点击添加文本</a:t>
            </a:r>
          </a:p>
          <a:p>
            <a:pPr algn="ctr" eaLnBrk="0" fontAlgn="ctr" hangingPunct="0">
              <a:buClr>
                <a:srgbClr val="FF0000"/>
              </a:buClr>
              <a:buSzPct val="70000"/>
            </a:pPr>
            <a:r>
              <a:rPr lang="zh-CN" altLang="en-US" sz="1400">
                <a:latin typeface="微软雅黑" pitchFamily="34" charset="-122"/>
                <a:ea typeface="微软雅黑" pitchFamily="34" charset="-122"/>
              </a:rPr>
              <a:t>点击添加文本 点击添加文本</a:t>
            </a:r>
          </a:p>
        </p:txBody>
      </p:sp>
      <p:sp>
        <p:nvSpPr>
          <p:cNvPr id="27677" name="矩形 87"/>
          <p:cNvSpPr>
            <a:spLocks noChangeArrowheads="1"/>
          </p:cNvSpPr>
          <p:nvPr/>
        </p:nvSpPr>
        <p:spPr bwMode="auto">
          <a:xfrm>
            <a:off x="5111751" y="3778250"/>
            <a:ext cx="310832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0" fontAlgn="ctr" hangingPunct="0">
              <a:buClr>
                <a:srgbClr val="FF0000"/>
              </a:buClr>
              <a:buSzPct val="70000"/>
            </a:pPr>
            <a:r>
              <a:rPr lang="zh-CN" altLang="en-US" sz="1400">
                <a:latin typeface="微软雅黑" pitchFamily="34" charset="-122"/>
                <a:ea typeface="微软雅黑" pitchFamily="34" charset="-122"/>
              </a:rPr>
              <a:t>点击添加文本 点击添加文本</a:t>
            </a:r>
          </a:p>
          <a:p>
            <a:pPr algn="ctr" eaLnBrk="0" fontAlgn="ctr" hangingPunct="0">
              <a:buClr>
                <a:srgbClr val="FF0000"/>
              </a:buClr>
              <a:buSzPct val="70000"/>
            </a:pPr>
            <a:r>
              <a:rPr lang="zh-CN" altLang="en-US" sz="1400">
                <a:latin typeface="微软雅黑" pitchFamily="34" charset="-122"/>
                <a:ea typeface="微软雅黑" pitchFamily="34" charset="-122"/>
              </a:rPr>
              <a:t>点击添加文本 点击添加文本</a:t>
            </a:r>
          </a:p>
        </p:txBody>
      </p:sp>
      <p:sp>
        <p:nvSpPr>
          <p:cNvPr id="27678" name="矩形 87"/>
          <p:cNvSpPr>
            <a:spLocks noChangeArrowheads="1"/>
          </p:cNvSpPr>
          <p:nvPr/>
        </p:nvSpPr>
        <p:spPr bwMode="auto">
          <a:xfrm>
            <a:off x="4649788" y="5153025"/>
            <a:ext cx="3109912"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0" fontAlgn="ctr" hangingPunct="0">
              <a:buClr>
                <a:srgbClr val="FF0000"/>
              </a:buClr>
              <a:buSzPct val="70000"/>
            </a:pPr>
            <a:r>
              <a:rPr lang="zh-CN" altLang="en-US" sz="1400">
                <a:latin typeface="微软雅黑" pitchFamily="34" charset="-122"/>
                <a:ea typeface="微软雅黑" pitchFamily="34" charset="-122"/>
              </a:rPr>
              <a:t>点击添加文本 点击添加文本</a:t>
            </a:r>
          </a:p>
          <a:p>
            <a:pPr algn="ctr" eaLnBrk="0" fontAlgn="ctr" hangingPunct="0">
              <a:buClr>
                <a:srgbClr val="FF0000"/>
              </a:buClr>
              <a:buSzPct val="70000"/>
            </a:pPr>
            <a:r>
              <a:rPr lang="zh-CN" altLang="en-US" sz="1400">
                <a:latin typeface="微软雅黑" pitchFamily="34" charset="-122"/>
                <a:ea typeface="微软雅黑" pitchFamily="34" charset="-122"/>
              </a:rPr>
              <a:t>点击添加文本 点击添加文本</a:t>
            </a:r>
          </a:p>
        </p:txBody>
      </p:sp>
    </p:spTree>
    <p:custDataLst>
      <p:tags r:id="rId1"/>
    </p:custDataLst>
    <p:extLst>
      <p:ext uri="{BB962C8B-B14F-4D97-AF65-F5344CB8AC3E}">
        <p14:creationId xmlns:p14="http://schemas.microsoft.com/office/powerpoint/2010/main" val="1645899546"/>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2" presetClass="entr" presetSubtype="0" fill="hold" nodeType="withEffect">
                                  <p:stCondLst>
                                    <p:cond delay="20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40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60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1000"/>
                                        <p:tgtEl>
                                          <p:spTgt spid="4"/>
                                        </p:tgtEl>
                                      </p:cBhvr>
                                    </p:animEffect>
                                    <p:anim calcmode="lin" valueType="num">
                                      <p:cBhvr>
                                        <p:cTn id="18" dur="1000" fill="hold"/>
                                        <p:tgtEl>
                                          <p:spTgt spid="4"/>
                                        </p:tgtEl>
                                        <p:attrNameLst>
                                          <p:attrName>ppt_x</p:attrName>
                                        </p:attrNameLst>
                                      </p:cBhvr>
                                      <p:tavLst>
                                        <p:tav tm="0">
                                          <p:val>
                                            <p:strVal val="#ppt_x"/>
                                          </p:val>
                                        </p:tav>
                                        <p:tav tm="100000">
                                          <p:val>
                                            <p:strVal val="#ppt_x"/>
                                          </p:val>
                                        </p:tav>
                                      </p:tavLst>
                                    </p:anim>
                                    <p:anim calcmode="lin" valueType="num">
                                      <p:cBhvr>
                                        <p:cTn id="19" dur="1000" fill="hold"/>
                                        <p:tgtEl>
                                          <p:spTgt spid="4"/>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800"/>
                                  </p:stCondLst>
                                  <p:childTnLst>
                                    <p:set>
                                      <p:cBhvr>
                                        <p:cTn id="21" dur="1" fill="hold">
                                          <p:stCondLst>
                                            <p:cond delay="0"/>
                                          </p:stCondLst>
                                        </p:cTn>
                                        <p:tgtEl>
                                          <p:spTgt spid="5"/>
                                        </p:tgtEl>
                                        <p:attrNameLst>
                                          <p:attrName>style.visibility</p:attrName>
                                        </p:attrNameLst>
                                      </p:cBhvr>
                                      <p:to>
                                        <p:strVal val="visible"/>
                                      </p:to>
                                    </p:set>
                                    <p:animEffect transition="in" filter="fade">
                                      <p:cBhvr>
                                        <p:cTn id="22" dur="1000"/>
                                        <p:tgtEl>
                                          <p:spTgt spid="5"/>
                                        </p:tgtEl>
                                      </p:cBhvr>
                                    </p:animEffect>
                                    <p:anim calcmode="lin" valueType="num">
                                      <p:cBhvr>
                                        <p:cTn id="23" dur="1000" fill="hold"/>
                                        <p:tgtEl>
                                          <p:spTgt spid="5"/>
                                        </p:tgtEl>
                                        <p:attrNameLst>
                                          <p:attrName>ppt_x</p:attrName>
                                        </p:attrNameLst>
                                      </p:cBhvr>
                                      <p:tavLst>
                                        <p:tav tm="0">
                                          <p:val>
                                            <p:strVal val="#ppt_x"/>
                                          </p:val>
                                        </p:tav>
                                        <p:tav tm="100000">
                                          <p:val>
                                            <p:strVal val="#ppt_x"/>
                                          </p:val>
                                        </p:tav>
                                      </p:tavLst>
                                    </p:anim>
                                    <p:anim calcmode="lin" valueType="num">
                                      <p:cBhvr>
                                        <p:cTn id="24" dur="1000" fill="hold"/>
                                        <p:tgtEl>
                                          <p:spTgt spid="5"/>
                                        </p:tgtEl>
                                        <p:attrNameLst>
                                          <p:attrName>ppt_y</p:attrName>
                                        </p:attrNameLst>
                                      </p:cBhvr>
                                      <p:tavLst>
                                        <p:tav tm="0">
                                          <p:val>
                                            <p:strVal val="#ppt_y+.1"/>
                                          </p:val>
                                        </p:tav>
                                        <p:tav tm="100000">
                                          <p:val>
                                            <p:strVal val="#ppt_y"/>
                                          </p:val>
                                        </p:tav>
                                      </p:tavLst>
                                    </p:anim>
                                  </p:childTnLst>
                                </p:cTn>
                              </p:par>
                            </p:childTnLst>
                          </p:cTn>
                        </p:par>
                        <p:par>
                          <p:cTn id="25" fill="hold" nodeType="afterGroup">
                            <p:stCondLst>
                              <p:cond delay="1800"/>
                            </p:stCondLst>
                            <p:childTnLst>
                              <p:par>
                                <p:cTn id="26" presetID="22" presetClass="entr" presetSubtype="8" fill="hold" nodeType="after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wipe(left)">
                                      <p:cBhvr>
                                        <p:cTn id="28" dur="500"/>
                                        <p:tgtEl>
                                          <p:spTgt spid="6"/>
                                        </p:tgtEl>
                                      </p:cBhvr>
                                    </p:animEffect>
                                  </p:childTnLst>
                                </p:cTn>
                              </p:par>
                            </p:childTnLst>
                          </p:cTn>
                        </p:par>
                        <p:par>
                          <p:cTn id="29" fill="hold" nodeType="afterGroup">
                            <p:stCondLst>
                              <p:cond delay="2300"/>
                            </p:stCondLst>
                            <p:childTnLst>
                              <p:par>
                                <p:cTn id="30" presetID="23" presetClass="entr" presetSubtype="16" fill="hold" grpId="0" nodeType="afterEffect">
                                  <p:stCondLst>
                                    <p:cond delay="0"/>
                                  </p:stCondLst>
                                  <p:iterate type="wd">
                                    <p:tmPct val="10000"/>
                                  </p:iterate>
                                  <p:childTnLst>
                                    <p:set>
                                      <p:cBhvr>
                                        <p:cTn id="31" dur="1" fill="hold">
                                          <p:stCondLst>
                                            <p:cond delay="0"/>
                                          </p:stCondLst>
                                        </p:cTn>
                                        <p:tgtEl>
                                          <p:spTgt spid="27675"/>
                                        </p:tgtEl>
                                        <p:attrNameLst>
                                          <p:attrName>style.visibility</p:attrName>
                                        </p:attrNameLst>
                                      </p:cBhvr>
                                      <p:to>
                                        <p:strVal val="visible"/>
                                      </p:to>
                                    </p:set>
                                    <p:anim calcmode="lin" valueType="num">
                                      <p:cBhvr>
                                        <p:cTn id="32" dur="500" fill="hold"/>
                                        <p:tgtEl>
                                          <p:spTgt spid="27675"/>
                                        </p:tgtEl>
                                        <p:attrNameLst>
                                          <p:attrName>ppt_w</p:attrName>
                                        </p:attrNameLst>
                                      </p:cBhvr>
                                      <p:tavLst>
                                        <p:tav tm="0">
                                          <p:val>
                                            <p:fltVal val="0"/>
                                          </p:val>
                                        </p:tav>
                                        <p:tav tm="100000">
                                          <p:val>
                                            <p:strVal val="#ppt_w"/>
                                          </p:val>
                                        </p:tav>
                                      </p:tavLst>
                                    </p:anim>
                                    <p:anim calcmode="lin" valueType="num">
                                      <p:cBhvr>
                                        <p:cTn id="33" dur="500" fill="hold"/>
                                        <p:tgtEl>
                                          <p:spTgt spid="27675"/>
                                        </p:tgtEl>
                                        <p:attrNameLst>
                                          <p:attrName>ppt_h</p:attrName>
                                        </p:attrNameLst>
                                      </p:cBhvr>
                                      <p:tavLst>
                                        <p:tav tm="0">
                                          <p:val>
                                            <p:fltVal val="0"/>
                                          </p:val>
                                        </p:tav>
                                        <p:tav tm="100000">
                                          <p:val>
                                            <p:strVal val="#ppt_h"/>
                                          </p:val>
                                        </p:tav>
                                      </p:tavLst>
                                    </p:anim>
                                  </p:childTnLst>
                                </p:cTn>
                              </p:par>
                            </p:childTnLst>
                          </p:cTn>
                        </p:par>
                        <p:par>
                          <p:cTn id="34" fill="hold" nodeType="afterGroup">
                            <p:stCondLst>
                              <p:cond delay="3350"/>
                            </p:stCondLst>
                            <p:childTnLst>
                              <p:par>
                                <p:cTn id="35" presetID="22" presetClass="entr" presetSubtype="8" fill="hold" nodeType="afterEffect">
                                  <p:stCondLst>
                                    <p:cond delay="0"/>
                                  </p:stCondLst>
                                  <p:childTnLst>
                                    <p:set>
                                      <p:cBhvr>
                                        <p:cTn id="36" dur="1" fill="hold">
                                          <p:stCondLst>
                                            <p:cond delay="0"/>
                                          </p:stCondLst>
                                        </p:cTn>
                                        <p:tgtEl>
                                          <p:spTgt spid="7"/>
                                        </p:tgtEl>
                                        <p:attrNameLst>
                                          <p:attrName>style.visibility</p:attrName>
                                        </p:attrNameLst>
                                      </p:cBhvr>
                                      <p:to>
                                        <p:strVal val="visible"/>
                                      </p:to>
                                    </p:set>
                                    <p:animEffect transition="in" filter="wipe(left)">
                                      <p:cBhvr>
                                        <p:cTn id="37" dur="500"/>
                                        <p:tgtEl>
                                          <p:spTgt spid="7"/>
                                        </p:tgtEl>
                                      </p:cBhvr>
                                    </p:animEffect>
                                  </p:childTnLst>
                                </p:cTn>
                              </p:par>
                            </p:childTnLst>
                          </p:cTn>
                        </p:par>
                        <p:par>
                          <p:cTn id="38" fill="hold" nodeType="afterGroup">
                            <p:stCondLst>
                              <p:cond delay="3850"/>
                            </p:stCondLst>
                            <p:childTnLst>
                              <p:par>
                                <p:cTn id="39" presetID="23" presetClass="entr" presetSubtype="16" fill="hold" grpId="0" nodeType="afterEffect">
                                  <p:stCondLst>
                                    <p:cond delay="0"/>
                                  </p:stCondLst>
                                  <p:iterate type="wd">
                                    <p:tmPct val="10000"/>
                                  </p:iterate>
                                  <p:childTnLst>
                                    <p:set>
                                      <p:cBhvr>
                                        <p:cTn id="40" dur="1" fill="hold">
                                          <p:stCondLst>
                                            <p:cond delay="0"/>
                                          </p:stCondLst>
                                        </p:cTn>
                                        <p:tgtEl>
                                          <p:spTgt spid="27676"/>
                                        </p:tgtEl>
                                        <p:attrNameLst>
                                          <p:attrName>style.visibility</p:attrName>
                                        </p:attrNameLst>
                                      </p:cBhvr>
                                      <p:to>
                                        <p:strVal val="visible"/>
                                      </p:to>
                                    </p:set>
                                    <p:anim calcmode="lin" valueType="num">
                                      <p:cBhvr>
                                        <p:cTn id="41" dur="500" fill="hold"/>
                                        <p:tgtEl>
                                          <p:spTgt spid="27676"/>
                                        </p:tgtEl>
                                        <p:attrNameLst>
                                          <p:attrName>ppt_w</p:attrName>
                                        </p:attrNameLst>
                                      </p:cBhvr>
                                      <p:tavLst>
                                        <p:tav tm="0">
                                          <p:val>
                                            <p:fltVal val="0"/>
                                          </p:val>
                                        </p:tav>
                                        <p:tav tm="100000">
                                          <p:val>
                                            <p:strVal val="#ppt_w"/>
                                          </p:val>
                                        </p:tav>
                                      </p:tavLst>
                                    </p:anim>
                                    <p:anim calcmode="lin" valueType="num">
                                      <p:cBhvr>
                                        <p:cTn id="42" dur="500" fill="hold"/>
                                        <p:tgtEl>
                                          <p:spTgt spid="27676"/>
                                        </p:tgtEl>
                                        <p:attrNameLst>
                                          <p:attrName>ppt_h</p:attrName>
                                        </p:attrNameLst>
                                      </p:cBhvr>
                                      <p:tavLst>
                                        <p:tav tm="0">
                                          <p:val>
                                            <p:fltVal val="0"/>
                                          </p:val>
                                        </p:tav>
                                        <p:tav tm="100000">
                                          <p:val>
                                            <p:strVal val="#ppt_h"/>
                                          </p:val>
                                        </p:tav>
                                      </p:tavLst>
                                    </p:anim>
                                  </p:childTnLst>
                                </p:cTn>
                              </p:par>
                            </p:childTnLst>
                          </p:cTn>
                        </p:par>
                        <p:par>
                          <p:cTn id="43" fill="hold" nodeType="afterGroup">
                            <p:stCondLst>
                              <p:cond delay="4900"/>
                            </p:stCondLst>
                            <p:childTnLst>
                              <p:par>
                                <p:cTn id="44" presetID="22" presetClass="entr" presetSubtype="8" fill="hold" nodeType="afterEffect">
                                  <p:stCondLst>
                                    <p:cond delay="0"/>
                                  </p:stCondLst>
                                  <p:childTnLst>
                                    <p:set>
                                      <p:cBhvr>
                                        <p:cTn id="45" dur="1" fill="hold">
                                          <p:stCondLst>
                                            <p:cond delay="0"/>
                                          </p:stCondLst>
                                        </p:cTn>
                                        <p:tgtEl>
                                          <p:spTgt spid="8"/>
                                        </p:tgtEl>
                                        <p:attrNameLst>
                                          <p:attrName>style.visibility</p:attrName>
                                        </p:attrNameLst>
                                      </p:cBhvr>
                                      <p:to>
                                        <p:strVal val="visible"/>
                                      </p:to>
                                    </p:set>
                                    <p:animEffect transition="in" filter="wipe(left)">
                                      <p:cBhvr>
                                        <p:cTn id="46" dur="500"/>
                                        <p:tgtEl>
                                          <p:spTgt spid="8"/>
                                        </p:tgtEl>
                                      </p:cBhvr>
                                    </p:animEffect>
                                  </p:childTnLst>
                                </p:cTn>
                              </p:par>
                            </p:childTnLst>
                          </p:cTn>
                        </p:par>
                        <p:par>
                          <p:cTn id="47" fill="hold" nodeType="afterGroup">
                            <p:stCondLst>
                              <p:cond delay="5400"/>
                            </p:stCondLst>
                            <p:childTnLst>
                              <p:par>
                                <p:cTn id="48" presetID="23" presetClass="entr" presetSubtype="16" fill="hold" grpId="0" nodeType="afterEffect">
                                  <p:stCondLst>
                                    <p:cond delay="0"/>
                                  </p:stCondLst>
                                  <p:iterate type="wd">
                                    <p:tmPct val="10000"/>
                                  </p:iterate>
                                  <p:childTnLst>
                                    <p:set>
                                      <p:cBhvr>
                                        <p:cTn id="49" dur="1" fill="hold">
                                          <p:stCondLst>
                                            <p:cond delay="0"/>
                                          </p:stCondLst>
                                        </p:cTn>
                                        <p:tgtEl>
                                          <p:spTgt spid="27677"/>
                                        </p:tgtEl>
                                        <p:attrNameLst>
                                          <p:attrName>style.visibility</p:attrName>
                                        </p:attrNameLst>
                                      </p:cBhvr>
                                      <p:to>
                                        <p:strVal val="visible"/>
                                      </p:to>
                                    </p:set>
                                    <p:anim calcmode="lin" valueType="num">
                                      <p:cBhvr>
                                        <p:cTn id="50" dur="500" fill="hold"/>
                                        <p:tgtEl>
                                          <p:spTgt spid="27677"/>
                                        </p:tgtEl>
                                        <p:attrNameLst>
                                          <p:attrName>ppt_w</p:attrName>
                                        </p:attrNameLst>
                                      </p:cBhvr>
                                      <p:tavLst>
                                        <p:tav tm="0">
                                          <p:val>
                                            <p:fltVal val="0"/>
                                          </p:val>
                                        </p:tav>
                                        <p:tav tm="100000">
                                          <p:val>
                                            <p:strVal val="#ppt_w"/>
                                          </p:val>
                                        </p:tav>
                                      </p:tavLst>
                                    </p:anim>
                                    <p:anim calcmode="lin" valueType="num">
                                      <p:cBhvr>
                                        <p:cTn id="51" dur="500" fill="hold"/>
                                        <p:tgtEl>
                                          <p:spTgt spid="27677"/>
                                        </p:tgtEl>
                                        <p:attrNameLst>
                                          <p:attrName>ppt_h</p:attrName>
                                        </p:attrNameLst>
                                      </p:cBhvr>
                                      <p:tavLst>
                                        <p:tav tm="0">
                                          <p:val>
                                            <p:fltVal val="0"/>
                                          </p:val>
                                        </p:tav>
                                        <p:tav tm="100000">
                                          <p:val>
                                            <p:strVal val="#ppt_h"/>
                                          </p:val>
                                        </p:tav>
                                      </p:tavLst>
                                    </p:anim>
                                  </p:childTnLst>
                                </p:cTn>
                              </p:par>
                            </p:childTnLst>
                          </p:cTn>
                        </p:par>
                        <p:par>
                          <p:cTn id="52" fill="hold" nodeType="afterGroup">
                            <p:stCondLst>
                              <p:cond delay="6450"/>
                            </p:stCondLst>
                            <p:childTnLst>
                              <p:par>
                                <p:cTn id="53" presetID="22" presetClass="entr" presetSubtype="8" fill="hold" nodeType="afterEffect">
                                  <p:stCondLst>
                                    <p:cond delay="0"/>
                                  </p:stCondLst>
                                  <p:childTnLst>
                                    <p:set>
                                      <p:cBhvr>
                                        <p:cTn id="54" dur="1" fill="hold">
                                          <p:stCondLst>
                                            <p:cond delay="0"/>
                                          </p:stCondLst>
                                        </p:cTn>
                                        <p:tgtEl>
                                          <p:spTgt spid="9"/>
                                        </p:tgtEl>
                                        <p:attrNameLst>
                                          <p:attrName>style.visibility</p:attrName>
                                        </p:attrNameLst>
                                      </p:cBhvr>
                                      <p:to>
                                        <p:strVal val="visible"/>
                                      </p:to>
                                    </p:set>
                                    <p:animEffect transition="in" filter="wipe(left)">
                                      <p:cBhvr>
                                        <p:cTn id="55" dur="500"/>
                                        <p:tgtEl>
                                          <p:spTgt spid="9"/>
                                        </p:tgtEl>
                                      </p:cBhvr>
                                    </p:animEffect>
                                  </p:childTnLst>
                                </p:cTn>
                              </p:par>
                            </p:childTnLst>
                          </p:cTn>
                        </p:par>
                        <p:par>
                          <p:cTn id="56" fill="hold" nodeType="afterGroup">
                            <p:stCondLst>
                              <p:cond delay="6950"/>
                            </p:stCondLst>
                            <p:childTnLst>
                              <p:par>
                                <p:cTn id="57" presetID="23" presetClass="entr" presetSubtype="16" fill="hold" grpId="0" nodeType="afterEffect">
                                  <p:stCondLst>
                                    <p:cond delay="0"/>
                                  </p:stCondLst>
                                  <p:iterate type="wd">
                                    <p:tmPct val="10000"/>
                                  </p:iterate>
                                  <p:childTnLst>
                                    <p:set>
                                      <p:cBhvr>
                                        <p:cTn id="58" dur="1" fill="hold">
                                          <p:stCondLst>
                                            <p:cond delay="0"/>
                                          </p:stCondLst>
                                        </p:cTn>
                                        <p:tgtEl>
                                          <p:spTgt spid="27678"/>
                                        </p:tgtEl>
                                        <p:attrNameLst>
                                          <p:attrName>style.visibility</p:attrName>
                                        </p:attrNameLst>
                                      </p:cBhvr>
                                      <p:to>
                                        <p:strVal val="visible"/>
                                      </p:to>
                                    </p:set>
                                    <p:anim calcmode="lin" valueType="num">
                                      <p:cBhvr>
                                        <p:cTn id="59" dur="500" fill="hold"/>
                                        <p:tgtEl>
                                          <p:spTgt spid="27678"/>
                                        </p:tgtEl>
                                        <p:attrNameLst>
                                          <p:attrName>ppt_w</p:attrName>
                                        </p:attrNameLst>
                                      </p:cBhvr>
                                      <p:tavLst>
                                        <p:tav tm="0">
                                          <p:val>
                                            <p:fltVal val="0"/>
                                          </p:val>
                                        </p:tav>
                                        <p:tav tm="100000">
                                          <p:val>
                                            <p:strVal val="#ppt_w"/>
                                          </p:val>
                                        </p:tav>
                                      </p:tavLst>
                                    </p:anim>
                                    <p:anim calcmode="lin" valueType="num">
                                      <p:cBhvr>
                                        <p:cTn id="60" dur="500" fill="hold"/>
                                        <p:tgtEl>
                                          <p:spTgt spid="27678"/>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75" grpId="0"/>
      <p:bldP spid="27676" grpId="0"/>
      <p:bldP spid="27677" grpId="0"/>
      <p:bldP spid="27678"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 12"/>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1" y="-14514"/>
            <a:ext cx="12192001" cy="6914188"/>
          </a:xfrm>
          <a:prstGeom prst="rect">
            <a:avLst/>
          </a:prstGeom>
        </p:spPr>
      </p:pic>
      <p:pic>
        <p:nvPicPr>
          <p:cNvPr id="14" name="图片 13"/>
          <p:cNvPicPr>
            <a:picLocks noChangeAspect="1"/>
          </p:cNvPicPr>
          <p:nvPr/>
        </p:nvPicPr>
        <p:blipFill rotWithShape="1">
          <a:blip r:embed="rId3" cstate="screen">
            <a:extLst>
              <a:ext uri="{28A0092B-C50C-407E-A947-70E740481C1C}">
                <a14:useLocalDpi xmlns:a14="http://schemas.microsoft.com/office/drawing/2010/main"/>
              </a:ext>
            </a:extLst>
          </a:blip>
          <a:srcRect t="-16601"/>
          <a:stretch/>
        </p:blipFill>
        <p:spPr>
          <a:xfrm>
            <a:off x="0" y="3442581"/>
            <a:ext cx="12192000" cy="3466220"/>
          </a:xfrm>
          <a:prstGeom prst="rect">
            <a:avLst/>
          </a:prstGeom>
        </p:spPr>
      </p:pic>
      <p:sp>
        <p:nvSpPr>
          <p:cNvPr id="15" name="圆角矩形 14"/>
          <p:cNvSpPr/>
          <p:nvPr/>
        </p:nvSpPr>
        <p:spPr>
          <a:xfrm>
            <a:off x="1030513" y="1742387"/>
            <a:ext cx="1219200" cy="1074057"/>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6000" b="1" dirty="0" smtClean="0">
                <a:latin typeface="微软雅黑" panose="020B0503020204020204" pitchFamily="34" charset="-122"/>
                <a:ea typeface="微软雅黑" panose="020B0503020204020204" pitchFamily="34" charset="-122"/>
              </a:rPr>
              <a:t>财</a:t>
            </a:r>
            <a:endParaRPr lang="zh-CN" altLang="en-US" sz="6000" b="1" dirty="0">
              <a:latin typeface="微软雅黑" panose="020B0503020204020204" pitchFamily="34" charset="-122"/>
              <a:ea typeface="微软雅黑" panose="020B0503020204020204" pitchFamily="34" charset="-122"/>
            </a:endParaRPr>
          </a:p>
        </p:txBody>
      </p:sp>
      <p:sp>
        <p:nvSpPr>
          <p:cNvPr id="16" name="圆角矩形 15"/>
          <p:cNvSpPr/>
          <p:nvPr/>
        </p:nvSpPr>
        <p:spPr>
          <a:xfrm>
            <a:off x="2506132" y="1742387"/>
            <a:ext cx="1219200" cy="1074057"/>
          </a:xfrm>
          <a:prstGeom prst="round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6000" b="1" dirty="0">
                <a:solidFill>
                  <a:prstClr val="white"/>
                </a:solidFill>
                <a:latin typeface="微软雅黑" panose="020B0503020204020204" pitchFamily="34" charset="-122"/>
                <a:ea typeface="微软雅黑" panose="020B0503020204020204" pitchFamily="34" charset="-122"/>
              </a:rPr>
              <a:t>务</a:t>
            </a:r>
          </a:p>
        </p:txBody>
      </p:sp>
      <p:sp>
        <p:nvSpPr>
          <p:cNvPr id="17" name="圆角矩形 16"/>
          <p:cNvSpPr/>
          <p:nvPr/>
        </p:nvSpPr>
        <p:spPr>
          <a:xfrm>
            <a:off x="3981751" y="1742387"/>
            <a:ext cx="1219200" cy="1074057"/>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6000" b="1" dirty="0" smtClean="0">
                <a:solidFill>
                  <a:prstClr val="white"/>
                </a:solidFill>
                <a:latin typeface="微软雅黑" panose="020B0503020204020204" pitchFamily="34" charset="-122"/>
                <a:ea typeface="微软雅黑" panose="020B0503020204020204" pitchFamily="34" charset="-122"/>
              </a:rPr>
              <a:t>汇</a:t>
            </a:r>
            <a:endParaRPr lang="zh-CN" altLang="en-US" dirty="0"/>
          </a:p>
        </p:txBody>
      </p:sp>
      <p:sp>
        <p:nvSpPr>
          <p:cNvPr id="18" name="圆角矩形 17"/>
          <p:cNvSpPr/>
          <p:nvPr/>
        </p:nvSpPr>
        <p:spPr>
          <a:xfrm>
            <a:off x="5457369" y="1742387"/>
            <a:ext cx="1219200" cy="1074057"/>
          </a:xfrm>
          <a:prstGeom prst="round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6000" b="1" dirty="0" smtClean="0">
                <a:solidFill>
                  <a:prstClr val="white"/>
                </a:solidFill>
                <a:latin typeface="微软雅黑" panose="020B0503020204020204" pitchFamily="34" charset="-122"/>
                <a:ea typeface="微软雅黑" panose="020B0503020204020204" pitchFamily="34" charset="-122"/>
              </a:rPr>
              <a:t>报</a:t>
            </a:r>
            <a:endParaRPr lang="zh-CN" altLang="en-US" dirty="0"/>
          </a:p>
        </p:txBody>
      </p:sp>
      <p:sp>
        <p:nvSpPr>
          <p:cNvPr id="19" name="文本框 18"/>
          <p:cNvSpPr txBox="1"/>
          <p:nvPr/>
        </p:nvSpPr>
        <p:spPr>
          <a:xfrm>
            <a:off x="1030513" y="3119415"/>
            <a:ext cx="5400837" cy="646331"/>
          </a:xfrm>
          <a:prstGeom prst="rect">
            <a:avLst/>
          </a:prstGeom>
          <a:noFill/>
        </p:spPr>
        <p:txBody>
          <a:bodyPr wrap="none" rtlCol="0">
            <a:spAutoFit/>
          </a:bodyPr>
          <a:lstStyle/>
          <a:p>
            <a:r>
              <a:rPr lang="zh-CN" altLang="en-US" sz="3600" b="1" dirty="0" smtClean="0">
                <a:latin typeface="微软雅黑" panose="020B0503020204020204" pitchFamily="34" charset="-122"/>
                <a:ea typeface="微软雅黑" panose="020B0503020204020204" pitchFamily="34" charset="-122"/>
              </a:rPr>
              <a:t>感谢您聆听 欢迎批评指正</a:t>
            </a:r>
            <a:endParaRPr lang="zh-CN" altLang="en-US" sz="3600" b="1" dirty="0">
              <a:latin typeface="微软雅黑" panose="020B0503020204020204" pitchFamily="34" charset="-122"/>
              <a:ea typeface="微软雅黑" panose="020B0503020204020204" pitchFamily="34" charset="-122"/>
            </a:endParaRPr>
          </a:p>
        </p:txBody>
      </p:sp>
      <p:sp>
        <p:nvSpPr>
          <p:cNvPr id="20" name="文本框 19"/>
          <p:cNvSpPr txBox="1"/>
          <p:nvPr/>
        </p:nvSpPr>
        <p:spPr>
          <a:xfrm>
            <a:off x="319313" y="217605"/>
            <a:ext cx="1672253" cy="646331"/>
          </a:xfrm>
          <a:prstGeom prst="rect">
            <a:avLst/>
          </a:prstGeom>
          <a:noFill/>
        </p:spPr>
        <p:txBody>
          <a:bodyPr wrap="none" rtlCol="0">
            <a:spAutoFit/>
          </a:bodyPr>
          <a:lstStyle/>
          <a:p>
            <a:r>
              <a:rPr lang="en-US" altLang="zh-CN" sz="3600" b="1" dirty="0" smtClean="0">
                <a:latin typeface="微软雅黑" panose="020B0503020204020204" pitchFamily="34" charset="-122"/>
                <a:ea typeface="微软雅黑" panose="020B0503020204020204" pitchFamily="34" charset="-122"/>
              </a:rPr>
              <a:t>LOGO </a:t>
            </a:r>
            <a:endParaRPr lang="zh-CN" altLang="en-US" sz="3600" b="1" dirty="0">
              <a:latin typeface="微软雅黑" panose="020B0503020204020204" pitchFamily="34" charset="-122"/>
              <a:ea typeface="微软雅黑" panose="020B0503020204020204" pitchFamily="34" charset="-122"/>
            </a:endParaRPr>
          </a:p>
        </p:txBody>
      </p:sp>
      <p:sp>
        <p:nvSpPr>
          <p:cNvPr id="21" name="文本框 20"/>
          <p:cNvSpPr txBox="1"/>
          <p:nvPr/>
        </p:nvSpPr>
        <p:spPr>
          <a:xfrm>
            <a:off x="1428578" y="3859366"/>
            <a:ext cx="4541628" cy="461665"/>
          </a:xfrm>
          <a:prstGeom prst="rect">
            <a:avLst/>
          </a:prstGeom>
          <a:noFill/>
        </p:spPr>
        <p:txBody>
          <a:bodyPr wrap="none" rtlCol="0">
            <a:spAutoFit/>
          </a:bodyPr>
          <a:lstStyle/>
          <a:p>
            <a:r>
              <a:rPr lang="en-US" altLang="zh-CN" sz="2400" dirty="0" smtClean="0">
                <a:latin typeface="微软雅黑" panose="020B0503020204020204" pitchFamily="34" charset="-122"/>
                <a:ea typeface="微软雅黑" panose="020B0503020204020204" pitchFamily="34" charset="-122"/>
              </a:rPr>
              <a:t>—</a:t>
            </a:r>
            <a:r>
              <a:rPr lang="zh-CN" altLang="en-US" sz="2400" dirty="0" smtClean="0">
                <a:latin typeface="微软雅黑" panose="020B0503020204020204" pitchFamily="34" charset="-122"/>
                <a:ea typeface="微软雅黑" panose="020B0503020204020204" pitchFamily="34" charset="-122"/>
              </a:rPr>
              <a:t>单击此处添加您的文字内容</a:t>
            </a:r>
            <a:r>
              <a:rPr lang="en-US" altLang="zh-CN" sz="2400" dirty="0" smtClean="0">
                <a:latin typeface="微软雅黑" panose="020B0503020204020204" pitchFamily="34" charset="-122"/>
                <a:ea typeface="微软雅黑" panose="020B0503020204020204" pitchFamily="34" charset="-122"/>
              </a:rPr>
              <a:t>—</a:t>
            </a:r>
            <a:endParaRPr lang="zh-CN" altLang="en-US" sz="24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637715503"/>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left)">
                                      <p:cBhvr>
                                        <p:cTn id="7" dur="1000"/>
                                        <p:tgtEl>
                                          <p:spTgt spid="14"/>
                                        </p:tgtEl>
                                      </p:cBhvr>
                                    </p:animEffect>
                                  </p:childTnLst>
                                </p:cTn>
                              </p:par>
                            </p:childTnLst>
                          </p:cTn>
                        </p:par>
                        <p:par>
                          <p:cTn id="8" fill="hold">
                            <p:stCondLst>
                              <p:cond delay="1000"/>
                            </p:stCondLst>
                            <p:childTnLst>
                              <p:par>
                                <p:cTn id="9" presetID="10" presetClass="entr" presetSubtype="0" fill="hold"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fade">
                                      <p:cBhvr>
                                        <p:cTn id="11" dur="1000"/>
                                        <p:tgtEl>
                                          <p:spTgt spid="13"/>
                                        </p:tgtEl>
                                      </p:cBhvr>
                                    </p:animEffect>
                                  </p:childTnLst>
                                </p:cTn>
                              </p:par>
                            </p:childTnLst>
                          </p:cTn>
                        </p:par>
                        <p:par>
                          <p:cTn id="12" fill="hold">
                            <p:stCondLst>
                              <p:cond delay="2000"/>
                            </p:stCondLst>
                            <p:childTnLst>
                              <p:par>
                                <p:cTn id="13" presetID="42" presetClass="entr" presetSubtype="0" fill="hold" grpId="0" nodeType="afterEffect">
                                  <p:stCondLst>
                                    <p:cond delay="0"/>
                                  </p:stCondLst>
                                  <p:childTnLst>
                                    <p:set>
                                      <p:cBhvr>
                                        <p:cTn id="14" dur="1" fill="hold">
                                          <p:stCondLst>
                                            <p:cond delay="0"/>
                                          </p:stCondLst>
                                        </p:cTn>
                                        <p:tgtEl>
                                          <p:spTgt spid="20"/>
                                        </p:tgtEl>
                                        <p:attrNameLst>
                                          <p:attrName>style.visibility</p:attrName>
                                        </p:attrNameLst>
                                      </p:cBhvr>
                                      <p:to>
                                        <p:strVal val="visible"/>
                                      </p:to>
                                    </p:set>
                                    <p:animEffect transition="in" filter="fade">
                                      <p:cBhvr>
                                        <p:cTn id="15" dur="1000"/>
                                        <p:tgtEl>
                                          <p:spTgt spid="20"/>
                                        </p:tgtEl>
                                      </p:cBhvr>
                                    </p:animEffect>
                                    <p:anim calcmode="lin" valueType="num">
                                      <p:cBhvr>
                                        <p:cTn id="16" dur="1000" fill="hold"/>
                                        <p:tgtEl>
                                          <p:spTgt spid="20"/>
                                        </p:tgtEl>
                                        <p:attrNameLst>
                                          <p:attrName>ppt_x</p:attrName>
                                        </p:attrNameLst>
                                      </p:cBhvr>
                                      <p:tavLst>
                                        <p:tav tm="0">
                                          <p:val>
                                            <p:strVal val="#ppt_x"/>
                                          </p:val>
                                        </p:tav>
                                        <p:tav tm="100000">
                                          <p:val>
                                            <p:strVal val="#ppt_x"/>
                                          </p:val>
                                        </p:tav>
                                      </p:tavLst>
                                    </p:anim>
                                    <p:anim calcmode="lin" valueType="num">
                                      <p:cBhvr>
                                        <p:cTn id="17" dur="1000" fill="hold"/>
                                        <p:tgtEl>
                                          <p:spTgt spid="20"/>
                                        </p:tgtEl>
                                        <p:attrNameLst>
                                          <p:attrName>ppt_y</p:attrName>
                                        </p:attrNameLst>
                                      </p:cBhvr>
                                      <p:tavLst>
                                        <p:tav tm="0">
                                          <p:val>
                                            <p:strVal val="#ppt_y+.1"/>
                                          </p:val>
                                        </p:tav>
                                        <p:tav tm="100000">
                                          <p:val>
                                            <p:strVal val="#ppt_y"/>
                                          </p:val>
                                        </p:tav>
                                      </p:tavLst>
                                    </p:anim>
                                  </p:childTnLst>
                                </p:cTn>
                              </p:par>
                            </p:childTnLst>
                          </p:cTn>
                        </p:par>
                        <p:par>
                          <p:cTn id="18" fill="hold">
                            <p:stCondLst>
                              <p:cond delay="3000"/>
                            </p:stCondLst>
                            <p:childTnLst>
                              <p:par>
                                <p:cTn id="19" presetID="17" presetClass="entr" presetSubtype="10" fill="hold" grpId="0" nodeType="afterEffect">
                                  <p:stCondLst>
                                    <p:cond delay="0"/>
                                  </p:stCondLst>
                                  <p:childTnLst>
                                    <p:set>
                                      <p:cBhvr>
                                        <p:cTn id="20" dur="1" fill="hold">
                                          <p:stCondLst>
                                            <p:cond delay="0"/>
                                          </p:stCondLst>
                                        </p:cTn>
                                        <p:tgtEl>
                                          <p:spTgt spid="15"/>
                                        </p:tgtEl>
                                        <p:attrNameLst>
                                          <p:attrName>style.visibility</p:attrName>
                                        </p:attrNameLst>
                                      </p:cBhvr>
                                      <p:to>
                                        <p:strVal val="visible"/>
                                      </p:to>
                                    </p:set>
                                    <p:anim calcmode="lin" valueType="num">
                                      <p:cBhvr>
                                        <p:cTn id="21" dur="1000" fill="hold"/>
                                        <p:tgtEl>
                                          <p:spTgt spid="15"/>
                                        </p:tgtEl>
                                        <p:attrNameLst>
                                          <p:attrName>ppt_w</p:attrName>
                                        </p:attrNameLst>
                                      </p:cBhvr>
                                      <p:tavLst>
                                        <p:tav tm="0">
                                          <p:val>
                                            <p:fltVal val="0"/>
                                          </p:val>
                                        </p:tav>
                                        <p:tav tm="100000">
                                          <p:val>
                                            <p:strVal val="#ppt_w"/>
                                          </p:val>
                                        </p:tav>
                                      </p:tavLst>
                                    </p:anim>
                                    <p:anim calcmode="lin" valueType="num">
                                      <p:cBhvr>
                                        <p:cTn id="22" dur="1000" fill="hold"/>
                                        <p:tgtEl>
                                          <p:spTgt spid="15"/>
                                        </p:tgtEl>
                                        <p:attrNameLst>
                                          <p:attrName>ppt_h</p:attrName>
                                        </p:attrNameLst>
                                      </p:cBhvr>
                                      <p:tavLst>
                                        <p:tav tm="0">
                                          <p:val>
                                            <p:strVal val="#ppt_h"/>
                                          </p:val>
                                        </p:tav>
                                        <p:tav tm="100000">
                                          <p:val>
                                            <p:strVal val="#ppt_h"/>
                                          </p:val>
                                        </p:tav>
                                      </p:tavLst>
                                    </p:anim>
                                  </p:childTnLst>
                                </p:cTn>
                              </p:par>
                              <p:par>
                                <p:cTn id="23" presetID="17" presetClass="entr" presetSubtype="10" fill="hold" grpId="0" nodeType="withEffect">
                                  <p:stCondLst>
                                    <p:cond delay="0"/>
                                  </p:stCondLst>
                                  <p:childTnLst>
                                    <p:set>
                                      <p:cBhvr>
                                        <p:cTn id="24" dur="1" fill="hold">
                                          <p:stCondLst>
                                            <p:cond delay="0"/>
                                          </p:stCondLst>
                                        </p:cTn>
                                        <p:tgtEl>
                                          <p:spTgt spid="16"/>
                                        </p:tgtEl>
                                        <p:attrNameLst>
                                          <p:attrName>style.visibility</p:attrName>
                                        </p:attrNameLst>
                                      </p:cBhvr>
                                      <p:to>
                                        <p:strVal val="visible"/>
                                      </p:to>
                                    </p:set>
                                    <p:anim calcmode="lin" valueType="num">
                                      <p:cBhvr>
                                        <p:cTn id="25" dur="1000" fill="hold"/>
                                        <p:tgtEl>
                                          <p:spTgt spid="16"/>
                                        </p:tgtEl>
                                        <p:attrNameLst>
                                          <p:attrName>ppt_w</p:attrName>
                                        </p:attrNameLst>
                                      </p:cBhvr>
                                      <p:tavLst>
                                        <p:tav tm="0">
                                          <p:val>
                                            <p:fltVal val="0"/>
                                          </p:val>
                                        </p:tav>
                                        <p:tav tm="100000">
                                          <p:val>
                                            <p:strVal val="#ppt_w"/>
                                          </p:val>
                                        </p:tav>
                                      </p:tavLst>
                                    </p:anim>
                                    <p:anim calcmode="lin" valueType="num">
                                      <p:cBhvr>
                                        <p:cTn id="26" dur="1000" fill="hold"/>
                                        <p:tgtEl>
                                          <p:spTgt spid="16"/>
                                        </p:tgtEl>
                                        <p:attrNameLst>
                                          <p:attrName>ppt_h</p:attrName>
                                        </p:attrNameLst>
                                      </p:cBhvr>
                                      <p:tavLst>
                                        <p:tav tm="0">
                                          <p:val>
                                            <p:strVal val="#ppt_h"/>
                                          </p:val>
                                        </p:tav>
                                        <p:tav tm="100000">
                                          <p:val>
                                            <p:strVal val="#ppt_h"/>
                                          </p:val>
                                        </p:tav>
                                      </p:tavLst>
                                    </p:anim>
                                  </p:childTnLst>
                                </p:cTn>
                              </p:par>
                              <p:par>
                                <p:cTn id="27" presetID="17" presetClass="entr" presetSubtype="10" fill="hold" grpId="0" nodeType="withEffect">
                                  <p:stCondLst>
                                    <p:cond delay="0"/>
                                  </p:stCondLst>
                                  <p:childTnLst>
                                    <p:set>
                                      <p:cBhvr>
                                        <p:cTn id="28" dur="1" fill="hold">
                                          <p:stCondLst>
                                            <p:cond delay="0"/>
                                          </p:stCondLst>
                                        </p:cTn>
                                        <p:tgtEl>
                                          <p:spTgt spid="17"/>
                                        </p:tgtEl>
                                        <p:attrNameLst>
                                          <p:attrName>style.visibility</p:attrName>
                                        </p:attrNameLst>
                                      </p:cBhvr>
                                      <p:to>
                                        <p:strVal val="visible"/>
                                      </p:to>
                                    </p:set>
                                    <p:anim calcmode="lin" valueType="num">
                                      <p:cBhvr>
                                        <p:cTn id="29" dur="1000" fill="hold"/>
                                        <p:tgtEl>
                                          <p:spTgt spid="17"/>
                                        </p:tgtEl>
                                        <p:attrNameLst>
                                          <p:attrName>ppt_w</p:attrName>
                                        </p:attrNameLst>
                                      </p:cBhvr>
                                      <p:tavLst>
                                        <p:tav tm="0">
                                          <p:val>
                                            <p:fltVal val="0"/>
                                          </p:val>
                                        </p:tav>
                                        <p:tav tm="100000">
                                          <p:val>
                                            <p:strVal val="#ppt_w"/>
                                          </p:val>
                                        </p:tav>
                                      </p:tavLst>
                                    </p:anim>
                                    <p:anim calcmode="lin" valueType="num">
                                      <p:cBhvr>
                                        <p:cTn id="30" dur="1000" fill="hold"/>
                                        <p:tgtEl>
                                          <p:spTgt spid="17"/>
                                        </p:tgtEl>
                                        <p:attrNameLst>
                                          <p:attrName>ppt_h</p:attrName>
                                        </p:attrNameLst>
                                      </p:cBhvr>
                                      <p:tavLst>
                                        <p:tav tm="0">
                                          <p:val>
                                            <p:strVal val="#ppt_h"/>
                                          </p:val>
                                        </p:tav>
                                        <p:tav tm="100000">
                                          <p:val>
                                            <p:strVal val="#ppt_h"/>
                                          </p:val>
                                        </p:tav>
                                      </p:tavLst>
                                    </p:anim>
                                  </p:childTnLst>
                                </p:cTn>
                              </p:par>
                              <p:par>
                                <p:cTn id="31" presetID="17" presetClass="entr" presetSubtype="10" fill="hold" grpId="0" nodeType="withEffect">
                                  <p:stCondLst>
                                    <p:cond delay="0"/>
                                  </p:stCondLst>
                                  <p:childTnLst>
                                    <p:set>
                                      <p:cBhvr>
                                        <p:cTn id="32" dur="1" fill="hold">
                                          <p:stCondLst>
                                            <p:cond delay="0"/>
                                          </p:stCondLst>
                                        </p:cTn>
                                        <p:tgtEl>
                                          <p:spTgt spid="18"/>
                                        </p:tgtEl>
                                        <p:attrNameLst>
                                          <p:attrName>style.visibility</p:attrName>
                                        </p:attrNameLst>
                                      </p:cBhvr>
                                      <p:to>
                                        <p:strVal val="visible"/>
                                      </p:to>
                                    </p:set>
                                    <p:anim calcmode="lin" valueType="num">
                                      <p:cBhvr>
                                        <p:cTn id="33" dur="1000" fill="hold"/>
                                        <p:tgtEl>
                                          <p:spTgt spid="18"/>
                                        </p:tgtEl>
                                        <p:attrNameLst>
                                          <p:attrName>ppt_w</p:attrName>
                                        </p:attrNameLst>
                                      </p:cBhvr>
                                      <p:tavLst>
                                        <p:tav tm="0">
                                          <p:val>
                                            <p:fltVal val="0"/>
                                          </p:val>
                                        </p:tav>
                                        <p:tav tm="100000">
                                          <p:val>
                                            <p:strVal val="#ppt_w"/>
                                          </p:val>
                                        </p:tav>
                                      </p:tavLst>
                                    </p:anim>
                                    <p:anim calcmode="lin" valueType="num">
                                      <p:cBhvr>
                                        <p:cTn id="34" dur="1000" fill="hold"/>
                                        <p:tgtEl>
                                          <p:spTgt spid="18"/>
                                        </p:tgtEl>
                                        <p:attrNameLst>
                                          <p:attrName>ppt_h</p:attrName>
                                        </p:attrNameLst>
                                      </p:cBhvr>
                                      <p:tavLst>
                                        <p:tav tm="0">
                                          <p:val>
                                            <p:strVal val="#ppt_h"/>
                                          </p:val>
                                        </p:tav>
                                        <p:tav tm="100000">
                                          <p:val>
                                            <p:strVal val="#ppt_h"/>
                                          </p:val>
                                        </p:tav>
                                      </p:tavLst>
                                    </p:anim>
                                  </p:childTnLst>
                                </p:cTn>
                              </p:par>
                            </p:childTnLst>
                          </p:cTn>
                        </p:par>
                        <p:par>
                          <p:cTn id="35" fill="hold">
                            <p:stCondLst>
                              <p:cond delay="4000"/>
                            </p:stCondLst>
                            <p:childTnLst>
                              <p:par>
                                <p:cTn id="36" presetID="10" presetClass="entr" presetSubtype="0" fill="hold" grpId="0" nodeType="afterEffect">
                                  <p:stCondLst>
                                    <p:cond delay="0"/>
                                  </p:stCondLst>
                                  <p:iterate type="lt">
                                    <p:tmPct val="14000"/>
                                  </p:iterate>
                                  <p:childTnLst>
                                    <p:set>
                                      <p:cBhvr>
                                        <p:cTn id="37" dur="1" fill="hold">
                                          <p:stCondLst>
                                            <p:cond delay="0"/>
                                          </p:stCondLst>
                                        </p:cTn>
                                        <p:tgtEl>
                                          <p:spTgt spid="19"/>
                                        </p:tgtEl>
                                        <p:attrNameLst>
                                          <p:attrName>style.visibility</p:attrName>
                                        </p:attrNameLst>
                                      </p:cBhvr>
                                      <p:to>
                                        <p:strVal val="visible"/>
                                      </p:to>
                                    </p:set>
                                    <p:animEffect transition="in" filter="fade">
                                      <p:cBhvr>
                                        <p:cTn id="38" dur="500"/>
                                        <p:tgtEl>
                                          <p:spTgt spid="19"/>
                                        </p:tgtEl>
                                      </p:cBhvr>
                                    </p:animEffect>
                                  </p:childTnLst>
                                </p:cTn>
                              </p:par>
                            </p:childTnLst>
                          </p:cTn>
                        </p:par>
                        <p:par>
                          <p:cTn id="39" fill="hold">
                            <p:stCondLst>
                              <p:cond delay="5200"/>
                            </p:stCondLst>
                            <p:childTnLst>
                              <p:par>
                                <p:cTn id="40" presetID="16" presetClass="entr" presetSubtype="21" fill="hold" grpId="0" nodeType="afterEffect">
                                  <p:stCondLst>
                                    <p:cond delay="0"/>
                                  </p:stCondLst>
                                  <p:childTnLst>
                                    <p:set>
                                      <p:cBhvr>
                                        <p:cTn id="41" dur="1" fill="hold">
                                          <p:stCondLst>
                                            <p:cond delay="0"/>
                                          </p:stCondLst>
                                        </p:cTn>
                                        <p:tgtEl>
                                          <p:spTgt spid="21"/>
                                        </p:tgtEl>
                                        <p:attrNameLst>
                                          <p:attrName>style.visibility</p:attrName>
                                        </p:attrNameLst>
                                      </p:cBhvr>
                                      <p:to>
                                        <p:strVal val="visible"/>
                                      </p:to>
                                    </p:set>
                                    <p:animEffect transition="in" filter="barn(inVertical)">
                                      <p:cBhvr>
                                        <p:cTn id="42"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P spid="17" grpId="0" animBg="1"/>
      <p:bldP spid="18" grpId="0" animBg="1"/>
      <p:bldP spid="19" grpId="0"/>
      <p:bldP spid="20" grpId="0"/>
      <p:bldP spid="21"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en-US" altLang="zh-CN" dirty="0" smtClean="0"/>
              <a:t>51PPT</a:t>
            </a:r>
            <a:r>
              <a:rPr lang="zh-CN" altLang="en-US" dirty="0" smtClean="0"/>
              <a:t>模板网   </a:t>
            </a:r>
            <a:r>
              <a:rPr lang="en-US" altLang="zh-CN" dirty="0" smtClean="0">
                <a:hlinkClick r:id="rId2"/>
              </a:rPr>
              <a:t>www.51pptmoban.com</a:t>
            </a:r>
            <a:r>
              <a:rPr lang="en-US" altLang="zh-CN" dirty="0" smtClean="0"/>
              <a:t>   </a:t>
            </a:r>
            <a:r>
              <a:rPr lang="zh-CN" altLang="en-US" dirty="0" smtClean="0"/>
              <a:t>整理发布</a:t>
            </a:r>
            <a:endParaRPr lang="zh-CN" altLang="en-US" dirty="0"/>
          </a:p>
        </p:txBody>
      </p:sp>
    </p:spTree>
    <p:extLst>
      <p:ext uri="{BB962C8B-B14F-4D97-AF65-F5344CB8AC3E}">
        <p14:creationId xmlns:p14="http://schemas.microsoft.com/office/powerpoint/2010/main" val="1592463616"/>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图片 3"/>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1863724" y="896088"/>
            <a:ext cx="7985125" cy="5714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4" name="Rectangle 378"/>
          <p:cNvSpPr>
            <a:spLocks noChangeArrowheads="1"/>
          </p:cNvSpPr>
          <p:nvPr/>
        </p:nvSpPr>
        <p:spPr bwMode="auto">
          <a:xfrm>
            <a:off x="2647949" y="3054492"/>
            <a:ext cx="5975857" cy="2308324"/>
          </a:xfrm>
          <a:prstGeom prst="rect">
            <a:avLst/>
          </a:prstGeom>
          <a:noFill/>
          <a:ln>
            <a:noFill/>
          </a:ln>
          <a:effectLst/>
          <a:extLst>
            <a:ext uri="{909E8E84-426E-40DD-AFC4-6F175D3DCCD1}">
              <a14:hiddenFill xmlns:a14="http://schemas.microsoft.com/office/drawing/2010/main">
                <a:gradFill rotWithShape="1">
                  <a:gsLst>
                    <a:gs pos="0">
                      <a:srgbClr val="96AD23"/>
                    </a:gs>
                    <a:gs pos="50000">
                      <a:srgbClr val="99CCFF"/>
                    </a:gs>
                    <a:gs pos="100000">
                      <a:srgbClr val="96AD23"/>
                    </a:gs>
                  </a:gsLst>
                  <a:lin ang="5400000" scaled="1"/>
                </a:gra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nSpc>
                <a:spcPct val="150000"/>
              </a:lnSpc>
            </a:pPr>
            <a:r>
              <a:rPr lang="en-US" altLang="zh-CN" sz="1600">
                <a:solidFill>
                  <a:srgbClr val="000000"/>
                </a:solidFill>
                <a:latin typeface="微软雅黑" pitchFamily="34" charset="-122"/>
                <a:ea typeface="微软雅黑" pitchFamily="34" charset="-122"/>
              </a:rPr>
              <a:t>1</a:t>
            </a:r>
            <a:r>
              <a:rPr lang="zh-CN" altLang="en-US" sz="1600">
                <a:solidFill>
                  <a:srgbClr val="000000"/>
                </a:solidFill>
                <a:latin typeface="微软雅黑" pitchFamily="34" charset="-122"/>
                <a:ea typeface="微软雅黑" pitchFamily="34" charset="-122"/>
              </a:rPr>
              <a:t>、请在此点击添加相关文字内容请在此点击添加相关文字内容</a:t>
            </a:r>
          </a:p>
          <a:p>
            <a:pPr>
              <a:lnSpc>
                <a:spcPct val="150000"/>
              </a:lnSpc>
            </a:pPr>
            <a:r>
              <a:rPr lang="en-US" altLang="zh-CN" sz="1600">
                <a:solidFill>
                  <a:srgbClr val="000000"/>
                </a:solidFill>
                <a:latin typeface="微软雅黑" pitchFamily="34" charset="-122"/>
                <a:ea typeface="微软雅黑" pitchFamily="34" charset="-122"/>
              </a:rPr>
              <a:t>2</a:t>
            </a:r>
            <a:r>
              <a:rPr lang="zh-CN" altLang="en-US" sz="1600">
                <a:solidFill>
                  <a:srgbClr val="000000"/>
                </a:solidFill>
                <a:latin typeface="微软雅黑" pitchFamily="34" charset="-122"/>
                <a:ea typeface="微软雅黑" pitchFamily="34" charset="-122"/>
              </a:rPr>
              <a:t>、请在此点击添加相关文字内容请在此点击添加相关文字内容</a:t>
            </a:r>
          </a:p>
          <a:p>
            <a:pPr>
              <a:lnSpc>
                <a:spcPct val="150000"/>
              </a:lnSpc>
            </a:pPr>
            <a:r>
              <a:rPr lang="en-US" altLang="zh-CN" sz="1600">
                <a:solidFill>
                  <a:srgbClr val="000000"/>
                </a:solidFill>
                <a:latin typeface="微软雅黑" pitchFamily="34" charset="-122"/>
                <a:ea typeface="微软雅黑" pitchFamily="34" charset="-122"/>
              </a:rPr>
              <a:t>3</a:t>
            </a:r>
            <a:r>
              <a:rPr lang="zh-CN" altLang="en-US" sz="1600">
                <a:solidFill>
                  <a:srgbClr val="000000"/>
                </a:solidFill>
                <a:latin typeface="微软雅黑" pitchFamily="34" charset="-122"/>
                <a:ea typeface="微软雅黑" pitchFamily="34" charset="-122"/>
              </a:rPr>
              <a:t>、请在此点击添加相关文字内容请在此点击添加相关文字内容</a:t>
            </a:r>
          </a:p>
          <a:p>
            <a:pPr>
              <a:lnSpc>
                <a:spcPct val="150000"/>
              </a:lnSpc>
            </a:pPr>
            <a:r>
              <a:rPr lang="en-US" altLang="zh-CN" sz="1600">
                <a:solidFill>
                  <a:srgbClr val="000000"/>
                </a:solidFill>
                <a:latin typeface="微软雅黑" pitchFamily="34" charset="-122"/>
                <a:ea typeface="微软雅黑" pitchFamily="34" charset="-122"/>
              </a:rPr>
              <a:t>4</a:t>
            </a:r>
            <a:r>
              <a:rPr lang="zh-CN" altLang="en-US" sz="1600">
                <a:solidFill>
                  <a:srgbClr val="000000"/>
                </a:solidFill>
                <a:latin typeface="微软雅黑" pitchFamily="34" charset="-122"/>
                <a:ea typeface="微软雅黑" pitchFamily="34" charset="-122"/>
              </a:rPr>
              <a:t>、请在此点击添加相关文字内容请在此点击添加相关文字内容</a:t>
            </a:r>
          </a:p>
          <a:p>
            <a:pPr>
              <a:lnSpc>
                <a:spcPct val="150000"/>
              </a:lnSpc>
            </a:pPr>
            <a:r>
              <a:rPr lang="en-US" altLang="zh-CN" sz="1600">
                <a:solidFill>
                  <a:srgbClr val="000000"/>
                </a:solidFill>
                <a:latin typeface="微软雅黑" pitchFamily="34" charset="-122"/>
                <a:ea typeface="微软雅黑" pitchFamily="34" charset="-122"/>
              </a:rPr>
              <a:t>5</a:t>
            </a:r>
            <a:r>
              <a:rPr lang="zh-CN" altLang="en-US" sz="1600">
                <a:solidFill>
                  <a:srgbClr val="000000"/>
                </a:solidFill>
                <a:latin typeface="微软雅黑" pitchFamily="34" charset="-122"/>
                <a:ea typeface="微软雅黑" pitchFamily="34" charset="-122"/>
              </a:rPr>
              <a:t>、请在此点击添加相关文字内容请在此点击添加相关文字内容</a:t>
            </a:r>
          </a:p>
          <a:p>
            <a:pPr>
              <a:lnSpc>
                <a:spcPct val="150000"/>
              </a:lnSpc>
            </a:pPr>
            <a:r>
              <a:rPr lang="en-US" altLang="zh-CN" sz="1600">
                <a:solidFill>
                  <a:srgbClr val="000000"/>
                </a:solidFill>
                <a:latin typeface="微软雅黑" pitchFamily="34" charset="-122"/>
                <a:ea typeface="微软雅黑" pitchFamily="34" charset="-122"/>
              </a:rPr>
              <a:t>6</a:t>
            </a:r>
            <a:r>
              <a:rPr lang="zh-CN" altLang="en-US" sz="1600">
                <a:solidFill>
                  <a:srgbClr val="000000"/>
                </a:solidFill>
                <a:latin typeface="微软雅黑" pitchFamily="34" charset="-122"/>
                <a:ea typeface="微软雅黑" pitchFamily="34" charset="-122"/>
              </a:rPr>
              <a:t>、请在此点击添加相关文字内容请在此点击添加相关文字内容</a:t>
            </a:r>
          </a:p>
        </p:txBody>
      </p:sp>
      <p:sp>
        <p:nvSpPr>
          <p:cNvPr id="5" name="Rectangle 378"/>
          <p:cNvSpPr>
            <a:spLocks noChangeArrowheads="1"/>
          </p:cNvSpPr>
          <p:nvPr/>
        </p:nvSpPr>
        <p:spPr bwMode="auto">
          <a:xfrm>
            <a:off x="3514723" y="2073341"/>
            <a:ext cx="4683125" cy="662554"/>
          </a:xfrm>
          <a:prstGeom prst="rect">
            <a:avLst/>
          </a:prstGeom>
          <a:noFill/>
          <a:ln>
            <a:noFill/>
          </a:ln>
          <a:effectLst/>
          <a:extLst>
            <a:ext uri="{909E8E84-426E-40DD-AFC4-6F175D3DCCD1}">
              <a14:hiddenFill xmlns:a14="http://schemas.microsoft.com/office/drawing/2010/main">
                <a:gradFill rotWithShape="1">
                  <a:gsLst>
                    <a:gs pos="0">
                      <a:srgbClr val="96AD23"/>
                    </a:gs>
                    <a:gs pos="50000">
                      <a:srgbClr val="99CCFF"/>
                    </a:gs>
                    <a:gs pos="100000">
                      <a:srgbClr val="96AD23"/>
                    </a:gs>
                  </a:gsLst>
                  <a:lin ang="5400000" scaled="1"/>
                </a:gra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nSpc>
                <a:spcPct val="150000"/>
              </a:lnSpc>
              <a:defRPr/>
            </a:pPr>
            <a:r>
              <a:rPr lang="zh-CN" altLang="en-US" sz="2800" b="1" dirty="0">
                <a:solidFill>
                  <a:schemeClr val="accent2">
                    <a:lumMod val="75000"/>
                  </a:schemeClr>
                </a:solidFill>
                <a:latin typeface="微软雅黑" pitchFamily="34" charset="-122"/>
                <a:ea typeface="微软雅黑" pitchFamily="34" charset="-122"/>
              </a:rPr>
              <a:t>请在此处单击鼠标添加内容</a:t>
            </a:r>
          </a:p>
        </p:txBody>
      </p:sp>
    </p:spTree>
    <p:custDataLst>
      <p:tags r:id="rId1"/>
    </p:custDataLst>
    <p:extLst>
      <p:ext uri="{BB962C8B-B14F-4D97-AF65-F5344CB8AC3E}">
        <p14:creationId xmlns:p14="http://schemas.microsoft.com/office/powerpoint/2010/main" val="616615489"/>
      </p:ext>
    </p:extLst>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1" presetClass="entr" presetSubtype="0" fill="hold" nodeType="withEffect">
                                  <p:stCondLst>
                                    <p:cond delay="200"/>
                                  </p:stCondLst>
                                  <p:childTnLst>
                                    <p:set>
                                      <p:cBhvr>
                                        <p:cTn id="6" dur="1" fill="hold">
                                          <p:stCondLst>
                                            <p:cond delay="0"/>
                                          </p:stCondLst>
                                        </p:cTn>
                                        <p:tgtEl>
                                          <p:spTgt spid="5122"/>
                                        </p:tgtEl>
                                        <p:attrNameLst>
                                          <p:attrName>style.visibility</p:attrName>
                                        </p:attrNameLst>
                                      </p:cBhvr>
                                      <p:to>
                                        <p:strVal val="visible"/>
                                      </p:to>
                                    </p:set>
                                    <p:anim calcmode="lin" valueType="num">
                                      <p:cBhvr>
                                        <p:cTn id="7" dur="1000" fill="hold"/>
                                        <p:tgtEl>
                                          <p:spTgt spid="5122"/>
                                        </p:tgtEl>
                                        <p:attrNameLst>
                                          <p:attrName>ppt_w</p:attrName>
                                        </p:attrNameLst>
                                      </p:cBhvr>
                                      <p:tavLst>
                                        <p:tav tm="0">
                                          <p:val>
                                            <p:fltVal val="0"/>
                                          </p:val>
                                        </p:tav>
                                        <p:tav tm="100000">
                                          <p:val>
                                            <p:strVal val="#ppt_w"/>
                                          </p:val>
                                        </p:tav>
                                      </p:tavLst>
                                    </p:anim>
                                    <p:anim calcmode="lin" valueType="num">
                                      <p:cBhvr>
                                        <p:cTn id="8" dur="1000" fill="hold"/>
                                        <p:tgtEl>
                                          <p:spTgt spid="5122"/>
                                        </p:tgtEl>
                                        <p:attrNameLst>
                                          <p:attrName>ppt_h</p:attrName>
                                        </p:attrNameLst>
                                      </p:cBhvr>
                                      <p:tavLst>
                                        <p:tav tm="0">
                                          <p:val>
                                            <p:fltVal val="0"/>
                                          </p:val>
                                        </p:tav>
                                        <p:tav tm="100000">
                                          <p:val>
                                            <p:strVal val="#ppt_h"/>
                                          </p:val>
                                        </p:tav>
                                      </p:tavLst>
                                    </p:anim>
                                    <p:anim calcmode="lin" valueType="num">
                                      <p:cBhvr>
                                        <p:cTn id="9" dur="1000" fill="hold"/>
                                        <p:tgtEl>
                                          <p:spTgt spid="5122"/>
                                        </p:tgtEl>
                                        <p:attrNameLst>
                                          <p:attrName>style.rotation</p:attrName>
                                        </p:attrNameLst>
                                      </p:cBhvr>
                                      <p:tavLst>
                                        <p:tav tm="0">
                                          <p:val>
                                            <p:fltVal val="90"/>
                                          </p:val>
                                        </p:tav>
                                        <p:tav tm="100000">
                                          <p:val>
                                            <p:fltVal val="0"/>
                                          </p:val>
                                        </p:tav>
                                      </p:tavLst>
                                    </p:anim>
                                    <p:animEffect transition="in" filter="fade">
                                      <p:cBhvr>
                                        <p:cTn id="10" dur="1000"/>
                                        <p:tgtEl>
                                          <p:spTgt spid="5122"/>
                                        </p:tgtEl>
                                      </p:cBhvr>
                                    </p:animEffect>
                                  </p:childTnLst>
                                </p:cTn>
                              </p:par>
                              <p:par>
                                <p:cTn id="11" presetID="30" presetClass="entr" presetSubtype="0" fill="hold" grpId="0" nodeType="withEffect">
                                  <p:stCondLst>
                                    <p:cond delay="120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800" decel="100000"/>
                                        <p:tgtEl>
                                          <p:spTgt spid="5"/>
                                        </p:tgtEl>
                                      </p:cBhvr>
                                    </p:animEffect>
                                    <p:anim calcmode="lin" valueType="num">
                                      <p:cBhvr>
                                        <p:cTn id="14" dur="800" decel="100000" fill="hold"/>
                                        <p:tgtEl>
                                          <p:spTgt spid="5"/>
                                        </p:tgtEl>
                                        <p:attrNameLst>
                                          <p:attrName>style.rotation</p:attrName>
                                        </p:attrNameLst>
                                      </p:cBhvr>
                                      <p:tavLst>
                                        <p:tav tm="0">
                                          <p:val>
                                            <p:fltVal val="-90"/>
                                          </p:val>
                                        </p:tav>
                                        <p:tav tm="100000">
                                          <p:val>
                                            <p:fltVal val="0"/>
                                          </p:val>
                                        </p:tav>
                                      </p:tavLst>
                                    </p:anim>
                                    <p:anim calcmode="lin" valueType="num">
                                      <p:cBhvr>
                                        <p:cTn id="15" dur="800" decel="100000" fill="hold"/>
                                        <p:tgtEl>
                                          <p:spTgt spid="5"/>
                                        </p:tgtEl>
                                        <p:attrNameLst>
                                          <p:attrName>ppt_x</p:attrName>
                                        </p:attrNameLst>
                                      </p:cBhvr>
                                      <p:tavLst>
                                        <p:tav tm="0">
                                          <p:val>
                                            <p:strVal val="#ppt_x+0.4"/>
                                          </p:val>
                                        </p:tav>
                                        <p:tav tm="100000">
                                          <p:val>
                                            <p:strVal val="#ppt_x-0.05"/>
                                          </p:val>
                                        </p:tav>
                                      </p:tavLst>
                                    </p:anim>
                                    <p:anim calcmode="lin" valueType="num">
                                      <p:cBhvr>
                                        <p:cTn id="16" dur="800" decel="100000" fill="hold"/>
                                        <p:tgtEl>
                                          <p:spTgt spid="5"/>
                                        </p:tgtEl>
                                        <p:attrNameLst>
                                          <p:attrName>ppt_y</p:attrName>
                                        </p:attrNameLst>
                                      </p:cBhvr>
                                      <p:tavLst>
                                        <p:tav tm="0">
                                          <p:val>
                                            <p:strVal val="#ppt_y-0.4"/>
                                          </p:val>
                                        </p:tav>
                                        <p:tav tm="100000">
                                          <p:val>
                                            <p:strVal val="#ppt_y+0.1"/>
                                          </p:val>
                                        </p:tav>
                                      </p:tavLst>
                                    </p:anim>
                                    <p:anim calcmode="lin" valueType="num">
                                      <p:cBhvr>
                                        <p:cTn id="17" dur="200" accel="100000" fill="hold">
                                          <p:stCondLst>
                                            <p:cond delay="800"/>
                                          </p:stCondLst>
                                        </p:cTn>
                                        <p:tgtEl>
                                          <p:spTgt spid="5"/>
                                        </p:tgtEl>
                                        <p:attrNameLst>
                                          <p:attrName>ppt_x</p:attrName>
                                        </p:attrNameLst>
                                      </p:cBhvr>
                                      <p:tavLst>
                                        <p:tav tm="0">
                                          <p:val>
                                            <p:strVal val="#ppt_x-0.05"/>
                                          </p:val>
                                        </p:tav>
                                        <p:tav tm="100000">
                                          <p:val>
                                            <p:strVal val="#ppt_x"/>
                                          </p:val>
                                        </p:tav>
                                      </p:tavLst>
                                    </p:anim>
                                    <p:anim calcmode="lin" valueType="num">
                                      <p:cBhvr>
                                        <p:cTn id="18" dur="200" accel="100000" fill="hold">
                                          <p:stCondLst>
                                            <p:cond delay="800"/>
                                          </p:stCondLst>
                                        </p:cTn>
                                        <p:tgtEl>
                                          <p:spTgt spid="5"/>
                                        </p:tgtEl>
                                        <p:attrNameLst>
                                          <p:attrName>ppt_y</p:attrName>
                                        </p:attrNameLst>
                                      </p:cBhvr>
                                      <p:tavLst>
                                        <p:tav tm="0">
                                          <p:val>
                                            <p:strVal val="#ppt_y+0.1"/>
                                          </p:val>
                                        </p:tav>
                                        <p:tav tm="100000">
                                          <p:val>
                                            <p:strVal val="#ppt_y"/>
                                          </p:val>
                                        </p:tav>
                                      </p:tavLst>
                                    </p:anim>
                                  </p:childTnLst>
                                </p:cTn>
                              </p:par>
                              <p:par>
                                <p:cTn id="19" presetID="41" presetClass="entr" presetSubtype="0" fill="hold" grpId="0" nodeType="withEffect">
                                  <p:stCondLst>
                                    <p:cond delay="2200"/>
                                  </p:stCondLst>
                                  <p:iterate type="lt">
                                    <p:tmPct val="10000"/>
                                  </p:iterate>
                                  <p:childTnLst>
                                    <p:set>
                                      <p:cBhvr>
                                        <p:cTn id="20" dur="1" fill="hold">
                                          <p:stCondLst>
                                            <p:cond delay="0"/>
                                          </p:stCondLst>
                                        </p:cTn>
                                        <p:tgtEl>
                                          <p:spTgt spid="5124"/>
                                        </p:tgtEl>
                                        <p:attrNameLst>
                                          <p:attrName>style.visibility</p:attrName>
                                        </p:attrNameLst>
                                      </p:cBhvr>
                                      <p:to>
                                        <p:strVal val="visible"/>
                                      </p:to>
                                    </p:set>
                                    <p:anim calcmode="lin" valueType="num">
                                      <p:cBhvr>
                                        <p:cTn id="21" dur="500" fill="hold"/>
                                        <p:tgtEl>
                                          <p:spTgt spid="5124"/>
                                        </p:tgtEl>
                                        <p:attrNameLst>
                                          <p:attrName>ppt_x</p:attrName>
                                        </p:attrNameLst>
                                      </p:cBhvr>
                                      <p:tavLst>
                                        <p:tav tm="0">
                                          <p:val>
                                            <p:strVal val="#ppt_x"/>
                                          </p:val>
                                        </p:tav>
                                        <p:tav tm="50000">
                                          <p:val>
                                            <p:strVal val="#ppt_x+.1"/>
                                          </p:val>
                                        </p:tav>
                                        <p:tav tm="100000">
                                          <p:val>
                                            <p:strVal val="#ppt_x"/>
                                          </p:val>
                                        </p:tav>
                                      </p:tavLst>
                                    </p:anim>
                                    <p:anim calcmode="lin" valueType="num">
                                      <p:cBhvr>
                                        <p:cTn id="22" dur="500" fill="hold"/>
                                        <p:tgtEl>
                                          <p:spTgt spid="5124"/>
                                        </p:tgtEl>
                                        <p:attrNameLst>
                                          <p:attrName>ppt_y</p:attrName>
                                        </p:attrNameLst>
                                      </p:cBhvr>
                                      <p:tavLst>
                                        <p:tav tm="0">
                                          <p:val>
                                            <p:strVal val="#ppt_y"/>
                                          </p:val>
                                        </p:tav>
                                        <p:tav tm="100000">
                                          <p:val>
                                            <p:strVal val="#ppt_y"/>
                                          </p:val>
                                        </p:tav>
                                      </p:tavLst>
                                    </p:anim>
                                    <p:anim calcmode="lin" valueType="num">
                                      <p:cBhvr>
                                        <p:cTn id="23" dur="500" fill="hold"/>
                                        <p:tgtEl>
                                          <p:spTgt spid="5124"/>
                                        </p:tgtEl>
                                        <p:attrNameLst>
                                          <p:attrName>ppt_h</p:attrName>
                                        </p:attrNameLst>
                                      </p:cBhvr>
                                      <p:tavLst>
                                        <p:tav tm="0">
                                          <p:val>
                                            <p:strVal val="#ppt_h/10"/>
                                          </p:val>
                                        </p:tav>
                                        <p:tav tm="50000">
                                          <p:val>
                                            <p:strVal val="#ppt_h+.01"/>
                                          </p:val>
                                        </p:tav>
                                        <p:tav tm="100000">
                                          <p:val>
                                            <p:strVal val="#ppt_h"/>
                                          </p:val>
                                        </p:tav>
                                      </p:tavLst>
                                    </p:anim>
                                    <p:anim calcmode="lin" valueType="num">
                                      <p:cBhvr>
                                        <p:cTn id="24" dur="500" fill="hold"/>
                                        <p:tgtEl>
                                          <p:spTgt spid="5124"/>
                                        </p:tgtEl>
                                        <p:attrNameLst>
                                          <p:attrName>ppt_w</p:attrName>
                                        </p:attrNameLst>
                                      </p:cBhvr>
                                      <p:tavLst>
                                        <p:tav tm="0">
                                          <p:val>
                                            <p:strVal val="#ppt_w/10"/>
                                          </p:val>
                                        </p:tav>
                                        <p:tav tm="50000">
                                          <p:val>
                                            <p:strVal val="#ppt_w+.01"/>
                                          </p:val>
                                        </p:tav>
                                        <p:tav tm="100000">
                                          <p:val>
                                            <p:strVal val="#ppt_w"/>
                                          </p:val>
                                        </p:tav>
                                      </p:tavLst>
                                    </p:anim>
                                    <p:animEffect transition="in" filter="fade">
                                      <p:cBhvr>
                                        <p:cTn id="25" dur="500" tmFilter="0,0; .5, 1; 1, 1"/>
                                        <p:tgtEl>
                                          <p:spTgt spid="51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4" grpId="0"/>
      <p:bldP spid="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1991045" y="1201005"/>
            <a:ext cx="7849371" cy="5375940"/>
          </a:xfrm>
          <a:prstGeom prst="rect">
            <a:avLst/>
          </a:prstGeom>
        </p:spPr>
      </p:pic>
      <p:sp>
        <p:nvSpPr>
          <p:cNvPr id="3" name="TextBox 2"/>
          <p:cNvSpPr txBox="1"/>
          <p:nvPr/>
        </p:nvSpPr>
        <p:spPr>
          <a:xfrm>
            <a:off x="5423926" y="1201006"/>
            <a:ext cx="1920213" cy="1241622"/>
          </a:xfrm>
          <a:prstGeom prst="rect">
            <a:avLst/>
          </a:prstGeom>
          <a:noFill/>
        </p:spPr>
        <p:txBody>
          <a:bodyPr wrap="square" rtlCol="0">
            <a:spAutoFit/>
          </a:bodyPr>
          <a:lstStyle/>
          <a:p>
            <a:pPr defTabSz="1219170">
              <a:defRPr/>
            </a:pPr>
            <a:r>
              <a:rPr lang="zh-CN" altLang="en-US" sz="1867" kern="0" dirty="0">
                <a:solidFill>
                  <a:prstClr val="black">
                    <a:lumMod val="50000"/>
                    <a:lumOff val="50000"/>
                  </a:prstClr>
                </a:solidFill>
                <a:latin typeface="微软雅黑" panose="020B0503020204020204" pitchFamily="34" charset="-122"/>
                <a:ea typeface="微软雅黑" panose="020B0503020204020204" pitchFamily="34" charset="-122"/>
              </a:rPr>
              <a:t>单击添加文本</a:t>
            </a:r>
            <a:endParaRPr lang="en-US" altLang="zh-CN" sz="1867" kern="0" dirty="0">
              <a:solidFill>
                <a:prstClr val="black">
                  <a:lumMod val="50000"/>
                  <a:lumOff val="50000"/>
                </a:prstClr>
              </a:solidFill>
              <a:latin typeface="微软雅黑" panose="020B0503020204020204" pitchFamily="34" charset="-122"/>
              <a:ea typeface="微软雅黑" panose="020B0503020204020204" pitchFamily="34" charset="-122"/>
            </a:endParaRPr>
          </a:p>
          <a:p>
            <a:pPr defTabSz="1219170">
              <a:defRPr/>
            </a:pPr>
            <a:r>
              <a:rPr lang="zh-CN" altLang="en-US" sz="1867" kern="0" dirty="0">
                <a:solidFill>
                  <a:prstClr val="black">
                    <a:lumMod val="50000"/>
                    <a:lumOff val="50000"/>
                  </a:prstClr>
                </a:solidFill>
                <a:latin typeface="微软雅黑" panose="020B0503020204020204" pitchFamily="34" charset="-122"/>
                <a:ea typeface="微软雅黑" panose="020B0503020204020204" pitchFamily="34" charset="-122"/>
              </a:rPr>
              <a:t>单击添加文本</a:t>
            </a:r>
            <a:endParaRPr lang="en-US" altLang="zh-CN" sz="1867" kern="0" dirty="0">
              <a:solidFill>
                <a:prstClr val="black">
                  <a:lumMod val="50000"/>
                  <a:lumOff val="50000"/>
                </a:prstClr>
              </a:solidFill>
              <a:latin typeface="微软雅黑" panose="020B0503020204020204" pitchFamily="34" charset="-122"/>
              <a:ea typeface="微软雅黑" panose="020B0503020204020204" pitchFamily="34" charset="-122"/>
            </a:endParaRPr>
          </a:p>
          <a:p>
            <a:pPr lvl="0">
              <a:defRPr/>
            </a:pPr>
            <a:r>
              <a:rPr lang="zh-CN" altLang="en-US" sz="1867" kern="0" dirty="0">
                <a:solidFill>
                  <a:prstClr val="black">
                    <a:lumMod val="50000"/>
                    <a:lumOff val="50000"/>
                  </a:prstClr>
                </a:solidFill>
                <a:latin typeface="微软雅黑" panose="020B0503020204020204" pitchFamily="34" charset="-122"/>
                <a:ea typeface="微软雅黑" panose="020B0503020204020204" pitchFamily="34" charset="-122"/>
              </a:rPr>
              <a:t>单击添加文本</a:t>
            </a:r>
            <a:endParaRPr lang="en-US" altLang="zh-CN" sz="1867" kern="0" dirty="0">
              <a:solidFill>
                <a:prstClr val="black">
                  <a:lumMod val="50000"/>
                  <a:lumOff val="50000"/>
                </a:prstClr>
              </a:solidFill>
              <a:latin typeface="微软雅黑" panose="020B0503020204020204" pitchFamily="34" charset="-122"/>
              <a:ea typeface="微软雅黑" panose="020B0503020204020204" pitchFamily="34" charset="-122"/>
            </a:endParaRPr>
          </a:p>
          <a:p>
            <a:pPr lvl="0">
              <a:defRPr/>
            </a:pPr>
            <a:r>
              <a:rPr lang="zh-CN" altLang="en-US" sz="1867" kern="0" dirty="0">
                <a:solidFill>
                  <a:prstClr val="black">
                    <a:lumMod val="50000"/>
                    <a:lumOff val="50000"/>
                  </a:prstClr>
                </a:solidFill>
                <a:latin typeface="微软雅黑" panose="020B0503020204020204" pitchFamily="34" charset="-122"/>
                <a:ea typeface="微软雅黑" panose="020B0503020204020204" pitchFamily="34" charset="-122"/>
              </a:rPr>
              <a:t>单击添加文本</a:t>
            </a:r>
          </a:p>
        </p:txBody>
      </p:sp>
      <p:sp>
        <p:nvSpPr>
          <p:cNvPr id="4" name="TextBox 3"/>
          <p:cNvSpPr txBox="1"/>
          <p:nvPr/>
        </p:nvSpPr>
        <p:spPr>
          <a:xfrm>
            <a:off x="3599723" y="5198686"/>
            <a:ext cx="1824203" cy="1241622"/>
          </a:xfrm>
          <a:prstGeom prst="rect">
            <a:avLst/>
          </a:prstGeom>
          <a:noFill/>
        </p:spPr>
        <p:txBody>
          <a:bodyPr wrap="square" rtlCol="0">
            <a:spAutoFit/>
          </a:bodyPr>
          <a:lstStyle/>
          <a:p>
            <a:pPr defTabSz="1219170">
              <a:defRPr/>
            </a:pPr>
            <a:r>
              <a:rPr lang="zh-CN" altLang="en-US" sz="1867" kern="0" dirty="0">
                <a:solidFill>
                  <a:prstClr val="black">
                    <a:lumMod val="50000"/>
                    <a:lumOff val="50000"/>
                  </a:prstClr>
                </a:solidFill>
                <a:latin typeface="微软雅黑" panose="020B0503020204020204" pitchFamily="34" charset="-122"/>
                <a:ea typeface="微软雅黑" panose="020B0503020204020204" pitchFamily="34" charset="-122"/>
              </a:rPr>
              <a:t>单击添加文本</a:t>
            </a:r>
            <a:endParaRPr lang="en-US" altLang="zh-CN" sz="1867" kern="0" dirty="0">
              <a:solidFill>
                <a:prstClr val="black">
                  <a:lumMod val="50000"/>
                  <a:lumOff val="50000"/>
                </a:prstClr>
              </a:solidFill>
              <a:latin typeface="微软雅黑" panose="020B0503020204020204" pitchFamily="34" charset="-122"/>
              <a:ea typeface="微软雅黑" panose="020B0503020204020204" pitchFamily="34" charset="-122"/>
            </a:endParaRPr>
          </a:p>
          <a:p>
            <a:pPr defTabSz="1219170">
              <a:defRPr/>
            </a:pPr>
            <a:r>
              <a:rPr lang="zh-CN" altLang="en-US" sz="1867" kern="0" dirty="0">
                <a:solidFill>
                  <a:prstClr val="black">
                    <a:lumMod val="50000"/>
                    <a:lumOff val="50000"/>
                  </a:prstClr>
                </a:solidFill>
                <a:latin typeface="微软雅黑" panose="020B0503020204020204" pitchFamily="34" charset="-122"/>
                <a:ea typeface="微软雅黑" panose="020B0503020204020204" pitchFamily="34" charset="-122"/>
              </a:rPr>
              <a:t>单击添加文本</a:t>
            </a:r>
            <a:endParaRPr lang="en-US" altLang="zh-CN" sz="1867" kern="0" dirty="0">
              <a:solidFill>
                <a:prstClr val="black">
                  <a:lumMod val="50000"/>
                  <a:lumOff val="50000"/>
                </a:prstClr>
              </a:solidFill>
              <a:latin typeface="微软雅黑" panose="020B0503020204020204" pitchFamily="34" charset="-122"/>
              <a:ea typeface="微软雅黑" panose="020B0503020204020204" pitchFamily="34" charset="-122"/>
            </a:endParaRPr>
          </a:p>
          <a:p>
            <a:pPr lvl="0">
              <a:defRPr/>
            </a:pPr>
            <a:r>
              <a:rPr lang="zh-CN" altLang="en-US" sz="1867" kern="0" dirty="0">
                <a:solidFill>
                  <a:prstClr val="black">
                    <a:lumMod val="50000"/>
                    <a:lumOff val="50000"/>
                  </a:prstClr>
                </a:solidFill>
                <a:latin typeface="微软雅黑" panose="020B0503020204020204" pitchFamily="34" charset="-122"/>
                <a:ea typeface="微软雅黑" panose="020B0503020204020204" pitchFamily="34" charset="-122"/>
              </a:rPr>
              <a:t>单击添加文本</a:t>
            </a:r>
            <a:endParaRPr lang="en-US" altLang="zh-CN" sz="1867" kern="0" dirty="0">
              <a:solidFill>
                <a:prstClr val="black">
                  <a:lumMod val="50000"/>
                  <a:lumOff val="50000"/>
                </a:prstClr>
              </a:solidFill>
              <a:latin typeface="微软雅黑" panose="020B0503020204020204" pitchFamily="34" charset="-122"/>
              <a:ea typeface="微软雅黑" panose="020B0503020204020204" pitchFamily="34" charset="-122"/>
            </a:endParaRPr>
          </a:p>
          <a:p>
            <a:pPr lvl="0">
              <a:defRPr/>
            </a:pPr>
            <a:r>
              <a:rPr lang="zh-CN" altLang="en-US" sz="1867" kern="0" dirty="0">
                <a:solidFill>
                  <a:prstClr val="black">
                    <a:lumMod val="50000"/>
                    <a:lumOff val="50000"/>
                  </a:prstClr>
                </a:solidFill>
                <a:latin typeface="微软雅黑" panose="020B0503020204020204" pitchFamily="34" charset="-122"/>
                <a:ea typeface="微软雅黑" panose="020B0503020204020204" pitchFamily="34" charset="-122"/>
              </a:rPr>
              <a:t>单击添加文本</a:t>
            </a:r>
          </a:p>
        </p:txBody>
      </p:sp>
      <p:pic>
        <p:nvPicPr>
          <p:cNvPr id="5" name="图片 4"/>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347008" y="5854890"/>
            <a:ext cx="624525" cy="624525"/>
          </a:xfrm>
          <a:prstGeom prst="rect">
            <a:avLst/>
          </a:prstGeom>
        </p:spPr>
      </p:pic>
      <p:pic>
        <p:nvPicPr>
          <p:cNvPr id="6" name="图片 5"/>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7248129" y="1687766"/>
            <a:ext cx="602804" cy="602804"/>
          </a:xfrm>
          <a:prstGeom prst="rect">
            <a:avLst/>
          </a:prstGeom>
        </p:spPr>
      </p:pic>
      <p:pic>
        <p:nvPicPr>
          <p:cNvPr id="7" name="图片 6"/>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6768075" y="3212296"/>
            <a:ext cx="3645704" cy="3645704"/>
          </a:xfrm>
          <a:prstGeom prst="rect">
            <a:avLst/>
          </a:prstGeom>
        </p:spPr>
      </p:pic>
    </p:spTree>
    <p:extLst>
      <p:ext uri="{BB962C8B-B14F-4D97-AF65-F5344CB8AC3E}">
        <p14:creationId xmlns:p14="http://schemas.microsoft.com/office/powerpoint/2010/main" val="637184932"/>
      </p:ext>
    </p:extLst>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900" decel="100000" fill="hold"/>
                                        <p:tgtEl>
                                          <p:spTgt spid="2"/>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2"/>
                                        </p:tgtEl>
                                        <p:attrNameLst>
                                          <p:attrName>ppt_y</p:attrName>
                                        </p:attrNameLst>
                                      </p:cBhvr>
                                      <p:tavLst>
                                        <p:tav tm="0">
                                          <p:val>
                                            <p:strVal val="#ppt_y-.03"/>
                                          </p:val>
                                        </p:tav>
                                        <p:tav tm="100000">
                                          <p:val>
                                            <p:strVal val="#ppt_y"/>
                                          </p:val>
                                        </p:tav>
                                      </p:tavLst>
                                    </p:anim>
                                  </p:childTnLst>
                                </p:cTn>
                              </p:par>
                            </p:childTnLst>
                          </p:cTn>
                        </p:par>
                        <p:par>
                          <p:cTn id="11" fill="hold">
                            <p:stCondLst>
                              <p:cond delay="1000"/>
                            </p:stCondLst>
                            <p:childTnLst>
                              <p:par>
                                <p:cTn id="12" presetID="52" presetClass="entr" presetSubtype="0" fill="hold" nodeType="afterEffect">
                                  <p:stCondLst>
                                    <p:cond delay="0"/>
                                  </p:stCondLst>
                                  <p:childTnLst>
                                    <p:set>
                                      <p:cBhvr>
                                        <p:cTn id="13" dur="1" fill="hold">
                                          <p:stCondLst>
                                            <p:cond delay="0"/>
                                          </p:stCondLst>
                                        </p:cTn>
                                        <p:tgtEl>
                                          <p:spTgt spid="7"/>
                                        </p:tgtEl>
                                        <p:attrNameLst>
                                          <p:attrName>style.visibility</p:attrName>
                                        </p:attrNameLst>
                                      </p:cBhvr>
                                      <p:to>
                                        <p:strVal val="visible"/>
                                      </p:to>
                                    </p:set>
                                    <p:animScale>
                                      <p:cBhvr>
                                        <p:cTn id="14" dur="1000" decel="50000" fill="hold">
                                          <p:stCondLst>
                                            <p:cond delay="0"/>
                                          </p:stCondLst>
                                        </p:cTn>
                                        <p:tgtEl>
                                          <p:spTgt spid="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5" dur="1000" decel="50000" fill="hold">
                                          <p:stCondLst>
                                            <p:cond delay="0"/>
                                          </p:stCondLst>
                                        </p:cTn>
                                        <p:tgtEl>
                                          <p:spTgt spid="7"/>
                                        </p:tgtEl>
                                        <p:attrNameLst>
                                          <p:attrName>ppt_x</p:attrName>
                                          <p:attrName>ppt_y</p:attrName>
                                        </p:attrNameLst>
                                      </p:cBhvr>
                                    </p:animMotion>
                                    <p:animEffect transition="in" filter="fade">
                                      <p:cBhvr>
                                        <p:cTn id="16" dur="1000"/>
                                        <p:tgtEl>
                                          <p:spTgt spid="7"/>
                                        </p:tgtEl>
                                      </p:cBhvr>
                                    </p:animEffect>
                                  </p:childTnLst>
                                </p:cTn>
                              </p:par>
                            </p:childTnLst>
                          </p:cTn>
                        </p:par>
                        <p:par>
                          <p:cTn id="17" fill="hold">
                            <p:stCondLst>
                              <p:cond delay="2000"/>
                            </p:stCondLst>
                            <p:childTnLst>
                              <p:par>
                                <p:cTn id="18" presetID="2" presetClass="entr" presetSubtype="4" fill="hold" nodeType="afterEffect">
                                  <p:stCondLst>
                                    <p:cond delay="0"/>
                                  </p:stCondLst>
                                  <p:childTnLst>
                                    <p:set>
                                      <p:cBhvr>
                                        <p:cTn id="19" dur="1" fill="hold">
                                          <p:stCondLst>
                                            <p:cond delay="0"/>
                                          </p:stCondLst>
                                        </p:cTn>
                                        <p:tgtEl>
                                          <p:spTgt spid="5"/>
                                        </p:tgtEl>
                                        <p:attrNameLst>
                                          <p:attrName>style.visibility</p:attrName>
                                        </p:attrNameLst>
                                      </p:cBhvr>
                                      <p:to>
                                        <p:strVal val="visible"/>
                                      </p:to>
                                    </p:set>
                                    <p:anim calcmode="lin" valueType="num">
                                      <p:cBhvr additive="base">
                                        <p:cTn id="20" dur="500" fill="hold"/>
                                        <p:tgtEl>
                                          <p:spTgt spid="5"/>
                                        </p:tgtEl>
                                        <p:attrNameLst>
                                          <p:attrName>ppt_x</p:attrName>
                                        </p:attrNameLst>
                                      </p:cBhvr>
                                      <p:tavLst>
                                        <p:tav tm="0">
                                          <p:val>
                                            <p:strVal val="#ppt_x"/>
                                          </p:val>
                                        </p:tav>
                                        <p:tav tm="100000">
                                          <p:val>
                                            <p:strVal val="#ppt_x"/>
                                          </p:val>
                                        </p:tav>
                                      </p:tavLst>
                                    </p:anim>
                                    <p:anim calcmode="lin" valueType="num">
                                      <p:cBhvr additive="base">
                                        <p:cTn id="21" dur="500" fill="hold"/>
                                        <p:tgtEl>
                                          <p:spTgt spid="5"/>
                                        </p:tgtEl>
                                        <p:attrNameLst>
                                          <p:attrName>ppt_y</p:attrName>
                                        </p:attrNameLst>
                                      </p:cBhvr>
                                      <p:tavLst>
                                        <p:tav tm="0">
                                          <p:val>
                                            <p:strVal val="1+#ppt_h/2"/>
                                          </p:val>
                                        </p:tav>
                                        <p:tav tm="100000">
                                          <p:val>
                                            <p:strVal val="#ppt_y"/>
                                          </p:val>
                                        </p:tav>
                                      </p:tavLst>
                                    </p:anim>
                                  </p:childTnLst>
                                </p:cTn>
                              </p:par>
                            </p:childTnLst>
                          </p:cTn>
                        </p:par>
                        <p:par>
                          <p:cTn id="22" fill="hold">
                            <p:stCondLst>
                              <p:cond delay="2500"/>
                            </p:stCondLst>
                            <p:childTnLst>
                              <p:par>
                                <p:cTn id="23" presetID="2" presetClass="entr" presetSubtype="1" fill="hold" grpId="0" nodeType="afterEffect">
                                  <p:stCondLst>
                                    <p:cond delay="0"/>
                                  </p:stCondLst>
                                  <p:childTnLst>
                                    <p:set>
                                      <p:cBhvr>
                                        <p:cTn id="24" dur="1" fill="hold">
                                          <p:stCondLst>
                                            <p:cond delay="0"/>
                                          </p:stCondLst>
                                        </p:cTn>
                                        <p:tgtEl>
                                          <p:spTgt spid="4"/>
                                        </p:tgtEl>
                                        <p:attrNameLst>
                                          <p:attrName>style.visibility</p:attrName>
                                        </p:attrNameLst>
                                      </p:cBhvr>
                                      <p:to>
                                        <p:strVal val="visible"/>
                                      </p:to>
                                    </p:set>
                                    <p:anim calcmode="lin" valueType="num">
                                      <p:cBhvr additive="base">
                                        <p:cTn id="25" dur="500" fill="hold"/>
                                        <p:tgtEl>
                                          <p:spTgt spid="4"/>
                                        </p:tgtEl>
                                        <p:attrNameLst>
                                          <p:attrName>ppt_x</p:attrName>
                                        </p:attrNameLst>
                                      </p:cBhvr>
                                      <p:tavLst>
                                        <p:tav tm="0">
                                          <p:val>
                                            <p:strVal val="#ppt_x"/>
                                          </p:val>
                                        </p:tav>
                                        <p:tav tm="100000">
                                          <p:val>
                                            <p:strVal val="#ppt_x"/>
                                          </p:val>
                                        </p:tav>
                                      </p:tavLst>
                                    </p:anim>
                                    <p:anim calcmode="lin" valueType="num">
                                      <p:cBhvr additive="base">
                                        <p:cTn id="26" dur="500" fill="hold"/>
                                        <p:tgtEl>
                                          <p:spTgt spid="4"/>
                                        </p:tgtEl>
                                        <p:attrNameLst>
                                          <p:attrName>ppt_y</p:attrName>
                                        </p:attrNameLst>
                                      </p:cBhvr>
                                      <p:tavLst>
                                        <p:tav tm="0">
                                          <p:val>
                                            <p:strVal val="0-#ppt_h/2"/>
                                          </p:val>
                                        </p:tav>
                                        <p:tav tm="100000">
                                          <p:val>
                                            <p:strVal val="#ppt_y"/>
                                          </p:val>
                                        </p:tav>
                                      </p:tavLst>
                                    </p:anim>
                                  </p:childTnLst>
                                </p:cTn>
                              </p:par>
                            </p:childTnLst>
                          </p:cTn>
                        </p:par>
                        <p:par>
                          <p:cTn id="27" fill="hold">
                            <p:stCondLst>
                              <p:cond delay="3000"/>
                            </p:stCondLst>
                            <p:childTnLst>
                              <p:par>
                                <p:cTn id="28" presetID="2" presetClass="entr" presetSubtype="4" fill="hold" nodeType="afterEffect">
                                  <p:stCondLst>
                                    <p:cond delay="0"/>
                                  </p:stCondLst>
                                  <p:childTnLst>
                                    <p:set>
                                      <p:cBhvr>
                                        <p:cTn id="29" dur="1" fill="hold">
                                          <p:stCondLst>
                                            <p:cond delay="0"/>
                                          </p:stCondLst>
                                        </p:cTn>
                                        <p:tgtEl>
                                          <p:spTgt spid="6"/>
                                        </p:tgtEl>
                                        <p:attrNameLst>
                                          <p:attrName>style.visibility</p:attrName>
                                        </p:attrNameLst>
                                      </p:cBhvr>
                                      <p:to>
                                        <p:strVal val="visible"/>
                                      </p:to>
                                    </p:set>
                                    <p:anim calcmode="lin" valueType="num">
                                      <p:cBhvr additive="base">
                                        <p:cTn id="30" dur="500" fill="hold"/>
                                        <p:tgtEl>
                                          <p:spTgt spid="6"/>
                                        </p:tgtEl>
                                        <p:attrNameLst>
                                          <p:attrName>ppt_x</p:attrName>
                                        </p:attrNameLst>
                                      </p:cBhvr>
                                      <p:tavLst>
                                        <p:tav tm="0">
                                          <p:val>
                                            <p:strVal val="#ppt_x"/>
                                          </p:val>
                                        </p:tav>
                                        <p:tav tm="100000">
                                          <p:val>
                                            <p:strVal val="#ppt_x"/>
                                          </p:val>
                                        </p:tav>
                                      </p:tavLst>
                                    </p:anim>
                                    <p:anim calcmode="lin" valueType="num">
                                      <p:cBhvr additive="base">
                                        <p:cTn id="31" dur="500" fill="hold"/>
                                        <p:tgtEl>
                                          <p:spTgt spid="6"/>
                                        </p:tgtEl>
                                        <p:attrNameLst>
                                          <p:attrName>ppt_y</p:attrName>
                                        </p:attrNameLst>
                                      </p:cBhvr>
                                      <p:tavLst>
                                        <p:tav tm="0">
                                          <p:val>
                                            <p:strVal val="1+#ppt_h/2"/>
                                          </p:val>
                                        </p:tav>
                                        <p:tav tm="100000">
                                          <p:val>
                                            <p:strVal val="#ppt_y"/>
                                          </p:val>
                                        </p:tav>
                                      </p:tavLst>
                                    </p:anim>
                                  </p:childTnLst>
                                </p:cTn>
                              </p:par>
                            </p:childTnLst>
                          </p:cTn>
                        </p:par>
                        <p:par>
                          <p:cTn id="32" fill="hold">
                            <p:stCondLst>
                              <p:cond delay="3500"/>
                            </p:stCondLst>
                            <p:childTnLst>
                              <p:par>
                                <p:cTn id="33" presetID="2" presetClass="entr" presetSubtype="1" fill="hold" grpId="0" nodeType="afterEffect">
                                  <p:stCondLst>
                                    <p:cond delay="0"/>
                                  </p:stCondLst>
                                  <p:childTnLst>
                                    <p:set>
                                      <p:cBhvr>
                                        <p:cTn id="34" dur="1" fill="hold">
                                          <p:stCondLst>
                                            <p:cond delay="0"/>
                                          </p:stCondLst>
                                        </p:cTn>
                                        <p:tgtEl>
                                          <p:spTgt spid="3"/>
                                        </p:tgtEl>
                                        <p:attrNameLst>
                                          <p:attrName>style.visibility</p:attrName>
                                        </p:attrNameLst>
                                      </p:cBhvr>
                                      <p:to>
                                        <p:strVal val="visible"/>
                                      </p:to>
                                    </p:set>
                                    <p:anim calcmode="lin" valueType="num">
                                      <p:cBhvr additive="base">
                                        <p:cTn id="35" dur="500" fill="hold"/>
                                        <p:tgtEl>
                                          <p:spTgt spid="3"/>
                                        </p:tgtEl>
                                        <p:attrNameLst>
                                          <p:attrName>ppt_x</p:attrName>
                                        </p:attrNameLst>
                                      </p:cBhvr>
                                      <p:tavLst>
                                        <p:tav tm="0">
                                          <p:val>
                                            <p:strVal val="#ppt_x"/>
                                          </p:val>
                                        </p:tav>
                                        <p:tav tm="100000">
                                          <p:val>
                                            <p:strVal val="#ppt_x"/>
                                          </p:val>
                                        </p:tav>
                                      </p:tavLst>
                                    </p:anim>
                                    <p:anim calcmode="lin" valueType="num">
                                      <p:cBhvr additive="base">
                                        <p:cTn id="36" dur="500" fill="hold"/>
                                        <p:tgtEl>
                                          <p:spTgt spid="3"/>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8"/>
          <p:cNvSpPr txBox="1"/>
          <p:nvPr/>
        </p:nvSpPr>
        <p:spPr>
          <a:xfrm>
            <a:off x="5093699" y="2555871"/>
            <a:ext cx="2852687" cy="584775"/>
          </a:xfrm>
          <a:prstGeom prst="rect">
            <a:avLst/>
          </a:prstGeom>
          <a:noFill/>
        </p:spPr>
        <p:txBody>
          <a:bodyPr wrap="square" rtlCol="0">
            <a:spAutoFit/>
          </a:bodyPr>
          <a:lstStyle/>
          <a:p>
            <a:pPr algn="ctr" defTabSz="1219170">
              <a:defRPr/>
            </a:pPr>
            <a:r>
              <a:rPr lang="zh-CN" altLang="en-US" sz="3200" b="1" kern="0" dirty="0">
                <a:solidFill>
                  <a:schemeClr val="bg1"/>
                </a:solidFill>
                <a:latin typeface="微软雅黑" pitchFamily="34" charset="-122"/>
                <a:ea typeface="微软雅黑" pitchFamily="34" charset="-122"/>
              </a:rPr>
              <a:t>您的标题</a:t>
            </a:r>
          </a:p>
        </p:txBody>
      </p:sp>
      <p:pic>
        <p:nvPicPr>
          <p:cNvPr id="3" name="图片 2"/>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3597414" y="1348244"/>
            <a:ext cx="7104789" cy="5345120"/>
          </a:xfrm>
          <a:prstGeom prst="rect">
            <a:avLst/>
          </a:prstGeom>
        </p:spPr>
      </p:pic>
      <p:sp>
        <p:nvSpPr>
          <p:cNvPr id="4" name="椭圆 3"/>
          <p:cNvSpPr/>
          <p:nvPr/>
        </p:nvSpPr>
        <p:spPr>
          <a:xfrm>
            <a:off x="9461813" y="1461951"/>
            <a:ext cx="1000895" cy="954056"/>
          </a:xfrm>
          <a:custGeom>
            <a:avLst/>
            <a:gdLst/>
            <a:ahLst/>
            <a:cxnLst/>
            <a:rect l="l" t="t" r="r" b="b"/>
            <a:pathLst>
              <a:path w="1064913" h="1368152">
                <a:moveTo>
                  <a:pt x="380837" y="0"/>
                </a:moveTo>
                <a:cubicBezTo>
                  <a:pt x="758642" y="0"/>
                  <a:pt x="1064913" y="306271"/>
                  <a:pt x="1064913" y="684076"/>
                </a:cubicBezTo>
                <a:cubicBezTo>
                  <a:pt x="1064913" y="1061881"/>
                  <a:pt x="758642" y="1368152"/>
                  <a:pt x="380837" y="1368152"/>
                </a:cubicBezTo>
                <a:cubicBezTo>
                  <a:pt x="239825" y="1368152"/>
                  <a:pt x="108778" y="1325486"/>
                  <a:pt x="0" y="1252211"/>
                </a:cubicBezTo>
                <a:lnTo>
                  <a:pt x="0" y="115941"/>
                </a:lnTo>
                <a:cubicBezTo>
                  <a:pt x="108778" y="42666"/>
                  <a:pt x="239825" y="0"/>
                  <a:pt x="380837" y="0"/>
                </a:cubicBezTo>
                <a:close/>
              </a:path>
            </a:pathLst>
          </a:custGeom>
          <a:gradFill flip="none" rotWithShape="1">
            <a:gsLst>
              <a:gs pos="0">
                <a:sysClr val="windowText" lastClr="000000">
                  <a:lumMod val="85000"/>
                  <a:lumOff val="15000"/>
                </a:sysClr>
              </a:gs>
              <a:gs pos="50000">
                <a:sysClr val="windowText" lastClr="000000">
                  <a:lumMod val="75000"/>
                  <a:lumOff val="25000"/>
                </a:sysClr>
              </a:gs>
              <a:gs pos="100000">
                <a:sysClr val="windowText" lastClr="000000">
                  <a:lumMod val="85000"/>
                  <a:lumOff val="15000"/>
                </a:sysClr>
              </a:gs>
            </a:gsLst>
            <a:lin ang="0" scaled="1"/>
            <a:tileRect/>
          </a:gradFill>
          <a:ln w="25400" cap="flat" cmpd="sng" algn="ctr">
            <a:solidFill>
              <a:sysClr val="windowText" lastClr="000000">
                <a:lumMod val="65000"/>
                <a:lumOff val="35000"/>
              </a:sysClr>
            </a:solidFill>
            <a:prstDash val="solid"/>
          </a:ln>
          <a:effectLst>
            <a:outerShdw blurRad="50800" dist="38100" dir="5400000" algn="t" rotWithShape="0">
              <a:prstClr val="black">
                <a:alpha val="40000"/>
              </a:prstClr>
            </a:outerShdw>
          </a:effectLst>
        </p:spPr>
        <p:txBody>
          <a:bodyPr rtlCol="0" anchor="ctr"/>
          <a:lstStyle/>
          <a:p>
            <a:pPr algn="ctr" defTabSz="1219170">
              <a:defRPr/>
            </a:pPr>
            <a:endParaRPr lang="zh-CN" altLang="en-US" sz="2400" kern="0">
              <a:solidFill>
                <a:sysClr val="window" lastClr="FFFFFF"/>
              </a:solidFill>
              <a:latin typeface="Calibri"/>
              <a:ea typeface="宋体"/>
            </a:endParaRPr>
          </a:p>
        </p:txBody>
      </p:sp>
      <p:sp>
        <p:nvSpPr>
          <p:cNvPr id="5" name="矩形 4"/>
          <p:cNvSpPr/>
          <p:nvPr/>
        </p:nvSpPr>
        <p:spPr>
          <a:xfrm rot="5400000">
            <a:off x="8886615" y="1922834"/>
            <a:ext cx="1144157" cy="41181"/>
          </a:xfrm>
          <a:prstGeom prst="rect">
            <a:avLst/>
          </a:prstGeom>
          <a:gradFill>
            <a:gsLst>
              <a:gs pos="58000">
                <a:sysClr val="windowText" lastClr="000000">
                  <a:lumMod val="85000"/>
                  <a:lumOff val="15000"/>
                </a:sysClr>
              </a:gs>
              <a:gs pos="35000">
                <a:sysClr val="windowText" lastClr="000000">
                  <a:lumMod val="85000"/>
                  <a:lumOff val="15000"/>
                </a:sysClr>
              </a:gs>
              <a:gs pos="2000">
                <a:sysClr val="window" lastClr="FFFFFF">
                  <a:alpha val="0"/>
                </a:sysClr>
              </a:gs>
              <a:gs pos="100000">
                <a:sysClr val="window" lastClr="FFFFFF">
                  <a:alpha val="0"/>
                </a:sysClr>
              </a:gs>
            </a:gsLst>
            <a:lin ang="10800000" scaled="1"/>
          </a:gradFill>
          <a:ln w="25400" cap="flat" cmpd="sng" algn="ctr">
            <a:noFill/>
            <a:prstDash val="solid"/>
          </a:ln>
          <a:effectLst/>
        </p:spPr>
        <p:txBody>
          <a:bodyPr rtlCol="0" anchor="ctr"/>
          <a:lstStyle/>
          <a:p>
            <a:pPr algn="ctr" defTabSz="1219170">
              <a:defRPr/>
            </a:pPr>
            <a:endParaRPr lang="zh-CN" altLang="en-US" sz="2400" kern="0">
              <a:solidFill>
                <a:sysClr val="window" lastClr="FFFFFF"/>
              </a:solidFill>
              <a:latin typeface="Calibri"/>
              <a:ea typeface="宋体"/>
            </a:endParaRPr>
          </a:p>
        </p:txBody>
      </p:sp>
      <p:sp>
        <p:nvSpPr>
          <p:cNvPr id="6" name="椭圆 3"/>
          <p:cNvSpPr/>
          <p:nvPr/>
        </p:nvSpPr>
        <p:spPr>
          <a:xfrm>
            <a:off x="9461813" y="2614215"/>
            <a:ext cx="1000895" cy="954056"/>
          </a:xfrm>
          <a:custGeom>
            <a:avLst/>
            <a:gdLst/>
            <a:ahLst/>
            <a:cxnLst/>
            <a:rect l="l" t="t" r="r" b="b"/>
            <a:pathLst>
              <a:path w="1064913" h="1368152">
                <a:moveTo>
                  <a:pt x="380837" y="0"/>
                </a:moveTo>
                <a:cubicBezTo>
                  <a:pt x="758642" y="0"/>
                  <a:pt x="1064913" y="306271"/>
                  <a:pt x="1064913" y="684076"/>
                </a:cubicBezTo>
                <a:cubicBezTo>
                  <a:pt x="1064913" y="1061881"/>
                  <a:pt x="758642" y="1368152"/>
                  <a:pt x="380837" y="1368152"/>
                </a:cubicBezTo>
                <a:cubicBezTo>
                  <a:pt x="239825" y="1368152"/>
                  <a:pt x="108778" y="1325486"/>
                  <a:pt x="0" y="1252211"/>
                </a:cubicBezTo>
                <a:lnTo>
                  <a:pt x="0" y="115941"/>
                </a:lnTo>
                <a:cubicBezTo>
                  <a:pt x="108778" y="42666"/>
                  <a:pt x="239825" y="0"/>
                  <a:pt x="380837" y="0"/>
                </a:cubicBezTo>
                <a:close/>
              </a:path>
            </a:pathLst>
          </a:custGeom>
          <a:gradFill flip="none" rotWithShape="1">
            <a:gsLst>
              <a:gs pos="0">
                <a:sysClr val="windowText" lastClr="000000">
                  <a:lumMod val="85000"/>
                  <a:lumOff val="15000"/>
                </a:sysClr>
              </a:gs>
              <a:gs pos="50000">
                <a:sysClr val="windowText" lastClr="000000">
                  <a:lumMod val="75000"/>
                  <a:lumOff val="25000"/>
                </a:sysClr>
              </a:gs>
              <a:gs pos="100000">
                <a:sysClr val="windowText" lastClr="000000">
                  <a:lumMod val="85000"/>
                  <a:lumOff val="15000"/>
                </a:sysClr>
              </a:gs>
            </a:gsLst>
            <a:lin ang="0" scaled="1"/>
            <a:tileRect/>
          </a:gradFill>
          <a:ln w="25400" cap="flat" cmpd="sng" algn="ctr">
            <a:solidFill>
              <a:sysClr val="windowText" lastClr="000000">
                <a:lumMod val="65000"/>
                <a:lumOff val="35000"/>
              </a:sysClr>
            </a:solidFill>
            <a:prstDash val="solid"/>
          </a:ln>
          <a:effectLst>
            <a:outerShdw blurRad="50800" dist="38100" dir="5400000" algn="t" rotWithShape="0">
              <a:prstClr val="black">
                <a:alpha val="40000"/>
              </a:prstClr>
            </a:outerShdw>
          </a:effectLst>
        </p:spPr>
        <p:txBody>
          <a:bodyPr rtlCol="0" anchor="ctr"/>
          <a:lstStyle/>
          <a:p>
            <a:pPr algn="ctr" defTabSz="1219170">
              <a:defRPr/>
            </a:pPr>
            <a:endParaRPr lang="zh-CN" altLang="en-US" sz="2400" kern="0">
              <a:solidFill>
                <a:sysClr val="window" lastClr="FFFFFF"/>
              </a:solidFill>
              <a:latin typeface="Calibri"/>
              <a:ea typeface="宋体"/>
            </a:endParaRPr>
          </a:p>
        </p:txBody>
      </p:sp>
      <p:sp>
        <p:nvSpPr>
          <p:cNvPr id="7" name="矩形 6"/>
          <p:cNvSpPr/>
          <p:nvPr/>
        </p:nvSpPr>
        <p:spPr>
          <a:xfrm rot="5400000">
            <a:off x="8886615" y="3075098"/>
            <a:ext cx="1144157" cy="41181"/>
          </a:xfrm>
          <a:prstGeom prst="rect">
            <a:avLst/>
          </a:prstGeom>
          <a:gradFill>
            <a:gsLst>
              <a:gs pos="58000">
                <a:sysClr val="windowText" lastClr="000000">
                  <a:lumMod val="85000"/>
                  <a:lumOff val="15000"/>
                </a:sysClr>
              </a:gs>
              <a:gs pos="35000">
                <a:sysClr val="windowText" lastClr="000000">
                  <a:lumMod val="85000"/>
                  <a:lumOff val="15000"/>
                </a:sysClr>
              </a:gs>
              <a:gs pos="2000">
                <a:sysClr val="window" lastClr="FFFFFF">
                  <a:alpha val="0"/>
                </a:sysClr>
              </a:gs>
              <a:gs pos="100000">
                <a:sysClr val="window" lastClr="FFFFFF">
                  <a:alpha val="0"/>
                </a:sysClr>
              </a:gs>
            </a:gsLst>
            <a:lin ang="10800000" scaled="1"/>
          </a:gradFill>
          <a:ln w="25400" cap="flat" cmpd="sng" algn="ctr">
            <a:noFill/>
            <a:prstDash val="solid"/>
          </a:ln>
          <a:effectLst/>
        </p:spPr>
        <p:txBody>
          <a:bodyPr rtlCol="0" anchor="ctr"/>
          <a:lstStyle/>
          <a:p>
            <a:pPr algn="ctr" defTabSz="1219170">
              <a:defRPr/>
            </a:pPr>
            <a:endParaRPr lang="zh-CN" altLang="en-US" sz="2400" kern="0">
              <a:solidFill>
                <a:sysClr val="window" lastClr="FFFFFF"/>
              </a:solidFill>
              <a:latin typeface="Calibri"/>
              <a:ea typeface="宋体"/>
            </a:endParaRPr>
          </a:p>
        </p:txBody>
      </p:sp>
      <p:sp>
        <p:nvSpPr>
          <p:cNvPr id="8" name="椭圆 3"/>
          <p:cNvSpPr/>
          <p:nvPr/>
        </p:nvSpPr>
        <p:spPr>
          <a:xfrm>
            <a:off x="9461813" y="3766479"/>
            <a:ext cx="1000895" cy="954056"/>
          </a:xfrm>
          <a:custGeom>
            <a:avLst/>
            <a:gdLst/>
            <a:ahLst/>
            <a:cxnLst/>
            <a:rect l="l" t="t" r="r" b="b"/>
            <a:pathLst>
              <a:path w="1064913" h="1368152">
                <a:moveTo>
                  <a:pt x="380837" y="0"/>
                </a:moveTo>
                <a:cubicBezTo>
                  <a:pt x="758642" y="0"/>
                  <a:pt x="1064913" y="306271"/>
                  <a:pt x="1064913" y="684076"/>
                </a:cubicBezTo>
                <a:cubicBezTo>
                  <a:pt x="1064913" y="1061881"/>
                  <a:pt x="758642" y="1368152"/>
                  <a:pt x="380837" y="1368152"/>
                </a:cubicBezTo>
                <a:cubicBezTo>
                  <a:pt x="239825" y="1368152"/>
                  <a:pt x="108778" y="1325486"/>
                  <a:pt x="0" y="1252211"/>
                </a:cubicBezTo>
                <a:lnTo>
                  <a:pt x="0" y="115941"/>
                </a:lnTo>
                <a:cubicBezTo>
                  <a:pt x="108778" y="42666"/>
                  <a:pt x="239825" y="0"/>
                  <a:pt x="380837" y="0"/>
                </a:cubicBezTo>
                <a:close/>
              </a:path>
            </a:pathLst>
          </a:custGeom>
          <a:gradFill flip="none" rotWithShape="1">
            <a:gsLst>
              <a:gs pos="0">
                <a:sysClr val="windowText" lastClr="000000">
                  <a:lumMod val="85000"/>
                  <a:lumOff val="15000"/>
                </a:sysClr>
              </a:gs>
              <a:gs pos="50000">
                <a:sysClr val="windowText" lastClr="000000">
                  <a:lumMod val="75000"/>
                  <a:lumOff val="25000"/>
                </a:sysClr>
              </a:gs>
              <a:gs pos="100000">
                <a:sysClr val="windowText" lastClr="000000">
                  <a:lumMod val="85000"/>
                  <a:lumOff val="15000"/>
                </a:sysClr>
              </a:gs>
            </a:gsLst>
            <a:lin ang="0" scaled="1"/>
            <a:tileRect/>
          </a:gradFill>
          <a:ln w="25400" cap="flat" cmpd="sng" algn="ctr">
            <a:solidFill>
              <a:sysClr val="windowText" lastClr="000000">
                <a:lumMod val="65000"/>
                <a:lumOff val="35000"/>
              </a:sysClr>
            </a:solidFill>
            <a:prstDash val="solid"/>
          </a:ln>
          <a:effectLst>
            <a:outerShdw blurRad="50800" dist="38100" dir="5400000" algn="t" rotWithShape="0">
              <a:prstClr val="black">
                <a:alpha val="40000"/>
              </a:prstClr>
            </a:outerShdw>
          </a:effectLst>
        </p:spPr>
        <p:txBody>
          <a:bodyPr rtlCol="0" anchor="ctr"/>
          <a:lstStyle/>
          <a:p>
            <a:pPr algn="ctr" defTabSz="1219170">
              <a:defRPr/>
            </a:pPr>
            <a:endParaRPr lang="zh-CN" altLang="en-US" sz="2400" kern="0">
              <a:solidFill>
                <a:sysClr val="window" lastClr="FFFFFF"/>
              </a:solidFill>
              <a:latin typeface="Calibri"/>
              <a:ea typeface="宋体"/>
            </a:endParaRPr>
          </a:p>
        </p:txBody>
      </p:sp>
      <p:sp>
        <p:nvSpPr>
          <p:cNvPr id="9" name="矩形 8"/>
          <p:cNvSpPr/>
          <p:nvPr/>
        </p:nvSpPr>
        <p:spPr>
          <a:xfrm rot="5400000">
            <a:off x="8886615" y="4227360"/>
            <a:ext cx="1144157" cy="41181"/>
          </a:xfrm>
          <a:prstGeom prst="rect">
            <a:avLst/>
          </a:prstGeom>
          <a:gradFill>
            <a:gsLst>
              <a:gs pos="58000">
                <a:sysClr val="windowText" lastClr="000000">
                  <a:lumMod val="85000"/>
                  <a:lumOff val="15000"/>
                </a:sysClr>
              </a:gs>
              <a:gs pos="35000">
                <a:sysClr val="windowText" lastClr="000000">
                  <a:lumMod val="85000"/>
                  <a:lumOff val="15000"/>
                </a:sysClr>
              </a:gs>
              <a:gs pos="2000">
                <a:sysClr val="window" lastClr="FFFFFF">
                  <a:alpha val="0"/>
                </a:sysClr>
              </a:gs>
              <a:gs pos="100000">
                <a:sysClr val="window" lastClr="FFFFFF">
                  <a:alpha val="0"/>
                </a:sysClr>
              </a:gs>
            </a:gsLst>
            <a:lin ang="10800000" scaled="1"/>
          </a:gradFill>
          <a:ln w="25400" cap="flat" cmpd="sng" algn="ctr">
            <a:noFill/>
            <a:prstDash val="solid"/>
          </a:ln>
          <a:effectLst/>
        </p:spPr>
        <p:txBody>
          <a:bodyPr rtlCol="0" anchor="ctr"/>
          <a:lstStyle/>
          <a:p>
            <a:pPr algn="ctr" defTabSz="1219170">
              <a:defRPr/>
            </a:pPr>
            <a:endParaRPr lang="zh-CN" altLang="en-US" sz="2400" kern="0">
              <a:solidFill>
                <a:sysClr val="window" lastClr="FFFFFF"/>
              </a:solidFill>
              <a:latin typeface="Calibri"/>
              <a:ea typeface="宋体"/>
            </a:endParaRPr>
          </a:p>
        </p:txBody>
      </p:sp>
      <p:sp>
        <p:nvSpPr>
          <p:cNvPr id="10" name="TextBox 29"/>
          <p:cNvSpPr txBox="1"/>
          <p:nvPr/>
        </p:nvSpPr>
        <p:spPr>
          <a:xfrm>
            <a:off x="9382743" y="1649461"/>
            <a:ext cx="1056055" cy="748795"/>
          </a:xfrm>
          <a:prstGeom prst="rect">
            <a:avLst/>
          </a:prstGeom>
          <a:noFill/>
        </p:spPr>
        <p:txBody>
          <a:bodyPr wrap="square" rtlCol="0">
            <a:spAutoFit/>
          </a:bodyPr>
          <a:lstStyle/>
          <a:p>
            <a:pPr algn="ctr" defTabSz="1219170">
              <a:defRPr/>
            </a:pPr>
            <a:r>
              <a:rPr lang="zh-CN" altLang="en-US" sz="2133" b="1" kern="0" dirty="0">
                <a:solidFill>
                  <a:sysClr val="window" lastClr="FFFFFF"/>
                </a:solidFill>
                <a:latin typeface="微软雅黑" pitchFamily="34" charset="-122"/>
                <a:ea typeface="微软雅黑" pitchFamily="34" charset="-122"/>
              </a:rPr>
              <a:t>添加标题</a:t>
            </a:r>
          </a:p>
        </p:txBody>
      </p:sp>
      <p:sp>
        <p:nvSpPr>
          <p:cNvPr id="11" name="TextBox 30"/>
          <p:cNvSpPr txBox="1"/>
          <p:nvPr/>
        </p:nvSpPr>
        <p:spPr>
          <a:xfrm>
            <a:off x="9286811" y="2660915"/>
            <a:ext cx="1321691" cy="830997"/>
          </a:xfrm>
          <a:prstGeom prst="rect">
            <a:avLst/>
          </a:prstGeom>
          <a:noFill/>
        </p:spPr>
        <p:txBody>
          <a:bodyPr wrap="square" rtlCol="0">
            <a:spAutoFit/>
          </a:bodyPr>
          <a:lstStyle/>
          <a:p>
            <a:pPr algn="ctr" defTabSz="1219170">
              <a:defRPr/>
            </a:pPr>
            <a:r>
              <a:rPr lang="zh-CN" altLang="en-US" sz="2400" b="1" kern="0" dirty="0">
                <a:solidFill>
                  <a:sysClr val="window" lastClr="FFFFFF"/>
                </a:solidFill>
                <a:latin typeface="微软雅黑" pitchFamily="34" charset="-122"/>
                <a:ea typeface="微软雅黑" pitchFamily="34" charset="-122"/>
              </a:rPr>
              <a:t>添加</a:t>
            </a:r>
            <a:endParaRPr lang="en-US" altLang="zh-CN" sz="2400" b="1" kern="0" dirty="0">
              <a:solidFill>
                <a:sysClr val="window" lastClr="FFFFFF"/>
              </a:solidFill>
              <a:latin typeface="微软雅黑" pitchFamily="34" charset="-122"/>
              <a:ea typeface="微软雅黑" pitchFamily="34" charset="-122"/>
            </a:endParaRPr>
          </a:p>
          <a:p>
            <a:pPr algn="ctr" defTabSz="1219170">
              <a:defRPr/>
            </a:pPr>
            <a:r>
              <a:rPr lang="zh-CN" altLang="en-US" sz="2400" b="1" kern="0" dirty="0">
                <a:solidFill>
                  <a:sysClr val="window" lastClr="FFFFFF"/>
                </a:solidFill>
                <a:latin typeface="微软雅黑" pitchFamily="34" charset="-122"/>
                <a:ea typeface="微软雅黑" pitchFamily="34" charset="-122"/>
              </a:rPr>
              <a:t>标题</a:t>
            </a:r>
          </a:p>
        </p:txBody>
      </p:sp>
      <p:sp>
        <p:nvSpPr>
          <p:cNvPr id="12" name="TextBox 31"/>
          <p:cNvSpPr txBox="1"/>
          <p:nvPr/>
        </p:nvSpPr>
        <p:spPr>
          <a:xfrm>
            <a:off x="9478612" y="3813043"/>
            <a:ext cx="887357" cy="748795"/>
          </a:xfrm>
          <a:prstGeom prst="rect">
            <a:avLst/>
          </a:prstGeom>
          <a:noFill/>
        </p:spPr>
        <p:txBody>
          <a:bodyPr wrap="square" rtlCol="0">
            <a:spAutoFit/>
          </a:bodyPr>
          <a:lstStyle/>
          <a:p>
            <a:pPr lvl="0" algn="ctr">
              <a:defRPr/>
            </a:pPr>
            <a:r>
              <a:rPr lang="zh-CN" altLang="en-US" sz="2133" b="1" kern="0" dirty="0">
                <a:solidFill>
                  <a:sysClr val="window" lastClr="FFFFFF"/>
                </a:solidFill>
                <a:latin typeface="微软雅黑" pitchFamily="34" charset="-122"/>
                <a:ea typeface="微软雅黑" pitchFamily="34" charset="-122"/>
              </a:rPr>
              <a:t>添加标题</a:t>
            </a:r>
          </a:p>
        </p:txBody>
      </p:sp>
      <p:sp>
        <p:nvSpPr>
          <p:cNvPr id="13" name="TextBox 32"/>
          <p:cNvSpPr txBox="1"/>
          <p:nvPr/>
        </p:nvSpPr>
        <p:spPr>
          <a:xfrm>
            <a:off x="4156824" y="1508787"/>
            <a:ext cx="5083336" cy="839332"/>
          </a:xfrm>
          <a:prstGeom prst="rect">
            <a:avLst/>
          </a:prstGeom>
          <a:noFill/>
        </p:spPr>
        <p:txBody>
          <a:bodyPr wrap="square" rtlCol="0">
            <a:spAutoFit/>
          </a:bodyPr>
          <a:lstStyle>
            <a:defPPr>
              <a:defRPr lang="zh-CN"/>
            </a:defPPr>
            <a:lvl1pPr marR="0" lvl="0" indent="0" fontAlgn="auto">
              <a:lnSpc>
                <a:spcPct val="130000"/>
              </a:lnSpc>
              <a:spcBef>
                <a:spcPts val="0"/>
              </a:spcBef>
              <a:spcAft>
                <a:spcPts val="0"/>
              </a:spcAft>
              <a:buClrTx/>
              <a:buSzTx/>
              <a:buFontTx/>
              <a:buNone/>
              <a:tabLst/>
              <a:defRPr kumimoji="0" sz="1200" b="0" i="0" u="none" strike="noStrike" kern="0" cap="none" spc="0" normalizeH="0" baseline="0">
                <a:ln>
                  <a:noFill/>
                </a:ln>
                <a:solidFill>
                  <a:sysClr val="window" lastClr="FFFFFF">
                    <a:lumMod val="50000"/>
                  </a:sysClr>
                </a:solidFill>
                <a:effectLst/>
                <a:uLnTx/>
                <a:uFillTx/>
                <a:latin typeface="微软雅黑" pitchFamily="34" charset="-122"/>
                <a:ea typeface="微软雅黑" pitchFamily="34" charset="-122"/>
              </a:defRPr>
            </a:lvl1pPr>
          </a:lstStyle>
          <a:p>
            <a:pPr lvl="0">
              <a:defRPr/>
            </a:pPr>
            <a:r>
              <a:rPr lang="zh-CN" altLang="en-US" sz="1867" dirty="0">
                <a:solidFill>
                  <a:schemeClr val="bg1"/>
                </a:solidFill>
              </a:rPr>
              <a:t>单击添加文本单击添加文本单击添加文本单击添加文本单击添加文本单击添加文本</a:t>
            </a:r>
            <a:r>
              <a:rPr lang="zh-CN" altLang="en-US" sz="1867" dirty="0">
                <a:solidFill>
                  <a:sysClr val="window" lastClr="FFFFFF"/>
                </a:solidFill>
              </a:rPr>
              <a:t>。</a:t>
            </a:r>
            <a:endParaRPr lang="en-US" altLang="zh-CN" sz="1867" dirty="0">
              <a:solidFill>
                <a:sysClr val="window" lastClr="FFFFFF"/>
              </a:solidFill>
            </a:endParaRPr>
          </a:p>
        </p:txBody>
      </p:sp>
      <p:sp>
        <p:nvSpPr>
          <p:cNvPr id="14" name="TextBox 33"/>
          <p:cNvSpPr txBox="1"/>
          <p:nvPr/>
        </p:nvSpPr>
        <p:spPr>
          <a:xfrm>
            <a:off x="4156822" y="2660915"/>
            <a:ext cx="5083337" cy="839332"/>
          </a:xfrm>
          <a:prstGeom prst="rect">
            <a:avLst/>
          </a:prstGeom>
          <a:noFill/>
        </p:spPr>
        <p:txBody>
          <a:bodyPr wrap="square" rtlCol="0">
            <a:spAutoFit/>
          </a:bodyPr>
          <a:lstStyle>
            <a:defPPr>
              <a:defRPr lang="zh-CN"/>
            </a:defPPr>
            <a:lvl1pPr marR="0" lvl="0" indent="0" fontAlgn="auto">
              <a:lnSpc>
                <a:spcPct val="130000"/>
              </a:lnSpc>
              <a:spcBef>
                <a:spcPts val="0"/>
              </a:spcBef>
              <a:spcAft>
                <a:spcPts val="0"/>
              </a:spcAft>
              <a:buClrTx/>
              <a:buSzTx/>
              <a:buFontTx/>
              <a:buNone/>
              <a:tabLst/>
              <a:defRPr kumimoji="0" sz="1200" b="0" i="0" u="none" strike="noStrike" kern="0" cap="none" spc="0" normalizeH="0" baseline="0">
                <a:ln>
                  <a:noFill/>
                </a:ln>
                <a:solidFill>
                  <a:sysClr val="window" lastClr="FFFFFF">
                    <a:lumMod val="50000"/>
                  </a:sysClr>
                </a:solidFill>
                <a:effectLst/>
                <a:uLnTx/>
                <a:uFillTx/>
                <a:latin typeface="微软雅黑" pitchFamily="34" charset="-122"/>
                <a:ea typeface="微软雅黑" pitchFamily="34" charset="-122"/>
              </a:defRPr>
            </a:lvl1pPr>
          </a:lstStyle>
          <a:p>
            <a:pPr lvl="0">
              <a:defRPr/>
            </a:pPr>
            <a:r>
              <a:rPr lang="zh-CN" altLang="en-US" sz="1867" dirty="0">
                <a:solidFill>
                  <a:schemeClr val="bg1"/>
                </a:solidFill>
              </a:rPr>
              <a:t>单击添加文本单击添加文本单击添加文本单击添加文本单击添加文本单击添加文本</a:t>
            </a:r>
            <a:r>
              <a:rPr lang="zh-CN" altLang="en-US" sz="1867" dirty="0">
                <a:solidFill>
                  <a:sysClr val="window" lastClr="FFFFFF"/>
                </a:solidFill>
              </a:rPr>
              <a:t>。</a:t>
            </a:r>
            <a:endParaRPr lang="en-US" altLang="zh-CN" sz="1867" dirty="0">
              <a:solidFill>
                <a:sysClr val="window" lastClr="FFFFFF"/>
              </a:solidFill>
            </a:endParaRPr>
          </a:p>
        </p:txBody>
      </p:sp>
      <p:sp>
        <p:nvSpPr>
          <p:cNvPr id="15" name="TextBox 34"/>
          <p:cNvSpPr txBox="1"/>
          <p:nvPr/>
        </p:nvSpPr>
        <p:spPr>
          <a:xfrm>
            <a:off x="4156821" y="3813043"/>
            <a:ext cx="5083337" cy="839332"/>
          </a:xfrm>
          <a:prstGeom prst="rect">
            <a:avLst/>
          </a:prstGeom>
          <a:noFill/>
        </p:spPr>
        <p:txBody>
          <a:bodyPr wrap="square" rtlCol="0">
            <a:spAutoFit/>
          </a:bodyPr>
          <a:lstStyle>
            <a:defPPr>
              <a:defRPr lang="zh-CN"/>
            </a:defPPr>
            <a:lvl1pPr marR="0" lvl="0" indent="0" fontAlgn="auto">
              <a:lnSpc>
                <a:spcPct val="130000"/>
              </a:lnSpc>
              <a:spcBef>
                <a:spcPts val="0"/>
              </a:spcBef>
              <a:spcAft>
                <a:spcPts val="0"/>
              </a:spcAft>
              <a:buClrTx/>
              <a:buSzTx/>
              <a:buFontTx/>
              <a:buNone/>
              <a:tabLst/>
              <a:defRPr kumimoji="0" sz="1200" b="0" i="0" u="none" strike="noStrike" kern="0" cap="none" spc="0" normalizeH="0" baseline="0">
                <a:ln>
                  <a:noFill/>
                </a:ln>
                <a:solidFill>
                  <a:sysClr val="window" lastClr="FFFFFF">
                    <a:lumMod val="50000"/>
                  </a:sysClr>
                </a:solidFill>
                <a:effectLst/>
                <a:uLnTx/>
                <a:uFillTx/>
                <a:latin typeface="微软雅黑" pitchFamily="34" charset="-122"/>
                <a:ea typeface="微软雅黑" pitchFamily="34" charset="-122"/>
              </a:defRPr>
            </a:lvl1pPr>
          </a:lstStyle>
          <a:p>
            <a:pPr lvl="0">
              <a:defRPr/>
            </a:pPr>
            <a:r>
              <a:rPr lang="zh-CN" altLang="en-US" sz="1867" dirty="0">
                <a:solidFill>
                  <a:schemeClr val="bg1"/>
                </a:solidFill>
              </a:rPr>
              <a:t>单击添加文本单击添加文本单击添加文本单击添加文本单击添加文本单击添加文本</a:t>
            </a:r>
            <a:r>
              <a:rPr lang="zh-CN" altLang="en-US" sz="1867" dirty="0">
                <a:solidFill>
                  <a:sysClr val="window" lastClr="FFFFFF"/>
                </a:solidFill>
              </a:rPr>
              <a:t>。</a:t>
            </a:r>
            <a:endParaRPr lang="en-US" altLang="zh-CN" sz="1867" dirty="0">
              <a:solidFill>
                <a:sysClr val="window" lastClr="FFFFFF"/>
              </a:solidFill>
            </a:endParaRPr>
          </a:p>
        </p:txBody>
      </p:sp>
      <p:pic>
        <p:nvPicPr>
          <p:cNvPr id="16" name="图片 15" descr="未标题-2.png"/>
          <p:cNvPicPr>
            <a:picLocks noChangeAspect="1"/>
          </p:cNvPicPr>
          <p:nvPr/>
        </p:nvPicPr>
        <p:blipFill>
          <a:blip r:embed="rId3" cstate="print"/>
          <a:stretch>
            <a:fillRect/>
          </a:stretch>
        </p:blipFill>
        <p:spPr>
          <a:xfrm>
            <a:off x="815413" y="1711529"/>
            <a:ext cx="3543200" cy="4722601"/>
          </a:xfrm>
          <a:prstGeom prst="rect">
            <a:avLst/>
          </a:prstGeom>
        </p:spPr>
      </p:pic>
    </p:spTree>
    <p:extLst>
      <p:ext uri="{BB962C8B-B14F-4D97-AF65-F5344CB8AC3E}">
        <p14:creationId xmlns:p14="http://schemas.microsoft.com/office/powerpoint/2010/main" val="3060477227"/>
      </p:ext>
    </p:extLst>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par>
                          <p:cTn id="8" fill="hold">
                            <p:stCondLst>
                              <p:cond delay="500"/>
                            </p:stCondLst>
                            <p:childTnLst>
                              <p:par>
                                <p:cTn id="9" presetID="2" presetClass="entr" presetSubtype="4"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ppt_x"/>
                                          </p:val>
                                        </p:tav>
                                        <p:tav tm="100000">
                                          <p:val>
                                            <p:strVal val="#ppt_x"/>
                                          </p:val>
                                        </p:tav>
                                      </p:tavLst>
                                    </p:anim>
                                    <p:anim calcmode="lin" valueType="num">
                                      <p:cBhvr additive="base">
                                        <p:cTn id="12" dur="500" fill="hold"/>
                                        <p:tgtEl>
                                          <p:spTgt spid="4"/>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56" presetClass="entr" presetSubtype="0" fill="hold" grpId="0" nodeType="afterEffect">
                                  <p:stCondLst>
                                    <p:cond delay="0"/>
                                  </p:stCondLst>
                                  <p:iterate type="lt">
                                    <p:tmPct val="10000"/>
                                  </p:iterate>
                                  <p:childTnLst>
                                    <p:set>
                                      <p:cBhvr>
                                        <p:cTn id="15" dur="1" fill="hold">
                                          <p:stCondLst>
                                            <p:cond delay="0"/>
                                          </p:stCondLst>
                                        </p:cTn>
                                        <p:tgtEl>
                                          <p:spTgt spid="10"/>
                                        </p:tgtEl>
                                        <p:attrNameLst>
                                          <p:attrName>style.visibility</p:attrName>
                                        </p:attrNameLst>
                                      </p:cBhvr>
                                      <p:to>
                                        <p:strVal val="visible"/>
                                      </p:to>
                                    </p:set>
                                    <p:anim by="(-#ppt_w*2)" calcmode="lin" valueType="num">
                                      <p:cBhvr rctx="PPT">
                                        <p:cTn id="16" dur="500" autoRev="1" fill="hold">
                                          <p:stCondLst>
                                            <p:cond delay="0"/>
                                          </p:stCondLst>
                                        </p:cTn>
                                        <p:tgtEl>
                                          <p:spTgt spid="10"/>
                                        </p:tgtEl>
                                        <p:attrNameLst>
                                          <p:attrName>ppt_w</p:attrName>
                                        </p:attrNameLst>
                                      </p:cBhvr>
                                    </p:anim>
                                    <p:anim by="(#ppt_w*0.50)" calcmode="lin" valueType="num">
                                      <p:cBhvr>
                                        <p:cTn id="17" dur="500" decel="50000" autoRev="1" fill="hold">
                                          <p:stCondLst>
                                            <p:cond delay="0"/>
                                          </p:stCondLst>
                                        </p:cTn>
                                        <p:tgtEl>
                                          <p:spTgt spid="10"/>
                                        </p:tgtEl>
                                        <p:attrNameLst>
                                          <p:attrName>ppt_x</p:attrName>
                                        </p:attrNameLst>
                                      </p:cBhvr>
                                    </p:anim>
                                    <p:anim from="(-#ppt_h/2)" to="(#ppt_y)" calcmode="lin" valueType="num">
                                      <p:cBhvr>
                                        <p:cTn id="18" dur="1000" fill="hold">
                                          <p:stCondLst>
                                            <p:cond delay="0"/>
                                          </p:stCondLst>
                                        </p:cTn>
                                        <p:tgtEl>
                                          <p:spTgt spid="10"/>
                                        </p:tgtEl>
                                        <p:attrNameLst>
                                          <p:attrName>ppt_y</p:attrName>
                                        </p:attrNameLst>
                                      </p:cBhvr>
                                    </p:anim>
                                    <p:animRot by="21600000">
                                      <p:cBhvr>
                                        <p:cTn id="19" dur="1000" fill="hold">
                                          <p:stCondLst>
                                            <p:cond delay="0"/>
                                          </p:stCondLst>
                                        </p:cTn>
                                        <p:tgtEl>
                                          <p:spTgt spid="10"/>
                                        </p:tgtEl>
                                        <p:attrNameLst>
                                          <p:attrName>r</p:attrName>
                                        </p:attrNameLst>
                                      </p:cBhvr>
                                    </p:animRot>
                                  </p:childTnLst>
                                </p:cTn>
                              </p:par>
                            </p:childTnLst>
                          </p:cTn>
                        </p:par>
                        <p:par>
                          <p:cTn id="20" fill="hold">
                            <p:stCondLst>
                              <p:cond delay="2300"/>
                            </p:stCondLst>
                            <p:childTnLst>
                              <p:par>
                                <p:cTn id="21" presetID="2" presetClass="entr" presetSubtype="4" fill="hold" grpId="0" nodeType="afterEffect">
                                  <p:stCondLst>
                                    <p:cond delay="0"/>
                                  </p:stCondLst>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500" fill="hold"/>
                                        <p:tgtEl>
                                          <p:spTgt spid="13"/>
                                        </p:tgtEl>
                                        <p:attrNameLst>
                                          <p:attrName>ppt_x</p:attrName>
                                        </p:attrNameLst>
                                      </p:cBhvr>
                                      <p:tavLst>
                                        <p:tav tm="0">
                                          <p:val>
                                            <p:strVal val="#ppt_x"/>
                                          </p:val>
                                        </p:tav>
                                        <p:tav tm="100000">
                                          <p:val>
                                            <p:strVal val="#ppt_x"/>
                                          </p:val>
                                        </p:tav>
                                      </p:tavLst>
                                    </p:anim>
                                    <p:anim calcmode="lin" valueType="num">
                                      <p:cBhvr additive="base">
                                        <p:cTn id="24" dur="500" fill="hold"/>
                                        <p:tgtEl>
                                          <p:spTgt spid="13"/>
                                        </p:tgtEl>
                                        <p:attrNameLst>
                                          <p:attrName>ppt_y</p:attrName>
                                        </p:attrNameLst>
                                      </p:cBhvr>
                                      <p:tavLst>
                                        <p:tav tm="0">
                                          <p:val>
                                            <p:strVal val="1+#ppt_h/2"/>
                                          </p:val>
                                        </p:tav>
                                        <p:tav tm="100000">
                                          <p:val>
                                            <p:strVal val="#ppt_y"/>
                                          </p:val>
                                        </p:tav>
                                      </p:tavLst>
                                    </p:anim>
                                  </p:childTnLst>
                                </p:cTn>
                              </p:par>
                            </p:childTnLst>
                          </p:cTn>
                        </p:par>
                        <p:par>
                          <p:cTn id="25" fill="hold">
                            <p:stCondLst>
                              <p:cond delay="2800"/>
                            </p:stCondLst>
                            <p:childTnLst>
                              <p:par>
                                <p:cTn id="26" presetID="2" presetClass="entr" presetSubtype="4" fill="hold" grpId="0" nodeType="afterEffect">
                                  <p:stCondLst>
                                    <p:cond delay="0"/>
                                  </p:stCondLst>
                                  <p:childTnLst>
                                    <p:set>
                                      <p:cBhvr>
                                        <p:cTn id="27" dur="1" fill="hold">
                                          <p:stCondLst>
                                            <p:cond delay="0"/>
                                          </p:stCondLst>
                                        </p:cTn>
                                        <p:tgtEl>
                                          <p:spTgt spid="6"/>
                                        </p:tgtEl>
                                        <p:attrNameLst>
                                          <p:attrName>style.visibility</p:attrName>
                                        </p:attrNameLst>
                                      </p:cBhvr>
                                      <p:to>
                                        <p:strVal val="visible"/>
                                      </p:to>
                                    </p:set>
                                    <p:anim calcmode="lin" valueType="num">
                                      <p:cBhvr additive="base">
                                        <p:cTn id="28" dur="500" fill="hold"/>
                                        <p:tgtEl>
                                          <p:spTgt spid="6"/>
                                        </p:tgtEl>
                                        <p:attrNameLst>
                                          <p:attrName>ppt_x</p:attrName>
                                        </p:attrNameLst>
                                      </p:cBhvr>
                                      <p:tavLst>
                                        <p:tav tm="0">
                                          <p:val>
                                            <p:strVal val="#ppt_x"/>
                                          </p:val>
                                        </p:tav>
                                        <p:tav tm="100000">
                                          <p:val>
                                            <p:strVal val="#ppt_x"/>
                                          </p:val>
                                        </p:tav>
                                      </p:tavLst>
                                    </p:anim>
                                    <p:anim calcmode="lin" valueType="num">
                                      <p:cBhvr additive="base">
                                        <p:cTn id="29" dur="500" fill="hold"/>
                                        <p:tgtEl>
                                          <p:spTgt spid="6"/>
                                        </p:tgtEl>
                                        <p:attrNameLst>
                                          <p:attrName>ppt_y</p:attrName>
                                        </p:attrNameLst>
                                      </p:cBhvr>
                                      <p:tavLst>
                                        <p:tav tm="0">
                                          <p:val>
                                            <p:strVal val="1+#ppt_h/2"/>
                                          </p:val>
                                        </p:tav>
                                        <p:tav tm="100000">
                                          <p:val>
                                            <p:strVal val="#ppt_y"/>
                                          </p:val>
                                        </p:tav>
                                      </p:tavLst>
                                    </p:anim>
                                  </p:childTnLst>
                                </p:cTn>
                              </p:par>
                            </p:childTnLst>
                          </p:cTn>
                        </p:par>
                        <p:par>
                          <p:cTn id="30" fill="hold">
                            <p:stCondLst>
                              <p:cond delay="3300"/>
                            </p:stCondLst>
                            <p:childTnLst>
                              <p:par>
                                <p:cTn id="31" presetID="56" presetClass="entr" presetSubtype="0" fill="hold" grpId="0" nodeType="afterEffect">
                                  <p:stCondLst>
                                    <p:cond delay="0"/>
                                  </p:stCondLst>
                                  <p:iterate type="lt">
                                    <p:tmPct val="10000"/>
                                  </p:iterate>
                                  <p:childTnLst>
                                    <p:set>
                                      <p:cBhvr>
                                        <p:cTn id="32" dur="1" fill="hold">
                                          <p:stCondLst>
                                            <p:cond delay="0"/>
                                          </p:stCondLst>
                                        </p:cTn>
                                        <p:tgtEl>
                                          <p:spTgt spid="11"/>
                                        </p:tgtEl>
                                        <p:attrNameLst>
                                          <p:attrName>style.visibility</p:attrName>
                                        </p:attrNameLst>
                                      </p:cBhvr>
                                      <p:to>
                                        <p:strVal val="visible"/>
                                      </p:to>
                                    </p:set>
                                    <p:anim by="(-#ppt_w*2)" calcmode="lin" valueType="num">
                                      <p:cBhvr rctx="PPT">
                                        <p:cTn id="33" dur="500" autoRev="1" fill="hold">
                                          <p:stCondLst>
                                            <p:cond delay="0"/>
                                          </p:stCondLst>
                                        </p:cTn>
                                        <p:tgtEl>
                                          <p:spTgt spid="11"/>
                                        </p:tgtEl>
                                        <p:attrNameLst>
                                          <p:attrName>ppt_w</p:attrName>
                                        </p:attrNameLst>
                                      </p:cBhvr>
                                    </p:anim>
                                    <p:anim by="(#ppt_w*0.50)" calcmode="lin" valueType="num">
                                      <p:cBhvr>
                                        <p:cTn id="34" dur="500" decel="50000" autoRev="1" fill="hold">
                                          <p:stCondLst>
                                            <p:cond delay="0"/>
                                          </p:stCondLst>
                                        </p:cTn>
                                        <p:tgtEl>
                                          <p:spTgt spid="11"/>
                                        </p:tgtEl>
                                        <p:attrNameLst>
                                          <p:attrName>ppt_x</p:attrName>
                                        </p:attrNameLst>
                                      </p:cBhvr>
                                    </p:anim>
                                    <p:anim from="(-#ppt_h/2)" to="(#ppt_y)" calcmode="lin" valueType="num">
                                      <p:cBhvr>
                                        <p:cTn id="35" dur="1000" fill="hold">
                                          <p:stCondLst>
                                            <p:cond delay="0"/>
                                          </p:stCondLst>
                                        </p:cTn>
                                        <p:tgtEl>
                                          <p:spTgt spid="11"/>
                                        </p:tgtEl>
                                        <p:attrNameLst>
                                          <p:attrName>ppt_y</p:attrName>
                                        </p:attrNameLst>
                                      </p:cBhvr>
                                    </p:anim>
                                    <p:animRot by="21600000">
                                      <p:cBhvr>
                                        <p:cTn id="36" dur="1000" fill="hold">
                                          <p:stCondLst>
                                            <p:cond delay="0"/>
                                          </p:stCondLst>
                                        </p:cTn>
                                        <p:tgtEl>
                                          <p:spTgt spid="11"/>
                                        </p:tgtEl>
                                        <p:attrNameLst>
                                          <p:attrName>r</p:attrName>
                                        </p:attrNameLst>
                                      </p:cBhvr>
                                    </p:animRot>
                                  </p:childTnLst>
                                </p:cTn>
                              </p:par>
                            </p:childTnLst>
                          </p:cTn>
                        </p:par>
                        <p:par>
                          <p:cTn id="37" fill="hold">
                            <p:stCondLst>
                              <p:cond delay="4600"/>
                            </p:stCondLst>
                            <p:childTnLst>
                              <p:par>
                                <p:cTn id="38" presetID="2" presetClass="entr" presetSubtype="4" fill="hold" grpId="0" nodeType="afterEffect">
                                  <p:stCondLst>
                                    <p:cond delay="0"/>
                                  </p:stCondLst>
                                  <p:childTnLst>
                                    <p:set>
                                      <p:cBhvr>
                                        <p:cTn id="39" dur="1" fill="hold">
                                          <p:stCondLst>
                                            <p:cond delay="0"/>
                                          </p:stCondLst>
                                        </p:cTn>
                                        <p:tgtEl>
                                          <p:spTgt spid="14"/>
                                        </p:tgtEl>
                                        <p:attrNameLst>
                                          <p:attrName>style.visibility</p:attrName>
                                        </p:attrNameLst>
                                      </p:cBhvr>
                                      <p:to>
                                        <p:strVal val="visible"/>
                                      </p:to>
                                    </p:set>
                                    <p:anim calcmode="lin" valueType="num">
                                      <p:cBhvr additive="base">
                                        <p:cTn id="40" dur="500" fill="hold"/>
                                        <p:tgtEl>
                                          <p:spTgt spid="14"/>
                                        </p:tgtEl>
                                        <p:attrNameLst>
                                          <p:attrName>ppt_x</p:attrName>
                                        </p:attrNameLst>
                                      </p:cBhvr>
                                      <p:tavLst>
                                        <p:tav tm="0">
                                          <p:val>
                                            <p:strVal val="#ppt_x"/>
                                          </p:val>
                                        </p:tav>
                                        <p:tav tm="100000">
                                          <p:val>
                                            <p:strVal val="#ppt_x"/>
                                          </p:val>
                                        </p:tav>
                                      </p:tavLst>
                                    </p:anim>
                                    <p:anim calcmode="lin" valueType="num">
                                      <p:cBhvr additive="base">
                                        <p:cTn id="41" dur="500" fill="hold"/>
                                        <p:tgtEl>
                                          <p:spTgt spid="14"/>
                                        </p:tgtEl>
                                        <p:attrNameLst>
                                          <p:attrName>ppt_y</p:attrName>
                                        </p:attrNameLst>
                                      </p:cBhvr>
                                      <p:tavLst>
                                        <p:tav tm="0">
                                          <p:val>
                                            <p:strVal val="1+#ppt_h/2"/>
                                          </p:val>
                                        </p:tav>
                                        <p:tav tm="100000">
                                          <p:val>
                                            <p:strVal val="#ppt_y"/>
                                          </p:val>
                                        </p:tav>
                                      </p:tavLst>
                                    </p:anim>
                                  </p:childTnLst>
                                </p:cTn>
                              </p:par>
                            </p:childTnLst>
                          </p:cTn>
                        </p:par>
                        <p:par>
                          <p:cTn id="42" fill="hold">
                            <p:stCondLst>
                              <p:cond delay="5100"/>
                            </p:stCondLst>
                            <p:childTnLst>
                              <p:par>
                                <p:cTn id="43" presetID="2" presetClass="entr" presetSubtype="4" fill="hold" grpId="0" nodeType="afterEffect">
                                  <p:stCondLst>
                                    <p:cond delay="0"/>
                                  </p:stCondLst>
                                  <p:childTnLst>
                                    <p:set>
                                      <p:cBhvr>
                                        <p:cTn id="44" dur="1" fill="hold">
                                          <p:stCondLst>
                                            <p:cond delay="0"/>
                                          </p:stCondLst>
                                        </p:cTn>
                                        <p:tgtEl>
                                          <p:spTgt spid="8"/>
                                        </p:tgtEl>
                                        <p:attrNameLst>
                                          <p:attrName>style.visibility</p:attrName>
                                        </p:attrNameLst>
                                      </p:cBhvr>
                                      <p:to>
                                        <p:strVal val="visible"/>
                                      </p:to>
                                    </p:set>
                                    <p:anim calcmode="lin" valueType="num">
                                      <p:cBhvr additive="base">
                                        <p:cTn id="45" dur="500" fill="hold"/>
                                        <p:tgtEl>
                                          <p:spTgt spid="8"/>
                                        </p:tgtEl>
                                        <p:attrNameLst>
                                          <p:attrName>ppt_x</p:attrName>
                                        </p:attrNameLst>
                                      </p:cBhvr>
                                      <p:tavLst>
                                        <p:tav tm="0">
                                          <p:val>
                                            <p:strVal val="#ppt_x"/>
                                          </p:val>
                                        </p:tav>
                                        <p:tav tm="100000">
                                          <p:val>
                                            <p:strVal val="#ppt_x"/>
                                          </p:val>
                                        </p:tav>
                                      </p:tavLst>
                                    </p:anim>
                                    <p:anim calcmode="lin" valueType="num">
                                      <p:cBhvr additive="base">
                                        <p:cTn id="46" dur="500" fill="hold"/>
                                        <p:tgtEl>
                                          <p:spTgt spid="8"/>
                                        </p:tgtEl>
                                        <p:attrNameLst>
                                          <p:attrName>ppt_y</p:attrName>
                                        </p:attrNameLst>
                                      </p:cBhvr>
                                      <p:tavLst>
                                        <p:tav tm="0">
                                          <p:val>
                                            <p:strVal val="1+#ppt_h/2"/>
                                          </p:val>
                                        </p:tav>
                                        <p:tav tm="100000">
                                          <p:val>
                                            <p:strVal val="#ppt_y"/>
                                          </p:val>
                                        </p:tav>
                                      </p:tavLst>
                                    </p:anim>
                                  </p:childTnLst>
                                </p:cTn>
                              </p:par>
                            </p:childTnLst>
                          </p:cTn>
                        </p:par>
                        <p:par>
                          <p:cTn id="47" fill="hold">
                            <p:stCondLst>
                              <p:cond delay="5600"/>
                            </p:stCondLst>
                            <p:childTnLst>
                              <p:par>
                                <p:cTn id="48" presetID="56" presetClass="entr" presetSubtype="0" fill="hold" grpId="0" nodeType="afterEffect">
                                  <p:stCondLst>
                                    <p:cond delay="0"/>
                                  </p:stCondLst>
                                  <p:iterate type="lt">
                                    <p:tmPct val="10000"/>
                                  </p:iterate>
                                  <p:childTnLst>
                                    <p:set>
                                      <p:cBhvr>
                                        <p:cTn id="49" dur="1" fill="hold">
                                          <p:stCondLst>
                                            <p:cond delay="0"/>
                                          </p:stCondLst>
                                        </p:cTn>
                                        <p:tgtEl>
                                          <p:spTgt spid="12"/>
                                        </p:tgtEl>
                                        <p:attrNameLst>
                                          <p:attrName>style.visibility</p:attrName>
                                        </p:attrNameLst>
                                      </p:cBhvr>
                                      <p:to>
                                        <p:strVal val="visible"/>
                                      </p:to>
                                    </p:set>
                                    <p:anim by="(-#ppt_w*2)" calcmode="lin" valueType="num">
                                      <p:cBhvr rctx="PPT">
                                        <p:cTn id="50" dur="500" autoRev="1" fill="hold">
                                          <p:stCondLst>
                                            <p:cond delay="0"/>
                                          </p:stCondLst>
                                        </p:cTn>
                                        <p:tgtEl>
                                          <p:spTgt spid="12"/>
                                        </p:tgtEl>
                                        <p:attrNameLst>
                                          <p:attrName>ppt_w</p:attrName>
                                        </p:attrNameLst>
                                      </p:cBhvr>
                                    </p:anim>
                                    <p:anim by="(#ppt_w*0.50)" calcmode="lin" valueType="num">
                                      <p:cBhvr>
                                        <p:cTn id="51" dur="500" decel="50000" autoRev="1" fill="hold">
                                          <p:stCondLst>
                                            <p:cond delay="0"/>
                                          </p:stCondLst>
                                        </p:cTn>
                                        <p:tgtEl>
                                          <p:spTgt spid="12"/>
                                        </p:tgtEl>
                                        <p:attrNameLst>
                                          <p:attrName>ppt_x</p:attrName>
                                        </p:attrNameLst>
                                      </p:cBhvr>
                                    </p:anim>
                                    <p:anim from="(-#ppt_h/2)" to="(#ppt_y)" calcmode="lin" valueType="num">
                                      <p:cBhvr>
                                        <p:cTn id="52" dur="1000" fill="hold">
                                          <p:stCondLst>
                                            <p:cond delay="0"/>
                                          </p:stCondLst>
                                        </p:cTn>
                                        <p:tgtEl>
                                          <p:spTgt spid="12"/>
                                        </p:tgtEl>
                                        <p:attrNameLst>
                                          <p:attrName>ppt_y</p:attrName>
                                        </p:attrNameLst>
                                      </p:cBhvr>
                                    </p:anim>
                                    <p:animRot by="21600000">
                                      <p:cBhvr>
                                        <p:cTn id="53" dur="1000" fill="hold">
                                          <p:stCondLst>
                                            <p:cond delay="0"/>
                                          </p:stCondLst>
                                        </p:cTn>
                                        <p:tgtEl>
                                          <p:spTgt spid="12"/>
                                        </p:tgtEl>
                                        <p:attrNameLst>
                                          <p:attrName>r</p:attrName>
                                        </p:attrNameLst>
                                      </p:cBhvr>
                                    </p:animRot>
                                  </p:childTnLst>
                                </p:cTn>
                              </p:par>
                            </p:childTnLst>
                          </p:cTn>
                        </p:par>
                        <p:par>
                          <p:cTn id="54" fill="hold">
                            <p:stCondLst>
                              <p:cond delay="6900"/>
                            </p:stCondLst>
                            <p:childTnLst>
                              <p:par>
                                <p:cTn id="55" presetID="2" presetClass="entr" presetSubtype="4" fill="hold" grpId="0" nodeType="afterEffect">
                                  <p:stCondLst>
                                    <p:cond delay="0"/>
                                  </p:stCondLst>
                                  <p:childTnLst>
                                    <p:set>
                                      <p:cBhvr>
                                        <p:cTn id="56" dur="1" fill="hold">
                                          <p:stCondLst>
                                            <p:cond delay="0"/>
                                          </p:stCondLst>
                                        </p:cTn>
                                        <p:tgtEl>
                                          <p:spTgt spid="15"/>
                                        </p:tgtEl>
                                        <p:attrNameLst>
                                          <p:attrName>style.visibility</p:attrName>
                                        </p:attrNameLst>
                                      </p:cBhvr>
                                      <p:to>
                                        <p:strVal val="visible"/>
                                      </p:to>
                                    </p:set>
                                    <p:anim calcmode="lin" valueType="num">
                                      <p:cBhvr additive="base">
                                        <p:cTn id="57" dur="500" fill="hold"/>
                                        <p:tgtEl>
                                          <p:spTgt spid="15"/>
                                        </p:tgtEl>
                                        <p:attrNameLst>
                                          <p:attrName>ppt_x</p:attrName>
                                        </p:attrNameLst>
                                      </p:cBhvr>
                                      <p:tavLst>
                                        <p:tav tm="0">
                                          <p:val>
                                            <p:strVal val="#ppt_x"/>
                                          </p:val>
                                        </p:tav>
                                        <p:tav tm="100000">
                                          <p:val>
                                            <p:strVal val="#ppt_x"/>
                                          </p:val>
                                        </p:tav>
                                      </p:tavLst>
                                    </p:anim>
                                    <p:anim calcmode="lin" valueType="num">
                                      <p:cBhvr additive="base">
                                        <p:cTn id="58" dur="500" fill="hold"/>
                                        <p:tgtEl>
                                          <p:spTgt spid="15"/>
                                        </p:tgtEl>
                                        <p:attrNameLst>
                                          <p:attrName>ppt_y</p:attrName>
                                        </p:attrNameLst>
                                      </p:cBhvr>
                                      <p:tavLst>
                                        <p:tav tm="0">
                                          <p:val>
                                            <p:strVal val="1+#ppt_h/2"/>
                                          </p:val>
                                        </p:tav>
                                        <p:tav tm="100000">
                                          <p:val>
                                            <p:strVal val="#ppt_y"/>
                                          </p:val>
                                        </p:tav>
                                      </p:tavLst>
                                    </p:anim>
                                  </p:childTnLst>
                                </p:cTn>
                              </p:par>
                            </p:childTnLst>
                          </p:cTn>
                        </p:par>
                        <p:par>
                          <p:cTn id="59" fill="hold">
                            <p:stCondLst>
                              <p:cond delay="7400"/>
                            </p:stCondLst>
                            <p:childTnLst>
                              <p:par>
                                <p:cTn id="60" presetID="26" presetClass="entr" presetSubtype="0" fill="hold" nodeType="afterEffect">
                                  <p:stCondLst>
                                    <p:cond delay="0"/>
                                  </p:stCondLst>
                                  <p:childTnLst>
                                    <p:set>
                                      <p:cBhvr>
                                        <p:cTn id="61" dur="1" fill="hold">
                                          <p:stCondLst>
                                            <p:cond delay="0"/>
                                          </p:stCondLst>
                                        </p:cTn>
                                        <p:tgtEl>
                                          <p:spTgt spid="16"/>
                                        </p:tgtEl>
                                        <p:attrNameLst>
                                          <p:attrName>style.visibility</p:attrName>
                                        </p:attrNameLst>
                                      </p:cBhvr>
                                      <p:to>
                                        <p:strVal val="visible"/>
                                      </p:to>
                                    </p:set>
                                    <p:animEffect transition="in" filter="wipe(down)">
                                      <p:cBhvr>
                                        <p:cTn id="62" dur="580">
                                          <p:stCondLst>
                                            <p:cond delay="0"/>
                                          </p:stCondLst>
                                        </p:cTn>
                                        <p:tgtEl>
                                          <p:spTgt spid="16"/>
                                        </p:tgtEl>
                                      </p:cBhvr>
                                    </p:animEffect>
                                    <p:anim calcmode="lin" valueType="num">
                                      <p:cBhvr>
                                        <p:cTn id="63" dur="1822" tmFilter="0,0; 0.14,0.36; 0.43,0.73; 0.71,0.91; 1.0,1.0">
                                          <p:stCondLst>
                                            <p:cond delay="0"/>
                                          </p:stCondLst>
                                        </p:cTn>
                                        <p:tgtEl>
                                          <p:spTgt spid="16"/>
                                        </p:tgtEl>
                                        <p:attrNameLst>
                                          <p:attrName>ppt_x</p:attrName>
                                        </p:attrNameLst>
                                      </p:cBhvr>
                                      <p:tavLst>
                                        <p:tav tm="0">
                                          <p:val>
                                            <p:strVal val="#ppt_x-0.25"/>
                                          </p:val>
                                        </p:tav>
                                        <p:tav tm="100000">
                                          <p:val>
                                            <p:strVal val="#ppt_x"/>
                                          </p:val>
                                        </p:tav>
                                      </p:tavLst>
                                    </p:anim>
                                    <p:anim calcmode="lin" valueType="num">
                                      <p:cBhvr>
                                        <p:cTn id="64" dur="664" tmFilter="0.0,0.0; 0.25,0.07; 0.50,0.2; 0.75,0.467; 1.0,1.0">
                                          <p:stCondLst>
                                            <p:cond delay="0"/>
                                          </p:stCondLst>
                                        </p:cTn>
                                        <p:tgtEl>
                                          <p:spTgt spid="16"/>
                                        </p:tgtEl>
                                        <p:attrNameLst>
                                          <p:attrName>ppt_y</p:attrName>
                                        </p:attrNameLst>
                                      </p:cBhvr>
                                      <p:tavLst>
                                        <p:tav tm="0" fmla="#ppt_y-sin(pi*$)/3">
                                          <p:val>
                                            <p:fltVal val="0.5"/>
                                          </p:val>
                                        </p:tav>
                                        <p:tav tm="100000">
                                          <p:val>
                                            <p:fltVal val="1"/>
                                          </p:val>
                                        </p:tav>
                                      </p:tavLst>
                                    </p:anim>
                                    <p:anim calcmode="lin" valueType="num">
                                      <p:cBhvr>
                                        <p:cTn id="65" dur="664" tmFilter="0, 0; 0.125,0.2665; 0.25,0.4; 0.375,0.465; 0.5,0.5;  0.625,0.535; 0.75,0.6; 0.875,0.7335; 1,1">
                                          <p:stCondLst>
                                            <p:cond delay="664"/>
                                          </p:stCondLst>
                                        </p:cTn>
                                        <p:tgtEl>
                                          <p:spTgt spid="16"/>
                                        </p:tgtEl>
                                        <p:attrNameLst>
                                          <p:attrName>ppt_y</p:attrName>
                                        </p:attrNameLst>
                                      </p:cBhvr>
                                      <p:tavLst>
                                        <p:tav tm="0" fmla="#ppt_y-sin(pi*$)/9">
                                          <p:val>
                                            <p:fltVal val="0"/>
                                          </p:val>
                                        </p:tav>
                                        <p:tav tm="100000">
                                          <p:val>
                                            <p:fltVal val="1"/>
                                          </p:val>
                                        </p:tav>
                                      </p:tavLst>
                                    </p:anim>
                                    <p:anim calcmode="lin" valueType="num">
                                      <p:cBhvr>
                                        <p:cTn id="66" dur="332" tmFilter="0, 0; 0.125,0.2665; 0.25,0.4; 0.375,0.465; 0.5,0.5;  0.625,0.535; 0.75,0.6; 0.875,0.7335; 1,1">
                                          <p:stCondLst>
                                            <p:cond delay="1324"/>
                                          </p:stCondLst>
                                        </p:cTn>
                                        <p:tgtEl>
                                          <p:spTgt spid="16"/>
                                        </p:tgtEl>
                                        <p:attrNameLst>
                                          <p:attrName>ppt_y</p:attrName>
                                        </p:attrNameLst>
                                      </p:cBhvr>
                                      <p:tavLst>
                                        <p:tav tm="0" fmla="#ppt_y-sin(pi*$)/27">
                                          <p:val>
                                            <p:fltVal val="0"/>
                                          </p:val>
                                        </p:tav>
                                        <p:tav tm="100000">
                                          <p:val>
                                            <p:fltVal val="1"/>
                                          </p:val>
                                        </p:tav>
                                      </p:tavLst>
                                    </p:anim>
                                    <p:anim calcmode="lin" valueType="num">
                                      <p:cBhvr>
                                        <p:cTn id="67" dur="164" tmFilter="0, 0; 0.125,0.2665; 0.25,0.4; 0.375,0.465; 0.5,0.5;  0.625,0.535; 0.75,0.6; 0.875,0.7335; 1,1">
                                          <p:stCondLst>
                                            <p:cond delay="1656"/>
                                          </p:stCondLst>
                                        </p:cTn>
                                        <p:tgtEl>
                                          <p:spTgt spid="16"/>
                                        </p:tgtEl>
                                        <p:attrNameLst>
                                          <p:attrName>ppt_y</p:attrName>
                                        </p:attrNameLst>
                                      </p:cBhvr>
                                      <p:tavLst>
                                        <p:tav tm="0" fmla="#ppt_y-sin(pi*$)/81">
                                          <p:val>
                                            <p:fltVal val="0"/>
                                          </p:val>
                                        </p:tav>
                                        <p:tav tm="100000">
                                          <p:val>
                                            <p:fltVal val="1"/>
                                          </p:val>
                                        </p:tav>
                                      </p:tavLst>
                                    </p:anim>
                                    <p:animScale>
                                      <p:cBhvr>
                                        <p:cTn id="68" dur="26">
                                          <p:stCondLst>
                                            <p:cond delay="650"/>
                                          </p:stCondLst>
                                        </p:cTn>
                                        <p:tgtEl>
                                          <p:spTgt spid="16"/>
                                        </p:tgtEl>
                                      </p:cBhvr>
                                      <p:to x="100000" y="60000"/>
                                    </p:animScale>
                                    <p:animScale>
                                      <p:cBhvr>
                                        <p:cTn id="69" dur="166" decel="50000">
                                          <p:stCondLst>
                                            <p:cond delay="676"/>
                                          </p:stCondLst>
                                        </p:cTn>
                                        <p:tgtEl>
                                          <p:spTgt spid="16"/>
                                        </p:tgtEl>
                                      </p:cBhvr>
                                      <p:to x="100000" y="100000"/>
                                    </p:animScale>
                                    <p:animScale>
                                      <p:cBhvr>
                                        <p:cTn id="70" dur="26">
                                          <p:stCondLst>
                                            <p:cond delay="1312"/>
                                          </p:stCondLst>
                                        </p:cTn>
                                        <p:tgtEl>
                                          <p:spTgt spid="16"/>
                                        </p:tgtEl>
                                      </p:cBhvr>
                                      <p:to x="100000" y="80000"/>
                                    </p:animScale>
                                    <p:animScale>
                                      <p:cBhvr>
                                        <p:cTn id="71" dur="166" decel="50000">
                                          <p:stCondLst>
                                            <p:cond delay="1338"/>
                                          </p:stCondLst>
                                        </p:cTn>
                                        <p:tgtEl>
                                          <p:spTgt spid="16"/>
                                        </p:tgtEl>
                                      </p:cBhvr>
                                      <p:to x="100000" y="100000"/>
                                    </p:animScale>
                                    <p:animScale>
                                      <p:cBhvr>
                                        <p:cTn id="72" dur="26">
                                          <p:stCondLst>
                                            <p:cond delay="1642"/>
                                          </p:stCondLst>
                                        </p:cTn>
                                        <p:tgtEl>
                                          <p:spTgt spid="16"/>
                                        </p:tgtEl>
                                      </p:cBhvr>
                                      <p:to x="100000" y="90000"/>
                                    </p:animScale>
                                    <p:animScale>
                                      <p:cBhvr>
                                        <p:cTn id="73" dur="166" decel="50000">
                                          <p:stCondLst>
                                            <p:cond delay="1668"/>
                                          </p:stCondLst>
                                        </p:cTn>
                                        <p:tgtEl>
                                          <p:spTgt spid="16"/>
                                        </p:tgtEl>
                                      </p:cBhvr>
                                      <p:to x="100000" y="100000"/>
                                    </p:animScale>
                                    <p:animScale>
                                      <p:cBhvr>
                                        <p:cTn id="74" dur="26">
                                          <p:stCondLst>
                                            <p:cond delay="1808"/>
                                          </p:stCondLst>
                                        </p:cTn>
                                        <p:tgtEl>
                                          <p:spTgt spid="16"/>
                                        </p:tgtEl>
                                      </p:cBhvr>
                                      <p:to x="100000" y="95000"/>
                                    </p:animScale>
                                    <p:animScale>
                                      <p:cBhvr>
                                        <p:cTn id="75" dur="166" decel="50000">
                                          <p:stCondLst>
                                            <p:cond delay="1834"/>
                                          </p:stCondLst>
                                        </p:cTn>
                                        <p:tgtEl>
                                          <p:spTgt spid="16"/>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P spid="8" grpId="0" animBg="1"/>
      <p:bldP spid="10" grpId="0"/>
      <p:bldP spid="11" grpId="0"/>
      <p:bldP spid="12" grpId="0"/>
      <p:bldP spid="13" grpId="0"/>
      <p:bldP spid="14" grpId="0"/>
      <p:bldP spid="1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9"/>
          <p:cNvGrpSpPr>
            <a:grpSpLocks/>
          </p:cNvGrpSpPr>
          <p:nvPr/>
        </p:nvGrpSpPr>
        <p:grpSpPr bwMode="auto">
          <a:xfrm>
            <a:off x="4049151" y="2029453"/>
            <a:ext cx="4000500" cy="4000500"/>
            <a:chOff x="5960852" y="2605406"/>
            <a:chExt cx="3000396" cy="3000396"/>
          </a:xfrm>
        </p:grpSpPr>
        <p:sp>
          <p:nvSpPr>
            <p:cNvPr id="3" name="同心圆 2"/>
            <p:cNvSpPr/>
            <p:nvPr/>
          </p:nvSpPr>
          <p:spPr>
            <a:xfrm>
              <a:off x="5960852" y="2605406"/>
              <a:ext cx="3000396" cy="3000396"/>
            </a:xfrm>
            <a:prstGeom prst="donut">
              <a:avLst>
                <a:gd name="adj" fmla="val 13685"/>
              </a:avLst>
            </a:prstGeom>
            <a:solidFill>
              <a:schemeClr val="bg1">
                <a:lumMod val="75000"/>
              </a:schemeClr>
            </a:solidFill>
            <a:ln>
              <a:solidFill>
                <a:schemeClr val="bg2"/>
              </a:solidFill>
            </a:ln>
            <a:scene3d>
              <a:camera prst="orthographicFront"/>
              <a:lightRig rig="twoPt" dir="t"/>
            </a:scene3d>
            <a:sp3d extrusionH="76200">
              <a:bevelT w="101600" h="25400" prst="hardEdge"/>
              <a:extrusionClr>
                <a:schemeClr val="bg2">
                  <a:lumMod val="75000"/>
                </a:schemeClr>
              </a:extrusionClr>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schemeClr val="tx1"/>
                </a:solidFill>
              </a:endParaRPr>
            </a:p>
          </p:txBody>
        </p:sp>
        <p:sp>
          <p:nvSpPr>
            <p:cNvPr id="4" name="弦形 3"/>
            <p:cNvSpPr/>
            <p:nvPr/>
          </p:nvSpPr>
          <p:spPr>
            <a:xfrm rot="5400000">
              <a:off x="6429388" y="2857496"/>
              <a:ext cx="2071702" cy="2071702"/>
            </a:xfrm>
            <a:prstGeom prst="chord">
              <a:avLst>
                <a:gd name="adj1" fmla="val 5422116"/>
                <a:gd name="adj2" fmla="val 16200003"/>
              </a:avLst>
            </a:prstGeom>
            <a:gradFill flip="none" rotWithShape="1">
              <a:gsLst>
                <a:gs pos="0">
                  <a:srgbClr val="BE1247">
                    <a:alpha val="92000"/>
                  </a:srgbClr>
                </a:gs>
                <a:gs pos="0">
                  <a:srgbClr val="BE1247"/>
                </a:gs>
                <a:gs pos="77000">
                  <a:srgbClr val="FA9496"/>
                </a:gs>
              </a:gsLst>
              <a:lin ang="16200000" scaled="1"/>
              <a:tileRect/>
            </a:gradFill>
            <a:ln w="3175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p>
          </p:txBody>
        </p:sp>
        <p:sp>
          <p:nvSpPr>
            <p:cNvPr id="5" name="弦形 4"/>
            <p:cNvSpPr/>
            <p:nvPr/>
          </p:nvSpPr>
          <p:spPr>
            <a:xfrm rot="16200000">
              <a:off x="6429167" y="3215010"/>
              <a:ext cx="2071703" cy="2071703"/>
            </a:xfrm>
            <a:prstGeom prst="chord">
              <a:avLst>
                <a:gd name="adj1" fmla="val 5422116"/>
                <a:gd name="adj2" fmla="val 16200003"/>
              </a:avLst>
            </a:prstGeom>
            <a:gradFill flip="none" rotWithShape="1">
              <a:gsLst>
                <a:gs pos="0">
                  <a:srgbClr val="C73E01"/>
                </a:gs>
                <a:gs pos="0">
                  <a:srgbClr val="C73E01"/>
                </a:gs>
                <a:gs pos="77000">
                  <a:srgbClr val="FFAA01"/>
                </a:gs>
              </a:gsLst>
              <a:lin ang="16200000" scaled="1"/>
              <a:tileRect/>
            </a:gradFill>
            <a:ln w="3175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p>
          </p:txBody>
        </p:sp>
        <p:sp>
          <p:nvSpPr>
            <p:cNvPr id="6" name="弦形 5"/>
            <p:cNvSpPr/>
            <p:nvPr/>
          </p:nvSpPr>
          <p:spPr>
            <a:xfrm rot="10800000">
              <a:off x="6643482" y="3072134"/>
              <a:ext cx="2071701" cy="2071703"/>
            </a:xfrm>
            <a:prstGeom prst="chord">
              <a:avLst>
                <a:gd name="adj1" fmla="val 5422116"/>
                <a:gd name="adj2" fmla="val 16200003"/>
              </a:avLst>
            </a:prstGeom>
            <a:gradFill flip="none" rotWithShape="1">
              <a:gsLst>
                <a:gs pos="100000">
                  <a:srgbClr val="119707"/>
                </a:gs>
                <a:gs pos="100000">
                  <a:srgbClr val="119707"/>
                </a:gs>
                <a:gs pos="32000">
                  <a:srgbClr val="92D050"/>
                </a:gs>
              </a:gsLst>
              <a:lin ang="5400000" scaled="1"/>
              <a:tileRect/>
            </a:gradFill>
            <a:ln w="3175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p>
          </p:txBody>
        </p:sp>
        <p:sp>
          <p:nvSpPr>
            <p:cNvPr id="7" name="弦形 6"/>
            <p:cNvSpPr/>
            <p:nvPr/>
          </p:nvSpPr>
          <p:spPr>
            <a:xfrm>
              <a:off x="6214854" y="3072134"/>
              <a:ext cx="2071701" cy="2071703"/>
            </a:xfrm>
            <a:prstGeom prst="chord">
              <a:avLst>
                <a:gd name="adj1" fmla="val 5422116"/>
                <a:gd name="adj2" fmla="val 16200003"/>
              </a:avLst>
            </a:prstGeom>
            <a:gradFill flip="none" rotWithShape="1">
              <a:gsLst>
                <a:gs pos="28000">
                  <a:srgbClr val="0070C0"/>
                </a:gs>
                <a:gs pos="0">
                  <a:srgbClr val="0070C0"/>
                </a:gs>
                <a:gs pos="77000">
                  <a:srgbClr val="00B0F0"/>
                </a:gs>
              </a:gsLst>
              <a:lin ang="16200000" scaled="1"/>
              <a:tileRect/>
            </a:gradFill>
            <a:ln w="3175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p>
          </p:txBody>
        </p:sp>
        <p:sp>
          <p:nvSpPr>
            <p:cNvPr id="8" name="饼形 7"/>
            <p:cNvSpPr/>
            <p:nvPr/>
          </p:nvSpPr>
          <p:spPr>
            <a:xfrm rot="5400000">
              <a:off x="6236210" y="2620476"/>
              <a:ext cx="2088000" cy="2520000"/>
            </a:xfrm>
            <a:prstGeom prst="pie">
              <a:avLst>
                <a:gd name="adj1" fmla="val 10761734"/>
                <a:gd name="adj2" fmla="val 16200000"/>
              </a:avLst>
            </a:prstGeom>
            <a:gradFill flip="none" rotWithShape="1">
              <a:gsLst>
                <a:gs pos="0">
                  <a:srgbClr val="BE1247">
                    <a:alpha val="0"/>
                  </a:srgbClr>
                </a:gs>
                <a:gs pos="27000">
                  <a:srgbClr val="BE1247"/>
                </a:gs>
                <a:gs pos="77000">
                  <a:srgbClr val="FA9496"/>
                </a:gs>
              </a:gsLst>
              <a:lin ang="16200000" scaled="0"/>
              <a:tileRect/>
            </a:gradFill>
            <a:ln w="31750">
              <a:gradFill>
                <a:gsLst>
                  <a:gs pos="0">
                    <a:schemeClr val="bg2"/>
                  </a:gs>
                  <a:gs pos="50000">
                    <a:schemeClr val="bg2"/>
                  </a:gs>
                  <a:gs pos="100000">
                    <a:schemeClr val="bg2">
                      <a:alpha val="0"/>
                    </a:schemeClr>
                  </a:gs>
                </a:gsLst>
                <a:lin ang="5400000" scaled="0"/>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p>
          </p:txBody>
        </p:sp>
        <p:sp>
          <p:nvSpPr>
            <p:cNvPr id="9" name="饼形 8"/>
            <p:cNvSpPr/>
            <p:nvPr/>
          </p:nvSpPr>
          <p:spPr>
            <a:xfrm rot="16200000">
              <a:off x="6573950" y="2998686"/>
              <a:ext cx="2088000" cy="2520000"/>
            </a:xfrm>
            <a:prstGeom prst="pie">
              <a:avLst>
                <a:gd name="adj1" fmla="val 10761734"/>
                <a:gd name="adj2" fmla="val 16200000"/>
              </a:avLst>
            </a:prstGeom>
            <a:gradFill flip="none" rotWithShape="1">
              <a:gsLst>
                <a:gs pos="21000">
                  <a:srgbClr val="CA4211">
                    <a:alpha val="0"/>
                  </a:srgbClr>
                </a:gs>
                <a:gs pos="30000">
                  <a:srgbClr val="FF7711"/>
                </a:gs>
                <a:gs pos="77000">
                  <a:srgbClr val="FFC000"/>
                </a:gs>
              </a:gsLst>
              <a:lin ang="16200000" scaled="1"/>
              <a:tileRect/>
            </a:gradFill>
            <a:ln w="31750">
              <a:gradFill>
                <a:gsLst>
                  <a:gs pos="0">
                    <a:schemeClr val="bg2"/>
                  </a:gs>
                  <a:gs pos="50000">
                    <a:schemeClr val="bg2"/>
                  </a:gs>
                  <a:gs pos="100000">
                    <a:schemeClr val="bg2">
                      <a:alpha val="0"/>
                    </a:schemeClr>
                  </a:gs>
                </a:gsLst>
                <a:lin ang="5400000" scaled="0"/>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p>
          </p:txBody>
        </p:sp>
      </p:grpSp>
      <p:cxnSp>
        <p:nvCxnSpPr>
          <p:cNvPr id="10" name="直接连接符 9"/>
          <p:cNvCxnSpPr/>
          <p:nvPr/>
        </p:nvCxnSpPr>
        <p:spPr>
          <a:xfrm rot="5400000">
            <a:off x="7807292" y="2028394"/>
            <a:ext cx="1143000" cy="2117"/>
          </a:xfrm>
          <a:prstGeom prst="line">
            <a:avLst/>
          </a:prstGeom>
          <a:ln w="38100">
            <a:solidFill>
              <a:srgbClr val="FA9496"/>
            </a:solidFill>
          </a:ln>
        </p:spPr>
        <p:style>
          <a:lnRef idx="1">
            <a:schemeClr val="accent1"/>
          </a:lnRef>
          <a:fillRef idx="0">
            <a:schemeClr val="accent1"/>
          </a:fillRef>
          <a:effectRef idx="0">
            <a:schemeClr val="accent1"/>
          </a:effectRef>
          <a:fontRef idx="minor">
            <a:schemeClr val="tx1"/>
          </a:fontRef>
        </p:style>
      </p:cxnSp>
      <p:grpSp>
        <p:nvGrpSpPr>
          <p:cNvPr id="11" name="组合 44"/>
          <p:cNvGrpSpPr>
            <a:grpSpLocks/>
          </p:cNvGrpSpPr>
          <p:nvPr/>
        </p:nvGrpSpPr>
        <p:grpSpPr bwMode="auto">
          <a:xfrm flipH="1">
            <a:off x="8621151" y="1419854"/>
            <a:ext cx="1530349" cy="1268459"/>
            <a:chOff x="789036" y="3102960"/>
            <a:chExt cx="1147274" cy="951606"/>
          </a:xfrm>
        </p:grpSpPr>
        <p:sp>
          <p:nvSpPr>
            <p:cNvPr id="12" name="TextBox 11"/>
            <p:cNvSpPr txBox="1">
              <a:spLocks noChangeArrowheads="1"/>
            </p:cNvSpPr>
            <p:nvPr/>
          </p:nvSpPr>
          <p:spPr bwMode="auto">
            <a:xfrm>
              <a:off x="790622" y="3102960"/>
              <a:ext cx="1145688" cy="438702"/>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600" kern="0" dirty="0">
                  <a:solidFill>
                    <a:sysClr val="windowText" lastClr="000000">
                      <a:lumMod val="85000"/>
                      <a:lumOff val="15000"/>
                    </a:sysClr>
                  </a:solidFill>
                  <a:latin typeface="微软雅黑" pitchFamily="34" charset="-122"/>
                  <a:ea typeface="微软雅黑" pitchFamily="34" charset="-122"/>
                </a:rPr>
                <a:t>点击添加文本    </a:t>
              </a:r>
              <a:endParaRPr lang="en-US" altLang="zh-CN" sz="1600" kern="0" dirty="0">
                <a:solidFill>
                  <a:sysClr val="windowText" lastClr="000000">
                    <a:lumMod val="85000"/>
                    <a:lumOff val="15000"/>
                  </a:sysClr>
                </a:solidFill>
                <a:latin typeface="微软雅黑" pitchFamily="34" charset="-122"/>
                <a:ea typeface="微软雅黑" pitchFamily="34" charset="-122"/>
              </a:endParaRPr>
            </a:p>
            <a:p>
              <a:pPr eaLnBrk="1" hangingPunct="1">
                <a:defRPr/>
              </a:pPr>
              <a:r>
                <a:rPr lang="zh-CN" altLang="en-US" sz="1600" kern="0" dirty="0">
                  <a:solidFill>
                    <a:sysClr val="windowText" lastClr="000000">
                      <a:lumMod val="85000"/>
                      <a:lumOff val="15000"/>
                    </a:sysClr>
                  </a:solidFill>
                  <a:latin typeface="微软雅黑" pitchFamily="34" charset="-122"/>
                  <a:ea typeface="微软雅黑" pitchFamily="34" charset="-122"/>
                </a:rPr>
                <a:t>点击添加文本</a:t>
              </a:r>
              <a:endParaRPr lang="en-US" altLang="zh-CN" sz="1600" kern="0" dirty="0">
                <a:solidFill>
                  <a:sysClr val="windowText" lastClr="000000">
                    <a:lumMod val="85000"/>
                    <a:lumOff val="15000"/>
                  </a:sysClr>
                </a:solidFill>
                <a:latin typeface="微软雅黑" pitchFamily="34" charset="-122"/>
                <a:ea typeface="微软雅黑" pitchFamily="34" charset="-122"/>
              </a:endParaRPr>
            </a:p>
          </p:txBody>
        </p:sp>
        <p:sp>
          <p:nvSpPr>
            <p:cNvPr id="13" name="TextBox 11"/>
            <p:cNvSpPr txBox="1">
              <a:spLocks noChangeArrowheads="1"/>
            </p:cNvSpPr>
            <p:nvPr/>
          </p:nvSpPr>
          <p:spPr bwMode="auto">
            <a:xfrm>
              <a:off x="789036" y="3615864"/>
              <a:ext cx="1145688" cy="438702"/>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600" kern="0" dirty="0">
                  <a:solidFill>
                    <a:sysClr val="windowText" lastClr="000000">
                      <a:lumMod val="85000"/>
                      <a:lumOff val="15000"/>
                    </a:sysClr>
                  </a:solidFill>
                  <a:latin typeface="微软雅黑" pitchFamily="34" charset="-122"/>
                  <a:ea typeface="微软雅黑" pitchFamily="34" charset="-122"/>
                </a:rPr>
                <a:t>点击添加文本    </a:t>
              </a:r>
              <a:endParaRPr lang="en-US" altLang="zh-CN" sz="1600" kern="0" dirty="0">
                <a:solidFill>
                  <a:sysClr val="windowText" lastClr="000000">
                    <a:lumMod val="85000"/>
                    <a:lumOff val="15000"/>
                  </a:sysClr>
                </a:solidFill>
                <a:latin typeface="微软雅黑" pitchFamily="34" charset="-122"/>
                <a:ea typeface="微软雅黑" pitchFamily="34" charset="-122"/>
              </a:endParaRPr>
            </a:p>
            <a:p>
              <a:pPr eaLnBrk="1" hangingPunct="1">
                <a:defRPr/>
              </a:pPr>
              <a:r>
                <a:rPr lang="zh-CN" altLang="en-US" sz="1600" kern="0" dirty="0">
                  <a:solidFill>
                    <a:sysClr val="windowText" lastClr="000000">
                      <a:lumMod val="85000"/>
                      <a:lumOff val="15000"/>
                    </a:sysClr>
                  </a:solidFill>
                  <a:latin typeface="微软雅黑" pitchFamily="34" charset="-122"/>
                  <a:ea typeface="微软雅黑" pitchFamily="34" charset="-122"/>
                </a:rPr>
                <a:t>点击添加文本</a:t>
              </a:r>
              <a:endParaRPr lang="en-US" altLang="zh-CN" sz="1600" kern="0" dirty="0">
                <a:solidFill>
                  <a:sysClr val="windowText" lastClr="000000">
                    <a:lumMod val="85000"/>
                    <a:lumOff val="15000"/>
                  </a:sysClr>
                </a:solidFill>
                <a:latin typeface="微软雅黑" pitchFamily="34" charset="-122"/>
                <a:ea typeface="微软雅黑" pitchFamily="34" charset="-122"/>
              </a:endParaRPr>
            </a:p>
          </p:txBody>
        </p:sp>
      </p:grpSp>
      <p:cxnSp>
        <p:nvCxnSpPr>
          <p:cNvPr id="14" name="直接连接符 13"/>
          <p:cNvCxnSpPr/>
          <p:nvPr/>
        </p:nvCxnSpPr>
        <p:spPr>
          <a:xfrm rot="5400000">
            <a:off x="7805176" y="5578045"/>
            <a:ext cx="1143000" cy="2116"/>
          </a:xfrm>
          <a:prstGeom prst="line">
            <a:avLst/>
          </a:prstGeom>
          <a:ln w="38100">
            <a:solidFill>
              <a:srgbClr val="119707"/>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rot="5400000">
            <a:off x="3070192" y="2028394"/>
            <a:ext cx="1143000" cy="2117"/>
          </a:xfrm>
          <a:prstGeom prst="line">
            <a:avLst/>
          </a:prstGeom>
          <a:ln w="3810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rot="5400000">
            <a:off x="3065959" y="5578044"/>
            <a:ext cx="1143000" cy="2117"/>
          </a:xfrm>
          <a:prstGeom prst="line">
            <a:avLst/>
          </a:prstGeom>
          <a:ln w="38100">
            <a:solidFill>
              <a:srgbClr val="FFAA01"/>
            </a:solidFill>
          </a:ln>
        </p:spPr>
        <p:style>
          <a:lnRef idx="1">
            <a:schemeClr val="accent1"/>
          </a:lnRef>
          <a:fillRef idx="0">
            <a:schemeClr val="accent1"/>
          </a:fillRef>
          <a:effectRef idx="0">
            <a:schemeClr val="accent1"/>
          </a:effectRef>
          <a:fontRef idx="minor">
            <a:schemeClr val="tx1"/>
          </a:fontRef>
        </p:style>
      </p:cxnSp>
      <p:sp>
        <p:nvSpPr>
          <p:cNvPr id="17" name="任意多边形 16"/>
          <p:cNvSpPr/>
          <p:nvPr/>
        </p:nvSpPr>
        <p:spPr>
          <a:xfrm flipH="1">
            <a:off x="6811400" y="2029452"/>
            <a:ext cx="1534584" cy="762000"/>
          </a:xfrm>
          <a:custGeom>
            <a:avLst/>
            <a:gdLst>
              <a:gd name="connsiteX0" fmla="*/ 1334814 w 1334814"/>
              <a:gd name="connsiteY0" fmla="*/ 493986 h 493986"/>
              <a:gd name="connsiteX1" fmla="*/ 1072055 w 1334814"/>
              <a:gd name="connsiteY1" fmla="*/ 0 h 493986"/>
              <a:gd name="connsiteX2" fmla="*/ 0 w 1334814"/>
              <a:gd name="connsiteY2" fmla="*/ 10510 h 493986"/>
              <a:gd name="connsiteX3" fmla="*/ 0 w 1334814"/>
              <a:gd name="connsiteY3" fmla="*/ 10510 h 493986"/>
            </a:gdLst>
            <a:ahLst/>
            <a:cxnLst>
              <a:cxn ang="0">
                <a:pos x="connsiteX0" y="connsiteY0"/>
              </a:cxn>
              <a:cxn ang="0">
                <a:pos x="connsiteX1" y="connsiteY1"/>
              </a:cxn>
              <a:cxn ang="0">
                <a:pos x="connsiteX2" y="connsiteY2"/>
              </a:cxn>
              <a:cxn ang="0">
                <a:pos x="connsiteX3" y="connsiteY3"/>
              </a:cxn>
            </a:cxnLst>
            <a:rect l="l" t="t" r="r" b="b"/>
            <a:pathLst>
              <a:path w="1334814" h="493986">
                <a:moveTo>
                  <a:pt x="1334814" y="493986"/>
                </a:moveTo>
                <a:lnTo>
                  <a:pt x="1072055" y="0"/>
                </a:lnTo>
                <a:lnTo>
                  <a:pt x="0" y="10510"/>
                </a:lnTo>
                <a:lnTo>
                  <a:pt x="0" y="10510"/>
                </a:lnTo>
              </a:path>
            </a:pathLst>
          </a:custGeom>
          <a:ln w="28575">
            <a:solidFill>
              <a:schemeClr val="tx1">
                <a:lumMod val="50000"/>
                <a:lumOff val="50000"/>
              </a:schemeClr>
            </a:solidFill>
            <a:prstDash val="sysDot"/>
            <a:headEnd type="oval"/>
            <a:tailEnd type="triangle" w="med" len="med"/>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zh-CN" altLang="en-US" sz="2400"/>
          </a:p>
        </p:txBody>
      </p:sp>
      <p:sp>
        <p:nvSpPr>
          <p:cNvPr id="18" name="任意多边形 17"/>
          <p:cNvSpPr/>
          <p:nvPr/>
        </p:nvSpPr>
        <p:spPr>
          <a:xfrm flipH="1" flipV="1">
            <a:off x="6716152" y="5172703"/>
            <a:ext cx="1629833" cy="666749"/>
          </a:xfrm>
          <a:custGeom>
            <a:avLst/>
            <a:gdLst>
              <a:gd name="connsiteX0" fmla="*/ 1334814 w 1334814"/>
              <a:gd name="connsiteY0" fmla="*/ 493986 h 493986"/>
              <a:gd name="connsiteX1" fmla="*/ 1072055 w 1334814"/>
              <a:gd name="connsiteY1" fmla="*/ 0 h 493986"/>
              <a:gd name="connsiteX2" fmla="*/ 0 w 1334814"/>
              <a:gd name="connsiteY2" fmla="*/ 10510 h 493986"/>
              <a:gd name="connsiteX3" fmla="*/ 0 w 1334814"/>
              <a:gd name="connsiteY3" fmla="*/ 10510 h 493986"/>
            </a:gdLst>
            <a:ahLst/>
            <a:cxnLst>
              <a:cxn ang="0">
                <a:pos x="connsiteX0" y="connsiteY0"/>
              </a:cxn>
              <a:cxn ang="0">
                <a:pos x="connsiteX1" y="connsiteY1"/>
              </a:cxn>
              <a:cxn ang="0">
                <a:pos x="connsiteX2" y="connsiteY2"/>
              </a:cxn>
              <a:cxn ang="0">
                <a:pos x="connsiteX3" y="connsiteY3"/>
              </a:cxn>
            </a:cxnLst>
            <a:rect l="l" t="t" r="r" b="b"/>
            <a:pathLst>
              <a:path w="1334814" h="493986">
                <a:moveTo>
                  <a:pt x="1334814" y="493986"/>
                </a:moveTo>
                <a:lnTo>
                  <a:pt x="1072055" y="0"/>
                </a:lnTo>
                <a:lnTo>
                  <a:pt x="0" y="10510"/>
                </a:lnTo>
                <a:lnTo>
                  <a:pt x="0" y="10510"/>
                </a:lnTo>
              </a:path>
            </a:pathLst>
          </a:custGeom>
          <a:ln w="28575">
            <a:solidFill>
              <a:schemeClr val="tx1">
                <a:lumMod val="50000"/>
                <a:lumOff val="50000"/>
              </a:schemeClr>
            </a:solidFill>
            <a:prstDash val="sysDot"/>
            <a:headEnd type="oval"/>
            <a:tailEnd type="triangle" w="med" len="med"/>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zh-CN" altLang="en-US" sz="2400"/>
          </a:p>
        </p:txBody>
      </p:sp>
      <p:sp>
        <p:nvSpPr>
          <p:cNvPr id="19" name="任意多边形 18"/>
          <p:cNvSpPr/>
          <p:nvPr/>
        </p:nvSpPr>
        <p:spPr>
          <a:xfrm flipV="1">
            <a:off x="3668151" y="5172703"/>
            <a:ext cx="1524000" cy="666749"/>
          </a:xfrm>
          <a:custGeom>
            <a:avLst/>
            <a:gdLst>
              <a:gd name="connsiteX0" fmla="*/ 1334814 w 1334814"/>
              <a:gd name="connsiteY0" fmla="*/ 493986 h 493986"/>
              <a:gd name="connsiteX1" fmla="*/ 1072055 w 1334814"/>
              <a:gd name="connsiteY1" fmla="*/ 0 h 493986"/>
              <a:gd name="connsiteX2" fmla="*/ 0 w 1334814"/>
              <a:gd name="connsiteY2" fmla="*/ 10510 h 493986"/>
              <a:gd name="connsiteX3" fmla="*/ 0 w 1334814"/>
              <a:gd name="connsiteY3" fmla="*/ 10510 h 493986"/>
            </a:gdLst>
            <a:ahLst/>
            <a:cxnLst>
              <a:cxn ang="0">
                <a:pos x="connsiteX0" y="connsiteY0"/>
              </a:cxn>
              <a:cxn ang="0">
                <a:pos x="connsiteX1" y="connsiteY1"/>
              </a:cxn>
              <a:cxn ang="0">
                <a:pos x="connsiteX2" y="connsiteY2"/>
              </a:cxn>
              <a:cxn ang="0">
                <a:pos x="connsiteX3" y="connsiteY3"/>
              </a:cxn>
            </a:cxnLst>
            <a:rect l="l" t="t" r="r" b="b"/>
            <a:pathLst>
              <a:path w="1334814" h="493986">
                <a:moveTo>
                  <a:pt x="1334814" y="493986"/>
                </a:moveTo>
                <a:lnTo>
                  <a:pt x="1072055" y="0"/>
                </a:lnTo>
                <a:lnTo>
                  <a:pt x="0" y="10510"/>
                </a:lnTo>
                <a:lnTo>
                  <a:pt x="0" y="10510"/>
                </a:lnTo>
              </a:path>
            </a:pathLst>
          </a:custGeom>
          <a:ln w="28575">
            <a:solidFill>
              <a:schemeClr val="tx1">
                <a:lumMod val="50000"/>
                <a:lumOff val="50000"/>
              </a:schemeClr>
            </a:solidFill>
            <a:prstDash val="sysDot"/>
            <a:headEnd type="oval"/>
            <a:tailEnd type="triangle" w="med" len="med"/>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zh-CN" altLang="en-US" sz="2400"/>
          </a:p>
        </p:txBody>
      </p:sp>
      <p:sp>
        <p:nvSpPr>
          <p:cNvPr id="20" name="任意多边形 19"/>
          <p:cNvSpPr/>
          <p:nvPr/>
        </p:nvSpPr>
        <p:spPr>
          <a:xfrm>
            <a:off x="3668151" y="2124703"/>
            <a:ext cx="1524000" cy="762000"/>
          </a:xfrm>
          <a:custGeom>
            <a:avLst/>
            <a:gdLst>
              <a:gd name="connsiteX0" fmla="*/ 1334814 w 1334814"/>
              <a:gd name="connsiteY0" fmla="*/ 493986 h 493986"/>
              <a:gd name="connsiteX1" fmla="*/ 1072055 w 1334814"/>
              <a:gd name="connsiteY1" fmla="*/ 0 h 493986"/>
              <a:gd name="connsiteX2" fmla="*/ 0 w 1334814"/>
              <a:gd name="connsiteY2" fmla="*/ 10510 h 493986"/>
              <a:gd name="connsiteX3" fmla="*/ 0 w 1334814"/>
              <a:gd name="connsiteY3" fmla="*/ 10510 h 493986"/>
            </a:gdLst>
            <a:ahLst/>
            <a:cxnLst>
              <a:cxn ang="0">
                <a:pos x="connsiteX0" y="connsiteY0"/>
              </a:cxn>
              <a:cxn ang="0">
                <a:pos x="connsiteX1" y="connsiteY1"/>
              </a:cxn>
              <a:cxn ang="0">
                <a:pos x="connsiteX2" y="connsiteY2"/>
              </a:cxn>
              <a:cxn ang="0">
                <a:pos x="connsiteX3" y="connsiteY3"/>
              </a:cxn>
            </a:cxnLst>
            <a:rect l="l" t="t" r="r" b="b"/>
            <a:pathLst>
              <a:path w="1334814" h="493986">
                <a:moveTo>
                  <a:pt x="1334814" y="493986"/>
                </a:moveTo>
                <a:lnTo>
                  <a:pt x="1072055" y="0"/>
                </a:lnTo>
                <a:lnTo>
                  <a:pt x="0" y="10510"/>
                </a:lnTo>
                <a:lnTo>
                  <a:pt x="0" y="10510"/>
                </a:lnTo>
              </a:path>
            </a:pathLst>
          </a:custGeom>
          <a:ln w="28575">
            <a:solidFill>
              <a:schemeClr val="tx1">
                <a:lumMod val="50000"/>
                <a:lumOff val="50000"/>
              </a:schemeClr>
            </a:solidFill>
            <a:prstDash val="sysDot"/>
            <a:headEnd type="oval"/>
            <a:tailEnd type="triangle" w="med" len="med"/>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zh-CN" altLang="en-US" sz="2400"/>
          </a:p>
        </p:txBody>
      </p:sp>
      <p:grpSp>
        <p:nvGrpSpPr>
          <p:cNvPr id="21" name="组合 44"/>
          <p:cNvGrpSpPr>
            <a:grpSpLocks/>
          </p:cNvGrpSpPr>
          <p:nvPr/>
        </p:nvGrpSpPr>
        <p:grpSpPr bwMode="auto">
          <a:xfrm flipH="1">
            <a:off x="1858401" y="1457954"/>
            <a:ext cx="1530351" cy="1268459"/>
            <a:chOff x="789036" y="3102960"/>
            <a:chExt cx="1147274" cy="951606"/>
          </a:xfrm>
        </p:grpSpPr>
        <p:sp>
          <p:nvSpPr>
            <p:cNvPr id="22" name="TextBox 21"/>
            <p:cNvSpPr txBox="1">
              <a:spLocks noChangeArrowheads="1"/>
            </p:cNvSpPr>
            <p:nvPr/>
          </p:nvSpPr>
          <p:spPr bwMode="auto">
            <a:xfrm>
              <a:off x="790623" y="3102960"/>
              <a:ext cx="1145687" cy="438702"/>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600" kern="0" dirty="0">
                  <a:solidFill>
                    <a:sysClr val="windowText" lastClr="000000">
                      <a:lumMod val="85000"/>
                      <a:lumOff val="15000"/>
                    </a:sysClr>
                  </a:solidFill>
                  <a:latin typeface="微软雅黑" pitchFamily="34" charset="-122"/>
                  <a:ea typeface="微软雅黑" pitchFamily="34" charset="-122"/>
                </a:rPr>
                <a:t>点击添加文本    </a:t>
              </a:r>
              <a:endParaRPr lang="en-US" altLang="zh-CN" sz="1600" kern="0" dirty="0">
                <a:solidFill>
                  <a:sysClr val="windowText" lastClr="000000">
                    <a:lumMod val="85000"/>
                    <a:lumOff val="15000"/>
                  </a:sysClr>
                </a:solidFill>
                <a:latin typeface="微软雅黑" pitchFamily="34" charset="-122"/>
                <a:ea typeface="微软雅黑" pitchFamily="34" charset="-122"/>
              </a:endParaRPr>
            </a:p>
            <a:p>
              <a:pPr eaLnBrk="1" hangingPunct="1">
                <a:defRPr/>
              </a:pPr>
              <a:r>
                <a:rPr lang="zh-CN" altLang="en-US" sz="1600" kern="0" dirty="0">
                  <a:solidFill>
                    <a:sysClr val="windowText" lastClr="000000">
                      <a:lumMod val="85000"/>
                      <a:lumOff val="15000"/>
                    </a:sysClr>
                  </a:solidFill>
                  <a:latin typeface="微软雅黑" pitchFamily="34" charset="-122"/>
                  <a:ea typeface="微软雅黑" pitchFamily="34" charset="-122"/>
                </a:rPr>
                <a:t>点击添加文本</a:t>
              </a:r>
              <a:endParaRPr lang="en-US" altLang="zh-CN" sz="1600" kern="0" dirty="0">
                <a:solidFill>
                  <a:sysClr val="windowText" lastClr="000000">
                    <a:lumMod val="85000"/>
                    <a:lumOff val="15000"/>
                  </a:sysClr>
                </a:solidFill>
                <a:latin typeface="微软雅黑" pitchFamily="34" charset="-122"/>
                <a:ea typeface="微软雅黑" pitchFamily="34" charset="-122"/>
              </a:endParaRPr>
            </a:p>
          </p:txBody>
        </p:sp>
        <p:sp>
          <p:nvSpPr>
            <p:cNvPr id="23" name="TextBox 11"/>
            <p:cNvSpPr txBox="1">
              <a:spLocks noChangeArrowheads="1"/>
            </p:cNvSpPr>
            <p:nvPr/>
          </p:nvSpPr>
          <p:spPr bwMode="auto">
            <a:xfrm>
              <a:off x="789036" y="3615864"/>
              <a:ext cx="1145687" cy="438702"/>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600" kern="0" dirty="0">
                  <a:solidFill>
                    <a:sysClr val="windowText" lastClr="000000">
                      <a:lumMod val="85000"/>
                      <a:lumOff val="15000"/>
                    </a:sysClr>
                  </a:solidFill>
                  <a:latin typeface="微软雅黑" pitchFamily="34" charset="-122"/>
                  <a:ea typeface="微软雅黑" pitchFamily="34" charset="-122"/>
                </a:rPr>
                <a:t>点击添加文本    </a:t>
              </a:r>
              <a:endParaRPr lang="en-US" altLang="zh-CN" sz="1600" kern="0" dirty="0">
                <a:solidFill>
                  <a:sysClr val="windowText" lastClr="000000">
                    <a:lumMod val="85000"/>
                    <a:lumOff val="15000"/>
                  </a:sysClr>
                </a:solidFill>
                <a:latin typeface="微软雅黑" pitchFamily="34" charset="-122"/>
                <a:ea typeface="微软雅黑" pitchFamily="34" charset="-122"/>
              </a:endParaRPr>
            </a:p>
            <a:p>
              <a:pPr eaLnBrk="1" hangingPunct="1">
                <a:defRPr/>
              </a:pPr>
              <a:r>
                <a:rPr lang="zh-CN" altLang="en-US" sz="1600" kern="0" dirty="0">
                  <a:solidFill>
                    <a:sysClr val="windowText" lastClr="000000">
                      <a:lumMod val="85000"/>
                      <a:lumOff val="15000"/>
                    </a:sysClr>
                  </a:solidFill>
                  <a:latin typeface="微软雅黑" pitchFamily="34" charset="-122"/>
                  <a:ea typeface="微软雅黑" pitchFamily="34" charset="-122"/>
                </a:rPr>
                <a:t>点击添加文本</a:t>
              </a:r>
              <a:endParaRPr lang="en-US" altLang="zh-CN" sz="1600" kern="0" dirty="0">
                <a:solidFill>
                  <a:sysClr val="windowText" lastClr="000000">
                    <a:lumMod val="85000"/>
                    <a:lumOff val="15000"/>
                  </a:sysClr>
                </a:solidFill>
                <a:latin typeface="微软雅黑" pitchFamily="34" charset="-122"/>
                <a:ea typeface="微软雅黑" pitchFamily="34" charset="-122"/>
              </a:endParaRPr>
            </a:p>
          </p:txBody>
        </p:sp>
      </p:grpSp>
      <p:grpSp>
        <p:nvGrpSpPr>
          <p:cNvPr id="24" name="组合 44"/>
          <p:cNvGrpSpPr>
            <a:grpSpLocks/>
          </p:cNvGrpSpPr>
          <p:nvPr/>
        </p:nvGrpSpPr>
        <p:grpSpPr bwMode="auto">
          <a:xfrm flipH="1">
            <a:off x="1858401" y="4982203"/>
            <a:ext cx="1530351" cy="1268458"/>
            <a:chOff x="789036" y="3102960"/>
            <a:chExt cx="1147274" cy="951607"/>
          </a:xfrm>
        </p:grpSpPr>
        <p:sp>
          <p:nvSpPr>
            <p:cNvPr id="25" name="TextBox 24"/>
            <p:cNvSpPr txBox="1">
              <a:spLocks noChangeArrowheads="1"/>
            </p:cNvSpPr>
            <p:nvPr/>
          </p:nvSpPr>
          <p:spPr bwMode="auto">
            <a:xfrm>
              <a:off x="790623" y="3102960"/>
              <a:ext cx="1145687" cy="438703"/>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600" kern="0" dirty="0">
                  <a:solidFill>
                    <a:sysClr val="windowText" lastClr="000000">
                      <a:lumMod val="85000"/>
                      <a:lumOff val="15000"/>
                    </a:sysClr>
                  </a:solidFill>
                  <a:latin typeface="微软雅黑" pitchFamily="34" charset="-122"/>
                  <a:ea typeface="微软雅黑" pitchFamily="34" charset="-122"/>
                </a:rPr>
                <a:t>点击添加文本    </a:t>
              </a:r>
              <a:endParaRPr lang="en-US" altLang="zh-CN" sz="1600" kern="0" dirty="0">
                <a:solidFill>
                  <a:sysClr val="windowText" lastClr="000000">
                    <a:lumMod val="85000"/>
                    <a:lumOff val="15000"/>
                  </a:sysClr>
                </a:solidFill>
                <a:latin typeface="微软雅黑" pitchFamily="34" charset="-122"/>
                <a:ea typeface="微软雅黑" pitchFamily="34" charset="-122"/>
              </a:endParaRPr>
            </a:p>
            <a:p>
              <a:pPr eaLnBrk="1" hangingPunct="1">
                <a:defRPr/>
              </a:pPr>
              <a:r>
                <a:rPr lang="zh-CN" altLang="en-US" sz="1600" kern="0" dirty="0">
                  <a:solidFill>
                    <a:sysClr val="windowText" lastClr="000000">
                      <a:lumMod val="85000"/>
                      <a:lumOff val="15000"/>
                    </a:sysClr>
                  </a:solidFill>
                  <a:latin typeface="微软雅黑" pitchFamily="34" charset="-122"/>
                  <a:ea typeface="微软雅黑" pitchFamily="34" charset="-122"/>
                </a:rPr>
                <a:t>点击添加文本</a:t>
              </a:r>
              <a:endParaRPr lang="en-US" altLang="zh-CN" sz="1600" kern="0" dirty="0">
                <a:solidFill>
                  <a:sysClr val="windowText" lastClr="000000">
                    <a:lumMod val="85000"/>
                    <a:lumOff val="15000"/>
                  </a:sysClr>
                </a:solidFill>
                <a:latin typeface="微软雅黑" pitchFamily="34" charset="-122"/>
                <a:ea typeface="微软雅黑" pitchFamily="34" charset="-122"/>
              </a:endParaRPr>
            </a:p>
          </p:txBody>
        </p:sp>
        <p:sp>
          <p:nvSpPr>
            <p:cNvPr id="26" name="TextBox 11"/>
            <p:cNvSpPr txBox="1">
              <a:spLocks noChangeArrowheads="1"/>
            </p:cNvSpPr>
            <p:nvPr/>
          </p:nvSpPr>
          <p:spPr bwMode="auto">
            <a:xfrm>
              <a:off x="789036" y="3615864"/>
              <a:ext cx="1145687" cy="438703"/>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600" kern="0" dirty="0">
                  <a:solidFill>
                    <a:sysClr val="windowText" lastClr="000000">
                      <a:lumMod val="85000"/>
                      <a:lumOff val="15000"/>
                    </a:sysClr>
                  </a:solidFill>
                  <a:latin typeface="微软雅黑" pitchFamily="34" charset="-122"/>
                  <a:ea typeface="微软雅黑" pitchFamily="34" charset="-122"/>
                </a:rPr>
                <a:t>点击添加文本    </a:t>
              </a:r>
              <a:endParaRPr lang="en-US" altLang="zh-CN" sz="1600" kern="0" dirty="0">
                <a:solidFill>
                  <a:sysClr val="windowText" lastClr="000000">
                    <a:lumMod val="85000"/>
                    <a:lumOff val="15000"/>
                  </a:sysClr>
                </a:solidFill>
                <a:latin typeface="微软雅黑" pitchFamily="34" charset="-122"/>
                <a:ea typeface="微软雅黑" pitchFamily="34" charset="-122"/>
              </a:endParaRPr>
            </a:p>
            <a:p>
              <a:pPr eaLnBrk="1" hangingPunct="1">
                <a:defRPr/>
              </a:pPr>
              <a:r>
                <a:rPr lang="zh-CN" altLang="en-US" sz="1600" kern="0" dirty="0">
                  <a:solidFill>
                    <a:sysClr val="windowText" lastClr="000000">
                      <a:lumMod val="85000"/>
                      <a:lumOff val="15000"/>
                    </a:sysClr>
                  </a:solidFill>
                  <a:latin typeface="微软雅黑" pitchFamily="34" charset="-122"/>
                  <a:ea typeface="微软雅黑" pitchFamily="34" charset="-122"/>
                </a:rPr>
                <a:t>点击添加文本</a:t>
              </a:r>
              <a:endParaRPr lang="en-US" altLang="zh-CN" sz="1600" kern="0" dirty="0">
                <a:solidFill>
                  <a:sysClr val="windowText" lastClr="000000">
                    <a:lumMod val="85000"/>
                    <a:lumOff val="15000"/>
                  </a:sysClr>
                </a:solidFill>
                <a:latin typeface="微软雅黑" pitchFamily="34" charset="-122"/>
                <a:ea typeface="微软雅黑" pitchFamily="34" charset="-122"/>
              </a:endParaRPr>
            </a:p>
          </p:txBody>
        </p:sp>
      </p:grpSp>
      <p:grpSp>
        <p:nvGrpSpPr>
          <p:cNvPr id="27" name="组合 44"/>
          <p:cNvGrpSpPr>
            <a:grpSpLocks/>
          </p:cNvGrpSpPr>
          <p:nvPr/>
        </p:nvGrpSpPr>
        <p:grpSpPr bwMode="auto">
          <a:xfrm flipH="1">
            <a:off x="8621151" y="4982203"/>
            <a:ext cx="1530349" cy="1268458"/>
            <a:chOff x="789036" y="3102960"/>
            <a:chExt cx="1147274" cy="951607"/>
          </a:xfrm>
        </p:grpSpPr>
        <p:sp>
          <p:nvSpPr>
            <p:cNvPr id="28" name="TextBox 27"/>
            <p:cNvSpPr txBox="1">
              <a:spLocks noChangeArrowheads="1"/>
            </p:cNvSpPr>
            <p:nvPr/>
          </p:nvSpPr>
          <p:spPr bwMode="auto">
            <a:xfrm>
              <a:off x="790622" y="3102960"/>
              <a:ext cx="1145688" cy="438703"/>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600" kern="0" dirty="0">
                  <a:solidFill>
                    <a:sysClr val="windowText" lastClr="000000">
                      <a:lumMod val="85000"/>
                      <a:lumOff val="15000"/>
                    </a:sysClr>
                  </a:solidFill>
                  <a:latin typeface="微软雅黑" pitchFamily="34" charset="-122"/>
                  <a:ea typeface="微软雅黑" pitchFamily="34" charset="-122"/>
                </a:rPr>
                <a:t>点击添加文本    </a:t>
              </a:r>
              <a:endParaRPr lang="en-US" altLang="zh-CN" sz="1600" kern="0" dirty="0">
                <a:solidFill>
                  <a:sysClr val="windowText" lastClr="000000">
                    <a:lumMod val="85000"/>
                    <a:lumOff val="15000"/>
                  </a:sysClr>
                </a:solidFill>
                <a:latin typeface="微软雅黑" pitchFamily="34" charset="-122"/>
                <a:ea typeface="微软雅黑" pitchFamily="34" charset="-122"/>
              </a:endParaRPr>
            </a:p>
            <a:p>
              <a:pPr eaLnBrk="1" hangingPunct="1">
                <a:defRPr/>
              </a:pPr>
              <a:r>
                <a:rPr lang="zh-CN" altLang="en-US" sz="1600" kern="0" dirty="0">
                  <a:solidFill>
                    <a:sysClr val="windowText" lastClr="000000">
                      <a:lumMod val="85000"/>
                      <a:lumOff val="15000"/>
                    </a:sysClr>
                  </a:solidFill>
                  <a:latin typeface="微软雅黑" pitchFamily="34" charset="-122"/>
                  <a:ea typeface="微软雅黑" pitchFamily="34" charset="-122"/>
                </a:rPr>
                <a:t>点击添加文本</a:t>
              </a:r>
              <a:endParaRPr lang="en-US" altLang="zh-CN" sz="1600" kern="0" dirty="0">
                <a:solidFill>
                  <a:sysClr val="windowText" lastClr="000000">
                    <a:lumMod val="85000"/>
                    <a:lumOff val="15000"/>
                  </a:sysClr>
                </a:solidFill>
                <a:latin typeface="微软雅黑" pitchFamily="34" charset="-122"/>
                <a:ea typeface="微软雅黑" pitchFamily="34" charset="-122"/>
              </a:endParaRPr>
            </a:p>
          </p:txBody>
        </p:sp>
        <p:sp>
          <p:nvSpPr>
            <p:cNvPr id="29" name="TextBox 11"/>
            <p:cNvSpPr txBox="1">
              <a:spLocks noChangeArrowheads="1"/>
            </p:cNvSpPr>
            <p:nvPr/>
          </p:nvSpPr>
          <p:spPr bwMode="auto">
            <a:xfrm>
              <a:off x="789036" y="3615864"/>
              <a:ext cx="1145688" cy="438703"/>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600" kern="0" dirty="0">
                  <a:solidFill>
                    <a:sysClr val="windowText" lastClr="000000">
                      <a:lumMod val="85000"/>
                      <a:lumOff val="15000"/>
                    </a:sysClr>
                  </a:solidFill>
                  <a:latin typeface="微软雅黑" pitchFamily="34" charset="-122"/>
                  <a:ea typeface="微软雅黑" pitchFamily="34" charset="-122"/>
                </a:rPr>
                <a:t>点击添加文本    </a:t>
              </a:r>
              <a:endParaRPr lang="en-US" altLang="zh-CN" sz="1600" kern="0" dirty="0">
                <a:solidFill>
                  <a:sysClr val="windowText" lastClr="000000">
                    <a:lumMod val="85000"/>
                    <a:lumOff val="15000"/>
                  </a:sysClr>
                </a:solidFill>
                <a:latin typeface="微软雅黑" pitchFamily="34" charset="-122"/>
                <a:ea typeface="微软雅黑" pitchFamily="34" charset="-122"/>
              </a:endParaRPr>
            </a:p>
            <a:p>
              <a:pPr eaLnBrk="1" hangingPunct="1">
                <a:defRPr/>
              </a:pPr>
              <a:r>
                <a:rPr lang="zh-CN" altLang="en-US" sz="1600" kern="0" dirty="0">
                  <a:solidFill>
                    <a:sysClr val="windowText" lastClr="000000">
                      <a:lumMod val="85000"/>
                      <a:lumOff val="15000"/>
                    </a:sysClr>
                  </a:solidFill>
                  <a:latin typeface="微软雅黑" pitchFamily="34" charset="-122"/>
                  <a:ea typeface="微软雅黑" pitchFamily="34" charset="-122"/>
                </a:rPr>
                <a:t>点击添加文本</a:t>
              </a:r>
              <a:endParaRPr lang="en-US" altLang="zh-CN" sz="1600" kern="0" dirty="0">
                <a:solidFill>
                  <a:sysClr val="windowText" lastClr="000000">
                    <a:lumMod val="85000"/>
                    <a:lumOff val="15000"/>
                  </a:sysClr>
                </a:solidFill>
                <a:latin typeface="微软雅黑" pitchFamily="34" charset="-122"/>
                <a:ea typeface="微软雅黑" pitchFamily="34" charset="-122"/>
              </a:endParaRPr>
            </a:p>
          </p:txBody>
        </p:sp>
      </p:grpSp>
      <p:sp>
        <p:nvSpPr>
          <p:cNvPr id="30" name="TextBox 29"/>
          <p:cNvSpPr txBox="1">
            <a:spLocks noChangeArrowheads="1"/>
          </p:cNvSpPr>
          <p:nvPr/>
        </p:nvSpPr>
        <p:spPr bwMode="auto">
          <a:xfrm flipH="1">
            <a:off x="5805985" y="2685620"/>
            <a:ext cx="857249" cy="995209"/>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en-US" altLang="zh-CN" sz="5867" b="1" kern="0" dirty="0">
                <a:solidFill>
                  <a:schemeClr val="bg1"/>
                </a:solidFill>
                <a:latin typeface="Arial Black" pitchFamily="34" charset="0"/>
                <a:ea typeface="微软雅黑" pitchFamily="34" charset="-122"/>
              </a:rPr>
              <a:t>W</a:t>
            </a:r>
          </a:p>
        </p:txBody>
      </p:sp>
      <p:sp>
        <p:nvSpPr>
          <p:cNvPr id="31" name="TextBox 30"/>
          <p:cNvSpPr txBox="1">
            <a:spLocks noChangeArrowheads="1"/>
          </p:cNvSpPr>
          <p:nvPr/>
        </p:nvSpPr>
        <p:spPr bwMode="auto">
          <a:xfrm rot="5400000" flipH="1">
            <a:off x="6511893" y="3952258"/>
            <a:ext cx="857249" cy="995209"/>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en-US" altLang="zh-CN" sz="5867" b="1" kern="0" dirty="0">
                <a:solidFill>
                  <a:schemeClr val="bg1"/>
                </a:solidFill>
                <a:latin typeface="Arial Black" pitchFamily="34" charset="0"/>
                <a:ea typeface="微软雅黑" pitchFamily="34" charset="-122"/>
              </a:rPr>
              <a:t>S</a:t>
            </a:r>
          </a:p>
        </p:txBody>
      </p:sp>
      <p:sp>
        <p:nvSpPr>
          <p:cNvPr id="32" name="TextBox 31"/>
          <p:cNvSpPr txBox="1">
            <a:spLocks noChangeArrowheads="1"/>
          </p:cNvSpPr>
          <p:nvPr/>
        </p:nvSpPr>
        <p:spPr bwMode="auto">
          <a:xfrm flipH="1">
            <a:off x="5382652" y="4410704"/>
            <a:ext cx="857249" cy="995209"/>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en-US" altLang="zh-CN" sz="5867" b="1" kern="0" dirty="0">
                <a:solidFill>
                  <a:schemeClr val="bg1"/>
                </a:solidFill>
                <a:latin typeface="Arial Black" pitchFamily="34" charset="0"/>
                <a:ea typeface="微软雅黑" pitchFamily="34" charset="-122"/>
              </a:rPr>
              <a:t>T</a:t>
            </a:r>
          </a:p>
        </p:txBody>
      </p:sp>
      <p:sp>
        <p:nvSpPr>
          <p:cNvPr id="33" name="TextBox 32"/>
          <p:cNvSpPr txBox="1">
            <a:spLocks noChangeArrowheads="1"/>
          </p:cNvSpPr>
          <p:nvPr/>
        </p:nvSpPr>
        <p:spPr bwMode="auto">
          <a:xfrm flipH="1">
            <a:off x="4715900" y="3077204"/>
            <a:ext cx="857251" cy="995209"/>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en-US" altLang="zh-CN" sz="5867" b="1" kern="0" dirty="0">
                <a:solidFill>
                  <a:schemeClr val="bg1"/>
                </a:solidFill>
                <a:latin typeface="Arial Black" pitchFamily="34" charset="0"/>
                <a:ea typeface="微软雅黑" pitchFamily="34" charset="-122"/>
              </a:rPr>
              <a:t>O</a:t>
            </a:r>
          </a:p>
        </p:txBody>
      </p:sp>
    </p:spTree>
    <p:extLst>
      <p:ext uri="{BB962C8B-B14F-4D97-AF65-F5344CB8AC3E}">
        <p14:creationId xmlns:p14="http://schemas.microsoft.com/office/powerpoint/2010/main" val="3739359898"/>
      </p:ext>
    </p:extLst>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fill="hold" nodeType="afterEffect">
                                  <p:stCondLst>
                                    <p:cond delay="0"/>
                                  </p:stCondLst>
                                  <p:childTnLst>
                                    <p:animRot by="21600000">
                                      <p:cBhvr>
                                        <p:cTn id="6" dur="2000" fill="hold"/>
                                        <p:tgtEl>
                                          <p:spTgt spid="2"/>
                                        </p:tgtEl>
                                        <p:attrNameLst>
                                          <p:attrName>r</p:attrName>
                                        </p:attrNameLst>
                                      </p:cBhvr>
                                    </p:animRot>
                                  </p:childTnLst>
                                </p:cTn>
                              </p:par>
                            </p:childTnLst>
                          </p:cTn>
                        </p:par>
                        <p:par>
                          <p:cTn id="7" fill="hold">
                            <p:stCondLst>
                              <p:cond delay="2000"/>
                            </p:stCondLst>
                            <p:childTnLst>
                              <p:par>
                                <p:cTn id="8" presetID="2" presetClass="entr" presetSubtype="4" fill="hold" grpId="0" nodeType="afterEffect">
                                  <p:stCondLst>
                                    <p:cond delay="0"/>
                                  </p:stCondLst>
                                  <p:childTnLst>
                                    <p:set>
                                      <p:cBhvr>
                                        <p:cTn id="9" dur="1" fill="hold">
                                          <p:stCondLst>
                                            <p:cond delay="0"/>
                                          </p:stCondLst>
                                        </p:cTn>
                                        <p:tgtEl>
                                          <p:spTgt spid="33"/>
                                        </p:tgtEl>
                                        <p:attrNameLst>
                                          <p:attrName>style.visibility</p:attrName>
                                        </p:attrNameLst>
                                      </p:cBhvr>
                                      <p:to>
                                        <p:strVal val="visible"/>
                                      </p:to>
                                    </p:set>
                                    <p:anim calcmode="lin" valueType="num">
                                      <p:cBhvr additive="base">
                                        <p:cTn id="10" dur="500" fill="hold"/>
                                        <p:tgtEl>
                                          <p:spTgt spid="33"/>
                                        </p:tgtEl>
                                        <p:attrNameLst>
                                          <p:attrName>ppt_x</p:attrName>
                                        </p:attrNameLst>
                                      </p:cBhvr>
                                      <p:tavLst>
                                        <p:tav tm="0">
                                          <p:val>
                                            <p:strVal val="#ppt_x"/>
                                          </p:val>
                                        </p:tav>
                                        <p:tav tm="100000">
                                          <p:val>
                                            <p:strVal val="#ppt_x"/>
                                          </p:val>
                                        </p:tav>
                                      </p:tavLst>
                                    </p:anim>
                                    <p:anim calcmode="lin" valueType="num">
                                      <p:cBhvr additive="base">
                                        <p:cTn id="11" dur="500" fill="hold"/>
                                        <p:tgtEl>
                                          <p:spTgt spid="33"/>
                                        </p:tgtEl>
                                        <p:attrNameLst>
                                          <p:attrName>ppt_y</p:attrName>
                                        </p:attrNameLst>
                                      </p:cBhvr>
                                      <p:tavLst>
                                        <p:tav tm="0">
                                          <p:val>
                                            <p:strVal val="1+#ppt_h/2"/>
                                          </p:val>
                                        </p:tav>
                                        <p:tav tm="100000">
                                          <p:val>
                                            <p:strVal val="#ppt_y"/>
                                          </p:val>
                                        </p:tav>
                                      </p:tavLst>
                                    </p:anim>
                                  </p:childTnLst>
                                </p:cTn>
                              </p:par>
                            </p:childTnLst>
                          </p:cTn>
                        </p:par>
                        <p:par>
                          <p:cTn id="12" fill="hold">
                            <p:stCondLst>
                              <p:cond delay="2500"/>
                            </p:stCondLst>
                            <p:childTnLst>
                              <p:par>
                                <p:cTn id="13" presetID="2" presetClass="entr" presetSubtype="4" fill="hold" grpId="0" nodeType="afterEffect">
                                  <p:stCondLst>
                                    <p:cond delay="0"/>
                                  </p:stCondLst>
                                  <p:childTnLst>
                                    <p:set>
                                      <p:cBhvr>
                                        <p:cTn id="14" dur="1" fill="hold">
                                          <p:stCondLst>
                                            <p:cond delay="0"/>
                                          </p:stCondLst>
                                        </p:cTn>
                                        <p:tgtEl>
                                          <p:spTgt spid="30"/>
                                        </p:tgtEl>
                                        <p:attrNameLst>
                                          <p:attrName>style.visibility</p:attrName>
                                        </p:attrNameLst>
                                      </p:cBhvr>
                                      <p:to>
                                        <p:strVal val="visible"/>
                                      </p:to>
                                    </p:set>
                                    <p:anim calcmode="lin" valueType="num">
                                      <p:cBhvr additive="base">
                                        <p:cTn id="15" dur="500" fill="hold"/>
                                        <p:tgtEl>
                                          <p:spTgt spid="30"/>
                                        </p:tgtEl>
                                        <p:attrNameLst>
                                          <p:attrName>ppt_x</p:attrName>
                                        </p:attrNameLst>
                                      </p:cBhvr>
                                      <p:tavLst>
                                        <p:tav tm="0">
                                          <p:val>
                                            <p:strVal val="#ppt_x"/>
                                          </p:val>
                                        </p:tav>
                                        <p:tav tm="100000">
                                          <p:val>
                                            <p:strVal val="#ppt_x"/>
                                          </p:val>
                                        </p:tav>
                                      </p:tavLst>
                                    </p:anim>
                                    <p:anim calcmode="lin" valueType="num">
                                      <p:cBhvr additive="base">
                                        <p:cTn id="16" dur="500" fill="hold"/>
                                        <p:tgtEl>
                                          <p:spTgt spid="30"/>
                                        </p:tgtEl>
                                        <p:attrNameLst>
                                          <p:attrName>ppt_y</p:attrName>
                                        </p:attrNameLst>
                                      </p:cBhvr>
                                      <p:tavLst>
                                        <p:tav tm="0">
                                          <p:val>
                                            <p:strVal val="1+#ppt_h/2"/>
                                          </p:val>
                                        </p:tav>
                                        <p:tav tm="100000">
                                          <p:val>
                                            <p:strVal val="#ppt_y"/>
                                          </p:val>
                                        </p:tav>
                                      </p:tavLst>
                                    </p:anim>
                                  </p:childTnLst>
                                </p:cTn>
                              </p:par>
                            </p:childTnLst>
                          </p:cTn>
                        </p:par>
                        <p:par>
                          <p:cTn id="17" fill="hold">
                            <p:stCondLst>
                              <p:cond delay="3000"/>
                            </p:stCondLst>
                            <p:childTnLst>
                              <p:par>
                                <p:cTn id="18" presetID="2" presetClass="entr" presetSubtype="4" fill="hold" grpId="0" nodeType="afterEffect">
                                  <p:stCondLst>
                                    <p:cond delay="0"/>
                                  </p:stCondLst>
                                  <p:childTnLst>
                                    <p:set>
                                      <p:cBhvr>
                                        <p:cTn id="19" dur="1" fill="hold">
                                          <p:stCondLst>
                                            <p:cond delay="0"/>
                                          </p:stCondLst>
                                        </p:cTn>
                                        <p:tgtEl>
                                          <p:spTgt spid="32"/>
                                        </p:tgtEl>
                                        <p:attrNameLst>
                                          <p:attrName>style.visibility</p:attrName>
                                        </p:attrNameLst>
                                      </p:cBhvr>
                                      <p:to>
                                        <p:strVal val="visible"/>
                                      </p:to>
                                    </p:set>
                                    <p:anim calcmode="lin" valueType="num">
                                      <p:cBhvr additive="base">
                                        <p:cTn id="20" dur="500" fill="hold"/>
                                        <p:tgtEl>
                                          <p:spTgt spid="32"/>
                                        </p:tgtEl>
                                        <p:attrNameLst>
                                          <p:attrName>ppt_x</p:attrName>
                                        </p:attrNameLst>
                                      </p:cBhvr>
                                      <p:tavLst>
                                        <p:tav tm="0">
                                          <p:val>
                                            <p:strVal val="#ppt_x"/>
                                          </p:val>
                                        </p:tav>
                                        <p:tav tm="100000">
                                          <p:val>
                                            <p:strVal val="#ppt_x"/>
                                          </p:val>
                                        </p:tav>
                                      </p:tavLst>
                                    </p:anim>
                                    <p:anim calcmode="lin" valueType="num">
                                      <p:cBhvr additive="base">
                                        <p:cTn id="21" dur="500" fill="hold"/>
                                        <p:tgtEl>
                                          <p:spTgt spid="32"/>
                                        </p:tgtEl>
                                        <p:attrNameLst>
                                          <p:attrName>ppt_y</p:attrName>
                                        </p:attrNameLst>
                                      </p:cBhvr>
                                      <p:tavLst>
                                        <p:tav tm="0">
                                          <p:val>
                                            <p:strVal val="1+#ppt_h/2"/>
                                          </p:val>
                                        </p:tav>
                                        <p:tav tm="100000">
                                          <p:val>
                                            <p:strVal val="#ppt_y"/>
                                          </p:val>
                                        </p:tav>
                                      </p:tavLst>
                                    </p:anim>
                                  </p:childTnLst>
                                </p:cTn>
                              </p:par>
                            </p:childTnLst>
                          </p:cTn>
                        </p:par>
                        <p:par>
                          <p:cTn id="22" fill="hold">
                            <p:stCondLst>
                              <p:cond delay="3500"/>
                            </p:stCondLst>
                            <p:childTnLst>
                              <p:par>
                                <p:cTn id="23" presetID="2" presetClass="entr" presetSubtype="4" fill="hold" grpId="0" nodeType="afterEffect">
                                  <p:stCondLst>
                                    <p:cond delay="0"/>
                                  </p:stCondLst>
                                  <p:childTnLst>
                                    <p:set>
                                      <p:cBhvr>
                                        <p:cTn id="24" dur="1" fill="hold">
                                          <p:stCondLst>
                                            <p:cond delay="0"/>
                                          </p:stCondLst>
                                        </p:cTn>
                                        <p:tgtEl>
                                          <p:spTgt spid="31"/>
                                        </p:tgtEl>
                                        <p:attrNameLst>
                                          <p:attrName>style.visibility</p:attrName>
                                        </p:attrNameLst>
                                      </p:cBhvr>
                                      <p:to>
                                        <p:strVal val="visible"/>
                                      </p:to>
                                    </p:set>
                                    <p:anim calcmode="lin" valueType="num">
                                      <p:cBhvr additive="base">
                                        <p:cTn id="25" dur="500" fill="hold"/>
                                        <p:tgtEl>
                                          <p:spTgt spid="31"/>
                                        </p:tgtEl>
                                        <p:attrNameLst>
                                          <p:attrName>ppt_x</p:attrName>
                                        </p:attrNameLst>
                                      </p:cBhvr>
                                      <p:tavLst>
                                        <p:tav tm="0">
                                          <p:val>
                                            <p:strVal val="#ppt_x"/>
                                          </p:val>
                                        </p:tav>
                                        <p:tav tm="100000">
                                          <p:val>
                                            <p:strVal val="#ppt_x"/>
                                          </p:val>
                                        </p:tav>
                                      </p:tavLst>
                                    </p:anim>
                                    <p:anim calcmode="lin" valueType="num">
                                      <p:cBhvr additive="base">
                                        <p:cTn id="26" dur="500" fill="hold"/>
                                        <p:tgtEl>
                                          <p:spTgt spid="31"/>
                                        </p:tgtEl>
                                        <p:attrNameLst>
                                          <p:attrName>ppt_y</p:attrName>
                                        </p:attrNameLst>
                                      </p:cBhvr>
                                      <p:tavLst>
                                        <p:tav tm="0">
                                          <p:val>
                                            <p:strVal val="1+#ppt_h/2"/>
                                          </p:val>
                                        </p:tav>
                                        <p:tav tm="100000">
                                          <p:val>
                                            <p:strVal val="#ppt_y"/>
                                          </p:val>
                                        </p:tav>
                                      </p:tavLst>
                                    </p:anim>
                                  </p:childTnLst>
                                </p:cTn>
                              </p:par>
                            </p:childTnLst>
                          </p:cTn>
                        </p:par>
                        <p:par>
                          <p:cTn id="27" fill="hold">
                            <p:stCondLst>
                              <p:cond delay="4000"/>
                            </p:stCondLst>
                            <p:childTnLst>
                              <p:par>
                                <p:cTn id="28" presetID="22" presetClass="entr" presetSubtype="2" fill="hold" grpId="0" nodeType="afterEffect">
                                  <p:stCondLst>
                                    <p:cond delay="0"/>
                                  </p:stCondLst>
                                  <p:childTnLst>
                                    <p:set>
                                      <p:cBhvr>
                                        <p:cTn id="29" dur="1" fill="hold">
                                          <p:stCondLst>
                                            <p:cond delay="0"/>
                                          </p:stCondLst>
                                        </p:cTn>
                                        <p:tgtEl>
                                          <p:spTgt spid="20"/>
                                        </p:tgtEl>
                                        <p:attrNameLst>
                                          <p:attrName>style.visibility</p:attrName>
                                        </p:attrNameLst>
                                      </p:cBhvr>
                                      <p:to>
                                        <p:strVal val="visible"/>
                                      </p:to>
                                    </p:set>
                                    <p:animEffect transition="in" filter="wipe(right)">
                                      <p:cBhvr>
                                        <p:cTn id="30" dur="500"/>
                                        <p:tgtEl>
                                          <p:spTgt spid="20"/>
                                        </p:tgtEl>
                                      </p:cBhvr>
                                    </p:animEffect>
                                  </p:childTnLst>
                                </p:cTn>
                              </p:par>
                            </p:childTnLst>
                          </p:cTn>
                        </p:par>
                        <p:par>
                          <p:cTn id="31" fill="hold">
                            <p:stCondLst>
                              <p:cond delay="4500"/>
                            </p:stCondLst>
                            <p:childTnLst>
                              <p:par>
                                <p:cTn id="32" presetID="42" presetClass="entr" presetSubtype="0" fill="hold" nodeType="afterEffect">
                                  <p:stCondLst>
                                    <p:cond delay="0"/>
                                  </p:stCondLst>
                                  <p:childTnLst>
                                    <p:set>
                                      <p:cBhvr>
                                        <p:cTn id="33" dur="1" fill="hold">
                                          <p:stCondLst>
                                            <p:cond delay="0"/>
                                          </p:stCondLst>
                                        </p:cTn>
                                        <p:tgtEl>
                                          <p:spTgt spid="15"/>
                                        </p:tgtEl>
                                        <p:attrNameLst>
                                          <p:attrName>style.visibility</p:attrName>
                                        </p:attrNameLst>
                                      </p:cBhvr>
                                      <p:to>
                                        <p:strVal val="visible"/>
                                      </p:to>
                                    </p:set>
                                    <p:animEffect transition="in" filter="fade">
                                      <p:cBhvr>
                                        <p:cTn id="34" dur="1000"/>
                                        <p:tgtEl>
                                          <p:spTgt spid="15"/>
                                        </p:tgtEl>
                                      </p:cBhvr>
                                    </p:animEffect>
                                    <p:anim calcmode="lin" valueType="num">
                                      <p:cBhvr>
                                        <p:cTn id="35" dur="1000" fill="hold"/>
                                        <p:tgtEl>
                                          <p:spTgt spid="15"/>
                                        </p:tgtEl>
                                        <p:attrNameLst>
                                          <p:attrName>ppt_x</p:attrName>
                                        </p:attrNameLst>
                                      </p:cBhvr>
                                      <p:tavLst>
                                        <p:tav tm="0">
                                          <p:val>
                                            <p:strVal val="#ppt_x"/>
                                          </p:val>
                                        </p:tav>
                                        <p:tav tm="100000">
                                          <p:val>
                                            <p:strVal val="#ppt_x"/>
                                          </p:val>
                                        </p:tav>
                                      </p:tavLst>
                                    </p:anim>
                                    <p:anim calcmode="lin" valueType="num">
                                      <p:cBhvr>
                                        <p:cTn id="36" dur="1000" fill="hold"/>
                                        <p:tgtEl>
                                          <p:spTgt spid="15"/>
                                        </p:tgtEl>
                                        <p:attrNameLst>
                                          <p:attrName>ppt_y</p:attrName>
                                        </p:attrNameLst>
                                      </p:cBhvr>
                                      <p:tavLst>
                                        <p:tav tm="0">
                                          <p:val>
                                            <p:strVal val="#ppt_y+.1"/>
                                          </p:val>
                                        </p:tav>
                                        <p:tav tm="100000">
                                          <p:val>
                                            <p:strVal val="#ppt_y"/>
                                          </p:val>
                                        </p:tav>
                                      </p:tavLst>
                                    </p:anim>
                                  </p:childTnLst>
                                </p:cTn>
                              </p:par>
                            </p:childTnLst>
                          </p:cTn>
                        </p:par>
                        <p:par>
                          <p:cTn id="37" fill="hold">
                            <p:stCondLst>
                              <p:cond delay="5500"/>
                            </p:stCondLst>
                            <p:childTnLst>
                              <p:par>
                                <p:cTn id="38" presetID="53" presetClass="entr" presetSubtype="16" fill="hold" nodeType="afterEffect">
                                  <p:stCondLst>
                                    <p:cond delay="0"/>
                                  </p:stCondLst>
                                  <p:childTnLst>
                                    <p:set>
                                      <p:cBhvr>
                                        <p:cTn id="39" dur="1" fill="hold">
                                          <p:stCondLst>
                                            <p:cond delay="0"/>
                                          </p:stCondLst>
                                        </p:cTn>
                                        <p:tgtEl>
                                          <p:spTgt spid="21"/>
                                        </p:tgtEl>
                                        <p:attrNameLst>
                                          <p:attrName>style.visibility</p:attrName>
                                        </p:attrNameLst>
                                      </p:cBhvr>
                                      <p:to>
                                        <p:strVal val="visible"/>
                                      </p:to>
                                    </p:set>
                                    <p:anim calcmode="lin" valueType="num">
                                      <p:cBhvr>
                                        <p:cTn id="40" dur="500" fill="hold"/>
                                        <p:tgtEl>
                                          <p:spTgt spid="21"/>
                                        </p:tgtEl>
                                        <p:attrNameLst>
                                          <p:attrName>ppt_w</p:attrName>
                                        </p:attrNameLst>
                                      </p:cBhvr>
                                      <p:tavLst>
                                        <p:tav tm="0">
                                          <p:val>
                                            <p:fltVal val="0"/>
                                          </p:val>
                                        </p:tav>
                                        <p:tav tm="100000">
                                          <p:val>
                                            <p:strVal val="#ppt_w"/>
                                          </p:val>
                                        </p:tav>
                                      </p:tavLst>
                                    </p:anim>
                                    <p:anim calcmode="lin" valueType="num">
                                      <p:cBhvr>
                                        <p:cTn id="41" dur="500" fill="hold"/>
                                        <p:tgtEl>
                                          <p:spTgt spid="21"/>
                                        </p:tgtEl>
                                        <p:attrNameLst>
                                          <p:attrName>ppt_h</p:attrName>
                                        </p:attrNameLst>
                                      </p:cBhvr>
                                      <p:tavLst>
                                        <p:tav tm="0">
                                          <p:val>
                                            <p:fltVal val="0"/>
                                          </p:val>
                                        </p:tav>
                                        <p:tav tm="100000">
                                          <p:val>
                                            <p:strVal val="#ppt_h"/>
                                          </p:val>
                                        </p:tav>
                                      </p:tavLst>
                                    </p:anim>
                                    <p:animEffect transition="in" filter="fade">
                                      <p:cBhvr>
                                        <p:cTn id="42" dur="500"/>
                                        <p:tgtEl>
                                          <p:spTgt spid="21"/>
                                        </p:tgtEl>
                                      </p:cBhvr>
                                    </p:animEffect>
                                  </p:childTnLst>
                                </p:cTn>
                              </p:par>
                            </p:childTnLst>
                          </p:cTn>
                        </p:par>
                        <p:par>
                          <p:cTn id="43" fill="hold">
                            <p:stCondLst>
                              <p:cond delay="6000"/>
                            </p:stCondLst>
                            <p:childTnLst>
                              <p:par>
                                <p:cTn id="44" presetID="22" presetClass="entr" presetSubtype="8" fill="hold" grpId="0" nodeType="afterEffect">
                                  <p:stCondLst>
                                    <p:cond delay="0"/>
                                  </p:stCondLst>
                                  <p:childTnLst>
                                    <p:set>
                                      <p:cBhvr>
                                        <p:cTn id="45" dur="1" fill="hold">
                                          <p:stCondLst>
                                            <p:cond delay="0"/>
                                          </p:stCondLst>
                                        </p:cTn>
                                        <p:tgtEl>
                                          <p:spTgt spid="17"/>
                                        </p:tgtEl>
                                        <p:attrNameLst>
                                          <p:attrName>style.visibility</p:attrName>
                                        </p:attrNameLst>
                                      </p:cBhvr>
                                      <p:to>
                                        <p:strVal val="visible"/>
                                      </p:to>
                                    </p:set>
                                    <p:animEffect transition="in" filter="wipe(left)">
                                      <p:cBhvr>
                                        <p:cTn id="46" dur="500"/>
                                        <p:tgtEl>
                                          <p:spTgt spid="17"/>
                                        </p:tgtEl>
                                      </p:cBhvr>
                                    </p:animEffect>
                                  </p:childTnLst>
                                </p:cTn>
                              </p:par>
                            </p:childTnLst>
                          </p:cTn>
                        </p:par>
                        <p:par>
                          <p:cTn id="47" fill="hold">
                            <p:stCondLst>
                              <p:cond delay="6500"/>
                            </p:stCondLst>
                            <p:childTnLst>
                              <p:par>
                                <p:cTn id="48" presetID="42" presetClass="entr" presetSubtype="0" fill="hold" nodeType="afterEffect">
                                  <p:stCondLst>
                                    <p:cond delay="0"/>
                                  </p:stCondLst>
                                  <p:childTnLst>
                                    <p:set>
                                      <p:cBhvr>
                                        <p:cTn id="49" dur="1" fill="hold">
                                          <p:stCondLst>
                                            <p:cond delay="0"/>
                                          </p:stCondLst>
                                        </p:cTn>
                                        <p:tgtEl>
                                          <p:spTgt spid="10"/>
                                        </p:tgtEl>
                                        <p:attrNameLst>
                                          <p:attrName>style.visibility</p:attrName>
                                        </p:attrNameLst>
                                      </p:cBhvr>
                                      <p:to>
                                        <p:strVal val="visible"/>
                                      </p:to>
                                    </p:set>
                                    <p:animEffect transition="in" filter="fade">
                                      <p:cBhvr>
                                        <p:cTn id="50" dur="1000"/>
                                        <p:tgtEl>
                                          <p:spTgt spid="10"/>
                                        </p:tgtEl>
                                      </p:cBhvr>
                                    </p:animEffect>
                                    <p:anim calcmode="lin" valueType="num">
                                      <p:cBhvr>
                                        <p:cTn id="51" dur="1000" fill="hold"/>
                                        <p:tgtEl>
                                          <p:spTgt spid="10"/>
                                        </p:tgtEl>
                                        <p:attrNameLst>
                                          <p:attrName>ppt_x</p:attrName>
                                        </p:attrNameLst>
                                      </p:cBhvr>
                                      <p:tavLst>
                                        <p:tav tm="0">
                                          <p:val>
                                            <p:strVal val="#ppt_x"/>
                                          </p:val>
                                        </p:tav>
                                        <p:tav tm="100000">
                                          <p:val>
                                            <p:strVal val="#ppt_x"/>
                                          </p:val>
                                        </p:tav>
                                      </p:tavLst>
                                    </p:anim>
                                    <p:anim calcmode="lin" valueType="num">
                                      <p:cBhvr>
                                        <p:cTn id="52" dur="1000" fill="hold"/>
                                        <p:tgtEl>
                                          <p:spTgt spid="10"/>
                                        </p:tgtEl>
                                        <p:attrNameLst>
                                          <p:attrName>ppt_y</p:attrName>
                                        </p:attrNameLst>
                                      </p:cBhvr>
                                      <p:tavLst>
                                        <p:tav tm="0">
                                          <p:val>
                                            <p:strVal val="#ppt_y+.1"/>
                                          </p:val>
                                        </p:tav>
                                        <p:tav tm="100000">
                                          <p:val>
                                            <p:strVal val="#ppt_y"/>
                                          </p:val>
                                        </p:tav>
                                      </p:tavLst>
                                    </p:anim>
                                  </p:childTnLst>
                                </p:cTn>
                              </p:par>
                            </p:childTnLst>
                          </p:cTn>
                        </p:par>
                        <p:par>
                          <p:cTn id="53" fill="hold">
                            <p:stCondLst>
                              <p:cond delay="7500"/>
                            </p:stCondLst>
                            <p:childTnLst>
                              <p:par>
                                <p:cTn id="54" presetID="53" presetClass="entr" presetSubtype="16" fill="hold" nodeType="afterEffect">
                                  <p:stCondLst>
                                    <p:cond delay="0"/>
                                  </p:stCondLst>
                                  <p:childTnLst>
                                    <p:set>
                                      <p:cBhvr>
                                        <p:cTn id="55" dur="1" fill="hold">
                                          <p:stCondLst>
                                            <p:cond delay="0"/>
                                          </p:stCondLst>
                                        </p:cTn>
                                        <p:tgtEl>
                                          <p:spTgt spid="11"/>
                                        </p:tgtEl>
                                        <p:attrNameLst>
                                          <p:attrName>style.visibility</p:attrName>
                                        </p:attrNameLst>
                                      </p:cBhvr>
                                      <p:to>
                                        <p:strVal val="visible"/>
                                      </p:to>
                                    </p:set>
                                    <p:anim calcmode="lin" valueType="num">
                                      <p:cBhvr>
                                        <p:cTn id="56" dur="500" fill="hold"/>
                                        <p:tgtEl>
                                          <p:spTgt spid="11"/>
                                        </p:tgtEl>
                                        <p:attrNameLst>
                                          <p:attrName>ppt_w</p:attrName>
                                        </p:attrNameLst>
                                      </p:cBhvr>
                                      <p:tavLst>
                                        <p:tav tm="0">
                                          <p:val>
                                            <p:fltVal val="0"/>
                                          </p:val>
                                        </p:tav>
                                        <p:tav tm="100000">
                                          <p:val>
                                            <p:strVal val="#ppt_w"/>
                                          </p:val>
                                        </p:tav>
                                      </p:tavLst>
                                    </p:anim>
                                    <p:anim calcmode="lin" valueType="num">
                                      <p:cBhvr>
                                        <p:cTn id="57" dur="500" fill="hold"/>
                                        <p:tgtEl>
                                          <p:spTgt spid="11"/>
                                        </p:tgtEl>
                                        <p:attrNameLst>
                                          <p:attrName>ppt_h</p:attrName>
                                        </p:attrNameLst>
                                      </p:cBhvr>
                                      <p:tavLst>
                                        <p:tav tm="0">
                                          <p:val>
                                            <p:fltVal val="0"/>
                                          </p:val>
                                        </p:tav>
                                        <p:tav tm="100000">
                                          <p:val>
                                            <p:strVal val="#ppt_h"/>
                                          </p:val>
                                        </p:tav>
                                      </p:tavLst>
                                    </p:anim>
                                    <p:animEffect transition="in" filter="fade">
                                      <p:cBhvr>
                                        <p:cTn id="58" dur="500"/>
                                        <p:tgtEl>
                                          <p:spTgt spid="11"/>
                                        </p:tgtEl>
                                      </p:cBhvr>
                                    </p:animEffect>
                                  </p:childTnLst>
                                </p:cTn>
                              </p:par>
                            </p:childTnLst>
                          </p:cTn>
                        </p:par>
                        <p:par>
                          <p:cTn id="59" fill="hold">
                            <p:stCondLst>
                              <p:cond delay="8000"/>
                            </p:stCondLst>
                            <p:childTnLst>
                              <p:par>
                                <p:cTn id="60" presetID="22" presetClass="entr" presetSubtype="2" fill="hold" grpId="0" nodeType="afterEffect">
                                  <p:stCondLst>
                                    <p:cond delay="0"/>
                                  </p:stCondLst>
                                  <p:childTnLst>
                                    <p:set>
                                      <p:cBhvr>
                                        <p:cTn id="61" dur="1" fill="hold">
                                          <p:stCondLst>
                                            <p:cond delay="0"/>
                                          </p:stCondLst>
                                        </p:cTn>
                                        <p:tgtEl>
                                          <p:spTgt spid="19"/>
                                        </p:tgtEl>
                                        <p:attrNameLst>
                                          <p:attrName>style.visibility</p:attrName>
                                        </p:attrNameLst>
                                      </p:cBhvr>
                                      <p:to>
                                        <p:strVal val="visible"/>
                                      </p:to>
                                    </p:set>
                                    <p:animEffect transition="in" filter="wipe(right)">
                                      <p:cBhvr>
                                        <p:cTn id="62" dur="500"/>
                                        <p:tgtEl>
                                          <p:spTgt spid="19"/>
                                        </p:tgtEl>
                                      </p:cBhvr>
                                    </p:animEffect>
                                  </p:childTnLst>
                                </p:cTn>
                              </p:par>
                            </p:childTnLst>
                          </p:cTn>
                        </p:par>
                        <p:par>
                          <p:cTn id="63" fill="hold">
                            <p:stCondLst>
                              <p:cond delay="8500"/>
                            </p:stCondLst>
                            <p:childTnLst>
                              <p:par>
                                <p:cTn id="64" presetID="42" presetClass="entr" presetSubtype="0" fill="hold" nodeType="afterEffect">
                                  <p:stCondLst>
                                    <p:cond delay="0"/>
                                  </p:stCondLst>
                                  <p:childTnLst>
                                    <p:set>
                                      <p:cBhvr>
                                        <p:cTn id="65" dur="1" fill="hold">
                                          <p:stCondLst>
                                            <p:cond delay="0"/>
                                          </p:stCondLst>
                                        </p:cTn>
                                        <p:tgtEl>
                                          <p:spTgt spid="16"/>
                                        </p:tgtEl>
                                        <p:attrNameLst>
                                          <p:attrName>style.visibility</p:attrName>
                                        </p:attrNameLst>
                                      </p:cBhvr>
                                      <p:to>
                                        <p:strVal val="visible"/>
                                      </p:to>
                                    </p:set>
                                    <p:animEffect transition="in" filter="fade">
                                      <p:cBhvr>
                                        <p:cTn id="66" dur="1000"/>
                                        <p:tgtEl>
                                          <p:spTgt spid="16"/>
                                        </p:tgtEl>
                                      </p:cBhvr>
                                    </p:animEffect>
                                    <p:anim calcmode="lin" valueType="num">
                                      <p:cBhvr>
                                        <p:cTn id="67" dur="1000" fill="hold"/>
                                        <p:tgtEl>
                                          <p:spTgt spid="16"/>
                                        </p:tgtEl>
                                        <p:attrNameLst>
                                          <p:attrName>ppt_x</p:attrName>
                                        </p:attrNameLst>
                                      </p:cBhvr>
                                      <p:tavLst>
                                        <p:tav tm="0">
                                          <p:val>
                                            <p:strVal val="#ppt_x"/>
                                          </p:val>
                                        </p:tav>
                                        <p:tav tm="100000">
                                          <p:val>
                                            <p:strVal val="#ppt_x"/>
                                          </p:val>
                                        </p:tav>
                                      </p:tavLst>
                                    </p:anim>
                                    <p:anim calcmode="lin" valueType="num">
                                      <p:cBhvr>
                                        <p:cTn id="68" dur="1000" fill="hold"/>
                                        <p:tgtEl>
                                          <p:spTgt spid="16"/>
                                        </p:tgtEl>
                                        <p:attrNameLst>
                                          <p:attrName>ppt_y</p:attrName>
                                        </p:attrNameLst>
                                      </p:cBhvr>
                                      <p:tavLst>
                                        <p:tav tm="0">
                                          <p:val>
                                            <p:strVal val="#ppt_y+.1"/>
                                          </p:val>
                                        </p:tav>
                                        <p:tav tm="100000">
                                          <p:val>
                                            <p:strVal val="#ppt_y"/>
                                          </p:val>
                                        </p:tav>
                                      </p:tavLst>
                                    </p:anim>
                                  </p:childTnLst>
                                </p:cTn>
                              </p:par>
                            </p:childTnLst>
                          </p:cTn>
                        </p:par>
                        <p:par>
                          <p:cTn id="69" fill="hold">
                            <p:stCondLst>
                              <p:cond delay="9500"/>
                            </p:stCondLst>
                            <p:childTnLst>
                              <p:par>
                                <p:cTn id="70" presetID="53" presetClass="entr" presetSubtype="16" fill="hold" nodeType="afterEffect">
                                  <p:stCondLst>
                                    <p:cond delay="0"/>
                                  </p:stCondLst>
                                  <p:childTnLst>
                                    <p:set>
                                      <p:cBhvr>
                                        <p:cTn id="71" dur="1" fill="hold">
                                          <p:stCondLst>
                                            <p:cond delay="0"/>
                                          </p:stCondLst>
                                        </p:cTn>
                                        <p:tgtEl>
                                          <p:spTgt spid="24"/>
                                        </p:tgtEl>
                                        <p:attrNameLst>
                                          <p:attrName>style.visibility</p:attrName>
                                        </p:attrNameLst>
                                      </p:cBhvr>
                                      <p:to>
                                        <p:strVal val="visible"/>
                                      </p:to>
                                    </p:set>
                                    <p:anim calcmode="lin" valueType="num">
                                      <p:cBhvr>
                                        <p:cTn id="72" dur="500" fill="hold"/>
                                        <p:tgtEl>
                                          <p:spTgt spid="24"/>
                                        </p:tgtEl>
                                        <p:attrNameLst>
                                          <p:attrName>ppt_w</p:attrName>
                                        </p:attrNameLst>
                                      </p:cBhvr>
                                      <p:tavLst>
                                        <p:tav tm="0">
                                          <p:val>
                                            <p:fltVal val="0"/>
                                          </p:val>
                                        </p:tav>
                                        <p:tav tm="100000">
                                          <p:val>
                                            <p:strVal val="#ppt_w"/>
                                          </p:val>
                                        </p:tav>
                                      </p:tavLst>
                                    </p:anim>
                                    <p:anim calcmode="lin" valueType="num">
                                      <p:cBhvr>
                                        <p:cTn id="73" dur="500" fill="hold"/>
                                        <p:tgtEl>
                                          <p:spTgt spid="24"/>
                                        </p:tgtEl>
                                        <p:attrNameLst>
                                          <p:attrName>ppt_h</p:attrName>
                                        </p:attrNameLst>
                                      </p:cBhvr>
                                      <p:tavLst>
                                        <p:tav tm="0">
                                          <p:val>
                                            <p:fltVal val="0"/>
                                          </p:val>
                                        </p:tav>
                                        <p:tav tm="100000">
                                          <p:val>
                                            <p:strVal val="#ppt_h"/>
                                          </p:val>
                                        </p:tav>
                                      </p:tavLst>
                                    </p:anim>
                                    <p:animEffect transition="in" filter="fade">
                                      <p:cBhvr>
                                        <p:cTn id="74" dur="500"/>
                                        <p:tgtEl>
                                          <p:spTgt spid="24"/>
                                        </p:tgtEl>
                                      </p:cBhvr>
                                    </p:animEffect>
                                  </p:childTnLst>
                                </p:cTn>
                              </p:par>
                            </p:childTnLst>
                          </p:cTn>
                        </p:par>
                        <p:par>
                          <p:cTn id="75" fill="hold">
                            <p:stCondLst>
                              <p:cond delay="10000"/>
                            </p:stCondLst>
                            <p:childTnLst>
                              <p:par>
                                <p:cTn id="76" presetID="22" presetClass="entr" presetSubtype="8" fill="hold" grpId="0" nodeType="afterEffect">
                                  <p:stCondLst>
                                    <p:cond delay="0"/>
                                  </p:stCondLst>
                                  <p:childTnLst>
                                    <p:set>
                                      <p:cBhvr>
                                        <p:cTn id="77" dur="1" fill="hold">
                                          <p:stCondLst>
                                            <p:cond delay="0"/>
                                          </p:stCondLst>
                                        </p:cTn>
                                        <p:tgtEl>
                                          <p:spTgt spid="18"/>
                                        </p:tgtEl>
                                        <p:attrNameLst>
                                          <p:attrName>style.visibility</p:attrName>
                                        </p:attrNameLst>
                                      </p:cBhvr>
                                      <p:to>
                                        <p:strVal val="visible"/>
                                      </p:to>
                                    </p:set>
                                    <p:animEffect transition="in" filter="wipe(left)">
                                      <p:cBhvr>
                                        <p:cTn id="78" dur="500"/>
                                        <p:tgtEl>
                                          <p:spTgt spid="18"/>
                                        </p:tgtEl>
                                      </p:cBhvr>
                                    </p:animEffect>
                                  </p:childTnLst>
                                </p:cTn>
                              </p:par>
                            </p:childTnLst>
                          </p:cTn>
                        </p:par>
                        <p:par>
                          <p:cTn id="79" fill="hold">
                            <p:stCondLst>
                              <p:cond delay="10500"/>
                            </p:stCondLst>
                            <p:childTnLst>
                              <p:par>
                                <p:cTn id="80" presetID="42" presetClass="entr" presetSubtype="0" fill="hold" nodeType="afterEffect">
                                  <p:stCondLst>
                                    <p:cond delay="0"/>
                                  </p:stCondLst>
                                  <p:childTnLst>
                                    <p:set>
                                      <p:cBhvr>
                                        <p:cTn id="81" dur="1" fill="hold">
                                          <p:stCondLst>
                                            <p:cond delay="0"/>
                                          </p:stCondLst>
                                        </p:cTn>
                                        <p:tgtEl>
                                          <p:spTgt spid="14"/>
                                        </p:tgtEl>
                                        <p:attrNameLst>
                                          <p:attrName>style.visibility</p:attrName>
                                        </p:attrNameLst>
                                      </p:cBhvr>
                                      <p:to>
                                        <p:strVal val="visible"/>
                                      </p:to>
                                    </p:set>
                                    <p:animEffect transition="in" filter="fade">
                                      <p:cBhvr>
                                        <p:cTn id="82" dur="1000"/>
                                        <p:tgtEl>
                                          <p:spTgt spid="14"/>
                                        </p:tgtEl>
                                      </p:cBhvr>
                                    </p:animEffect>
                                    <p:anim calcmode="lin" valueType="num">
                                      <p:cBhvr>
                                        <p:cTn id="83" dur="1000" fill="hold"/>
                                        <p:tgtEl>
                                          <p:spTgt spid="14"/>
                                        </p:tgtEl>
                                        <p:attrNameLst>
                                          <p:attrName>ppt_x</p:attrName>
                                        </p:attrNameLst>
                                      </p:cBhvr>
                                      <p:tavLst>
                                        <p:tav tm="0">
                                          <p:val>
                                            <p:strVal val="#ppt_x"/>
                                          </p:val>
                                        </p:tav>
                                        <p:tav tm="100000">
                                          <p:val>
                                            <p:strVal val="#ppt_x"/>
                                          </p:val>
                                        </p:tav>
                                      </p:tavLst>
                                    </p:anim>
                                    <p:anim calcmode="lin" valueType="num">
                                      <p:cBhvr>
                                        <p:cTn id="84" dur="1000" fill="hold"/>
                                        <p:tgtEl>
                                          <p:spTgt spid="14"/>
                                        </p:tgtEl>
                                        <p:attrNameLst>
                                          <p:attrName>ppt_y</p:attrName>
                                        </p:attrNameLst>
                                      </p:cBhvr>
                                      <p:tavLst>
                                        <p:tav tm="0">
                                          <p:val>
                                            <p:strVal val="#ppt_y+.1"/>
                                          </p:val>
                                        </p:tav>
                                        <p:tav tm="100000">
                                          <p:val>
                                            <p:strVal val="#ppt_y"/>
                                          </p:val>
                                        </p:tav>
                                      </p:tavLst>
                                    </p:anim>
                                  </p:childTnLst>
                                </p:cTn>
                              </p:par>
                            </p:childTnLst>
                          </p:cTn>
                        </p:par>
                        <p:par>
                          <p:cTn id="85" fill="hold">
                            <p:stCondLst>
                              <p:cond delay="11500"/>
                            </p:stCondLst>
                            <p:childTnLst>
                              <p:par>
                                <p:cTn id="86" presetID="53" presetClass="entr" presetSubtype="16" fill="hold" nodeType="afterEffect">
                                  <p:stCondLst>
                                    <p:cond delay="0"/>
                                  </p:stCondLst>
                                  <p:childTnLst>
                                    <p:set>
                                      <p:cBhvr>
                                        <p:cTn id="87" dur="1" fill="hold">
                                          <p:stCondLst>
                                            <p:cond delay="0"/>
                                          </p:stCondLst>
                                        </p:cTn>
                                        <p:tgtEl>
                                          <p:spTgt spid="27"/>
                                        </p:tgtEl>
                                        <p:attrNameLst>
                                          <p:attrName>style.visibility</p:attrName>
                                        </p:attrNameLst>
                                      </p:cBhvr>
                                      <p:to>
                                        <p:strVal val="visible"/>
                                      </p:to>
                                    </p:set>
                                    <p:anim calcmode="lin" valueType="num">
                                      <p:cBhvr>
                                        <p:cTn id="88" dur="500" fill="hold"/>
                                        <p:tgtEl>
                                          <p:spTgt spid="27"/>
                                        </p:tgtEl>
                                        <p:attrNameLst>
                                          <p:attrName>ppt_w</p:attrName>
                                        </p:attrNameLst>
                                      </p:cBhvr>
                                      <p:tavLst>
                                        <p:tav tm="0">
                                          <p:val>
                                            <p:fltVal val="0"/>
                                          </p:val>
                                        </p:tav>
                                        <p:tav tm="100000">
                                          <p:val>
                                            <p:strVal val="#ppt_w"/>
                                          </p:val>
                                        </p:tav>
                                      </p:tavLst>
                                    </p:anim>
                                    <p:anim calcmode="lin" valueType="num">
                                      <p:cBhvr>
                                        <p:cTn id="89" dur="500" fill="hold"/>
                                        <p:tgtEl>
                                          <p:spTgt spid="27"/>
                                        </p:tgtEl>
                                        <p:attrNameLst>
                                          <p:attrName>ppt_h</p:attrName>
                                        </p:attrNameLst>
                                      </p:cBhvr>
                                      <p:tavLst>
                                        <p:tav tm="0">
                                          <p:val>
                                            <p:fltVal val="0"/>
                                          </p:val>
                                        </p:tav>
                                        <p:tav tm="100000">
                                          <p:val>
                                            <p:strVal val="#ppt_h"/>
                                          </p:val>
                                        </p:tav>
                                      </p:tavLst>
                                    </p:anim>
                                    <p:animEffect transition="in" filter="fade">
                                      <p:cBhvr>
                                        <p:cTn id="90"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8" grpId="0" animBg="1"/>
      <p:bldP spid="19" grpId="0" animBg="1"/>
      <p:bldP spid="20" grpId="0" animBg="1"/>
      <p:bldP spid="30" grpId="0"/>
      <p:bldP spid="31" grpId="0"/>
      <p:bldP spid="32" grpId="0"/>
      <p:bldP spid="3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123439" y="1504216"/>
            <a:ext cx="7344959" cy="5029192"/>
          </a:xfrm>
          <a:prstGeom prst="rect">
            <a:avLst/>
          </a:prstGeom>
        </p:spPr>
      </p:pic>
      <p:cxnSp>
        <p:nvCxnSpPr>
          <p:cNvPr id="3" name="直接连接符 2"/>
          <p:cNvCxnSpPr/>
          <p:nvPr/>
        </p:nvCxnSpPr>
        <p:spPr>
          <a:xfrm>
            <a:off x="3267575" y="1641247"/>
            <a:ext cx="0" cy="983021"/>
          </a:xfrm>
          <a:prstGeom prst="line">
            <a:avLst/>
          </a:prstGeom>
          <a:noFill/>
          <a:ln w="19050" cap="flat" cmpd="sng" algn="ctr">
            <a:solidFill>
              <a:srgbClr val="0075CC"/>
            </a:solidFill>
            <a:prstDash val="solid"/>
          </a:ln>
          <a:effectLst>
            <a:outerShdw dist="12700" sx="101000" sy="101000" algn="l" rotWithShape="0">
              <a:srgbClr val="43CEFF"/>
            </a:outerShdw>
          </a:effectLst>
        </p:spPr>
      </p:cxnSp>
      <p:cxnSp>
        <p:nvCxnSpPr>
          <p:cNvPr id="4" name="直接连接符 3"/>
          <p:cNvCxnSpPr/>
          <p:nvPr/>
        </p:nvCxnSpPr>
        <p:spPr>
          <a:xfrm>
            <a:off x="3267575" y="3527300"/>
            <a:ext cx="0" cy="983021"/>
          </a:xfrm>
          <a:prstGeom prst="line">
            <a:avLst/>
          </a:prstGeom>
          <a:noFill/>
          <a:ln w="19050" cap="flat" cmpd="sng" algn="ctr">
            <a:solidFill>
              <a:srgbClr val="F79646">
                <a:lumMod val="50000"/>
              </a:srgbClr>
            </a:solidFill>
            <a:prstDash val="solid"/>
          </a:ln>
          <a:effectLst>
            <a:outerShdw dist="12700" sx="101000" sy="101000" algn="l" rotWithShape="0">
              <a:srgbClr val="FFC819"/>
            </a:outerShdw>
          </a:effectLst>
        </p:spPr>
      </p:cxnSp>
      <p:cxnSp>
        <p:nvCxnSpPr>
          <p:cNvPr id="5" name="直接连接符 4"/>
          <p:cNvCxnSpPr/>
          <p:nvPr/>
        </p:nvCxnSpPr>
        <p:spPr>
          <a:xfrm>
            <a:off x="3267575" y="5431908"/>
            <a:ext cx="0" cy="983021"/>
          </a:xfrm>
          <a:prstGeom prst="line">
            <a:avLst/>
          </a:prstGeom>
          <a:noFill/>
          <a:ln w="19050" cap="flat" cmpd="sng" algn="ctr">
            <a:solidFill>
              <a:srgbClr val="3A8A1E"/>
            </a:solidFill>
            <a:prstDash val="solid"/>
          </a:ln>
          <a:effectLst>
            <a:outerShdw dist="12700" sx="101000" sy="101000" algn="l" rotWithShape="0">
              <a:srgbClr val="C7EF85"/>
            </a:outerShdw>
          </a:effectLst>
        </p:spPr>
      </p:cxnSp>
      <p:sp>
        <p:nvSpPr>
          <p:cNvPr id="6" name="TextBox 5"/>
          <p:cNvSpPr txBox="1"/>
          <p:nvPr/>
        </p:nvSpPr>
        <p:spPr>
          <a:xfrm>
            <a:off x="2413914" y="1498008"/>
            <a:ext cx="886495" cy="625877"/>
          </a:xfrm>
          <a:prstGeom prst="rect">
            <a:avLst/>
          </a:prstGeom>
          <a:noFill/>
        </p:spPr>
        <p:txBody>
          <a:bodyPr wrap="square" rtlCol="0">
            <a:spAutoFit/>
          </a:bodyPr>
          <a:lstStyle/>
          <a:p>
            <a:pPr algn="ctr" defTabSz="1219170">
              <a:lnSpc>
                <a:spcPct val="130000"/>
              </a:lnSpc>
              <a:defRPr/>
            </a:pPr>
            <a:r>
              <a:rPr lang="zh-CN" altLang="en-US" sz="2667" b="1" kern="0" dirty="0">
                <a:solidFill>
                  <a:sysClr val="window" lastClr="FFFFFF"/>
                </a:solidFill>
                <a:latin typeface="微软雅黑" pitchFamily="34" charset="-122"/>
                <a:ea typeface="微软雅黑" pitchFamily="34" charset="-122"/>
              </a:rPr>
              <a:t>文本</a:t>
            </a:r>
          </a:p>
        </p:txBody>
      </p:sp>
      <p:sp>
        <p:nvSpPr>
          <p:cNvPr id="7" name="TextBox 6"/>
          <p:cNvSpPr txBox="1"/>
          <p:nvPr/>
        </p:nvSpPr>
        <p:spPr>
          <a:xfrm>
            <a:off x="2413914" y="3438486"/>
            <a:ext cx="886495" cy="625877"/>
          </a:xfrm>
          <a:prstGeom prst="rect">
            <a:avLst/>
          </a:prstGeom>
          <a:noFill/>
        </p:spPr>
        <p:txBody>
          <a:bodyPr wrap="square" rtlCol="0">
            <a:spAutoFit/>
          </a:bodyPr>
          <a:lstStyle/>
          <a:p>
            <a:pPr algn="ctr" defTabSz="1219170">
              <a:lnSpc>
                <a:spcPct val="130000"/>
              </a:lnSpc>
              <a:defRPr/>
            </a:pPr>
            <a:r>
              <a:rPr lang="zh-CN" altLang="en-US" sz="2667" b="1" kern="0" dirty="0">
                <a:solidFill>
                  <a:sysClr val="window" lastClr="FFFFFF"/>
                </a:solidFill>
                <a:latin typeface="微软雅黑" pitchFamily="34" charset="-122"/>
                <a:ea typeface="微软雅黑" pitchFamily="34" charset="-122"/>
              </a:rPr>
              <a:t>文本</a:t>
            </a:r>
          </a:p>
        </p:txBody>
      </p:sp>
      <p:sp>
        <p:nvSpPr>
          <p:cNvPr id="8" name="TextBox 7"/>
          <p:cNvSpPr txBox="1"/>
          <p:nvPr/>
        </p:nvSpPr>
        <p:spPr>
          <a:xfrm>
            <a:off x="2413914" y="5274910"/>
            <a:ext cx="886495" cy="625877"/>
          </a:xfrm>
          <a:prstGeom prst="rect">
            <a:avLst/>
          </a:prstGeom>
          <a:noFill/>
        </p:spPr>
        <p:txBody>
          <a:bodyPr wrap="square" rtlCol="0">
            <a:spAutoFit/>
          </a:bodyPr>
          <a:lstStyle/>
          <a:p>
            <a:pPr algn="ctr" defTabSz="1219170">
              <a:lnSpc>
                <a:spcPct val="130000"/>
              </a:lnSpc>
              <a:defRPr/>
            </a:pPr>
            <a:r>
              <a:rPr lang="zh-CN" altLang="en-US" sz="2667" b="1" kern="0" dirty="0">
                <a:solidFill>
                  <a:sysClr val="window" lastClr="FFFFFF"/>
                </a:solidFill>
                <a:latin typeface="微软雅黑" pitchFamily="34" charset="-122"/>
                <a:ea typeface="微软雅黑" pitchFamily="34" charset="-122"/>
              </a:rPr>
              <a:t>文本</a:t>
            </a:r>
          </a:p>
        </p:txBody>
      </p:sp>
      <p:sp>
        <p:nvSpPr>
          <p:cNvPr id="9" name="TextBox 8"/>
          <p:cNvSpPr txBox="1"/>
          <p:nvPr/>
        </p:nvSpPr>
        <p:spPr>
          <a:xfrm>
            <a:off x="3534324" y="1641247"/>
            <a:ext cx="3567013" cy="572464"/>
          </a:xfrm>
          <a:prstGeom prst="rect">
            <a:avLst/>
          </a:prstGeom>
          <a:noFill/>
        </p:spPr>
        <p:txBody>
          <a:bodyPr wrap="square" rtlCol="0">
            <a:spAutoFit/>
          </a:bodyPr>
          <a:lstStyle/>
          <a:p>
            <a:pPr algn="just" defTabSz="1219170">
              <a:lnSpc>
                <a:spcPct val="130000"/>
              </a:lnSpc>
              <a:defRPr/>
            </a:pPr>
            <a:r>
              <a:rPr lang="zh-CN" altLang="en-US" sz="2400" kern="0" dirty="0">
                <a:solidFill>
                  <a:sysClr val="window" lastClr="FFFFFF"/>
                </a:solidFill>
                <a:latin typeface="微软雅黑" pitchFamily="34" charset="-122"/>
                <a:ea typeface="微软雅黑" pitchFamily="34" charset="-122"/>
              </a:rPr>
              <a:t>您的内容打在这里</a:t>
            </a:r>
            <a:endParaRPr lang="en-US" altLang="zh-CN" sz="2400" kern="0" dirty="0">
              <a:solidFill>
                <a:sysClr val="window" lastClr="FFFFFF"/>
              </a:solidFill>
              <a:latin typeface="微软雅黑" pitchFamily="34" charset="-122"/>
              <a:ea typeface="微软雅黑" pitchFamily="34" charset="-122"/>
            </a:endParaRPr>
          </a:p>
        </p:txBody>
      </p:sp>
      <p:sp>
        <p:nvSpPr>
          <p:cNvPr id="10" name="TextBox 9"/>
          <p:cNvSpPr txBox="1"/>
          <p:nvPr/>
        </p:nvSpPr>
        <p:spPr>
          <a:xfrm>
            <a:off x="3534324" y="3546891"/>
            <a:ext cx="3567013" cy="572464"/>
          </a:xfrm>
          <a:prstGeom prst="rect">
            <a:avLst/>
          </a:prstGeom>
          <a:noFill/>
        </p:spPr>
        <p:txBody>
          <a:bodyPr wrap="square" rtlCol="0">
            <a:spAutoFit/>
          </a:bodyPr>
          <a:lstStyle/>
          <a:p>
            <a:pPr algn="just" defTabSz="1219170">
              <a:lnSpc>
                <a:spcPct val="130000"/>
              </a:lnSpc>
              <a:defRPr/>
            </a:pPr>
            <a:r>
              <a:rPr lang="zh-CN" altLang="en-US" sz="2400" kern="0" dirty="0">
                <a:solidFill>
                  <a:sysClr val="window" lastClr="FFFFFF"/>
                </a:solidFill>
                <a:latin typeface="微软雅黑" pitchFamily="34" charset="-122"/>
                <a:ea typeface="微软雅黑" pitchFamily="34" charset="-122"/>
              </a:rPr>
              <a:t>您的内容打在这里</a:t>
            </a:r>
            <a:endParaRPr lang="en-US" altLang="zh-CN" sz="2400" kern="0" dirty="0">
              <a:solidFill>
                <a:sysClr val="window" lastClr="FFFFFF"/>
              </a:solidFill>
              <a:latin typeface="微软雅黑" pitchFamily="34" charset="-122"/>
              <a:ea typeface="微软雅黑" pitchFamily="34" charset="-122"/>
            </a:endParaRPr>
          </a:p>
        </p:txBody>
      </p:sp>
      <p:sp>
        <p:nvSpPr>
          <p:cNvPr id="11" name="TextBox 10"/>
          <p:cNvSpPr txBox="1"/>
          <p:nvPr/>
        </p:nvSpPr>
        <p:spPr>
          <a:xfrm>
            <a:off x="3534324" y="5450490"/>
            <a:ext cx="3567013" cy="572464"/>
          </a:xfrm>
          <a:prstGeom prst="rect">
            <a:avLst/>
          </a:prstGeom>
          <a:noFill/>
        </p:spPr>
        <p:txBody>
          <a:bodyPr wrap="square" rtlCol="0">
            <a:spAutoFit/>
          </a:bodyPr>
          <a:lstStyle/>
          <a:p>
            <a:pPr algn="just" defTabSz="1219170">
              <a:lnSpc>
                <a:spcPct val="130000"/>
              </a:lnSpc>
              <a:defRPr/>
            </a:pPr>
            <a:r>
              <a:rPr lang="zh-CN" altLang="en-US" sz="2400" kern="0" dirty="0">
                <a:solidFill>
                  <a:sysClr val="window" lastClr="FFFFFF"/>
                </a:solidFill>
                <a:latin typeface="微软雅黑" pitchFamily="34" charset="-122"/>
                <a:ea typeface="微软雅黑" pitchFamily="34" charset="-122"/>
              </a:rPr>
              <a:t>您的内容打在这里</a:t>
            </a:r>
            <a:endParaRPr lang="en-US" altLang="zh-CN" sz="2400" kern="0" dirty="0">
              <a:solidFill>
                <a:sysClr val="window" lastClr="FFFFFF"/>
              </a:solidFill>
              <a:latin typeface="微软雅黑" pitchFamily="34" charset="-122"/>
              <a:ea typeface="微软雅黑" pitchFamily="34" charset="-122"/>
            </a:endParaRPr>
          </a:p>
        </p:txBody>
      </p:sp>
      <p:sp>
        <p:nvSpPr>
          <p:cNvPr id="12" name="圆角矩形 13"/>
          <p:cNvSpPr/>
          <p:nvPr/>
        </p:nvSpPr>
        <p:spPr>
          <a:xfrm>
            <a:off x="9264352" y="1423939"/>
            <a:ext cx="1299544" cy="4021285"/>
          </a:xfrm>
          <a:custGeom>
            <a:avLst/>
            <a:gdLst/>
            <a:ahLst/>
            <a:cxnLst/>
            <a:rect l="l" t="t" r="r" b="b"/>
            <a:pathLst>
              <a:path w="1080120" h="3342305">
                <a:moveTo>
                  <a:pt x="0" y="0"/>
                </a:moveTo>
                <a:lnTo>
                  <a:pt x="1080120" y="0"/>
                </a:lnTo>
                <a:lnTo>
                  <a:pt x="1080120" y="2811642"/>
                </a:lnTo>
                <a:cubicBezTo>
                  <a:pt x="1080120" y="3104719"/>
                  <a:pt x="842534" y="3342305"/>
                  <a:pt x="549457" y="3342305"/>
                </a:cubicBezTo>
                <a:lnTo>
                  <a:pt x="530663" y="3342305"/>
                </a:lnTo>
                <a:cubicBezTo>
                  <a:pt x="237586" y="3342305"/>
                  <a:pt x="0" y="3104719"/>
                  <a:pt x="0" y="2811642"/>
                </a:cubicBezTo>
                <a:close/>
              </a:path>
            </a:pathLst>
          </a:custGeom>
          <a:solidFill>
            <a:srgbClr val="0070C0"/>
          </a:solidFill>
          <a:ln w="25400" cap="flat" cmpd="sng" algn="ctr">
            <a:noFill/>
            <a:prstDash val="solid"/>
          </a:ln>
          <a:effectLst/>
        </p:spPr>
        <p:txBody>
          <a:bodyPr rtlCol="0" anchor="ctr"/>
          <a:lstStyle/>
          <a:p>
            <a:pPr algn="ctr" defTabSz="1219170">
              <a:defRPr/>
            </a:pPr>
            <a:endParaRPr lang="zh-CN" altLang="en-US" sz="2400" kern="0" dirty="0">
              <a:solidFill>
                <a:sysClr val="window" lastClr="FFFFFF"/>
              </a:solidFill>
              <a:latin typeface="Calibri"/>
              <a:ea typeface="宋体"/>
            </a:endParaRPr>
          </a:p>
        </p:txBody>
      </p:sp>
      <p:sp>
        <p:nvSpPr>
          <p:cNvPr id="13" name="TextBox 12"/>
          <p:cNvSpPr txBox="1"/>
          <p:nvPr/>
        </p:nvSpPr>
        <p:spPr>
          <a:xfrm>
            <a:off x="9626880" y="1564265"/>
            <a:ext cx="677108" cy="3375283"/>
          </a:xfrm>
          <a:prstGeom prst="rect">
            <a:avLst/>
          </a:prstGeom>
          <a:noFill/>
        </p:spPr>
        <p:txBody>
          <a:bodyPr vert="eaVert" wrap="none" rtlCol="0">
            <a:spAutoFit/>
          </a:bodyPr>
          <a:lstStyle/>
          <a:p>
            <a:pPr defTabSz="1219170">
              <a:defRPr/>
            </a:pPr>
            <a:r>
              <a:rPr lang="zh-CN" altLang="en-US" sz="3200" b="1" kern="0" dirty="0">
                <a:solidFill>
                  <a:sysClr val="window" lastClr="FFFFFF"/>
                </a:solidFill>
                <a:latin typeface="微软雅黑" pitchFamily="34" charset="-122"/>
                <a:ea typeface="微软雅黑" pitchFamily="34" charset="-122"/>
              </a:rPr>
              <a:t>您的标题写在这里</a:t>
            </a:r>
          </a:p>
        </p:txBody>
      </p:sp>
      <p:sp>
        <p:nvSpPr>
          <p:cNvPr id="14" name="TextBox 13"/>
          <p:cNvSpPr txBox="1"/>
          <p:nvPr/>
        </p:nvSpPr>
        <p:spPr>
          <a:xfrm>
            <a:off x="3534324" y="2134114"/>
            <a:ext cx="3567013" cy="572464"/>
          </a:xfrm>
          <a:prstGeom prst="rect">
            <a:avLst/>
          </a:prstGeom>
          <a:noFill/>
        </p:spPr>
        <p:txBody>
          <a:bodyPr wrap="square" rtlCol="0">
            <a:spAutoFit/>
          </a:bodyPr>
          <a:lstStyle/>
          <a:p>
            <a:pPr algn="just" defTabSz="1219170">
              <a:lnSpc>
                <a:spcPct val="130000"/>
              </a:lnSpc>
              <a:defRPr/>
            </a:pPr>
            <a:r>
              <a:rPr lang="zh-CN" altLang="en-US" sz="2400" kern="0" dirty="0">
                <a:solidFill>
                  <a:sysClr val="window" lastClr="FFFFFF"/>
                </a:solidFill>
                <a:latin typeface="微软雅黑" pitchFamily="34" charset="-122"/>
                <a:ea typeface="微软雅黑" pitchFamily="34" charset="-122"/>
              </a:rPr>
              <a:t>您的内容打在这里</a:t>
            </a:r>
            <a:endParaRPr lang="en-US" altLang="zh-CN" sz="2400" kern="0" dirty="0">
              <a:solidFill>
                <a:sysClr val="window" lastClr="FFFFFF"/>
              </a:solidFill>
              <a:latin typeface="微软雅黑" pitchFamily="34" charset="-122"/>
              <a:ea typeface="微软雅黑" pitchFamily="34" charset="-122"/>
            </a:endParaRPr>
          </a:p>
        </p:txBody>
      </p:sp>
      <p:sp>
        <p:nvSpPr>
          <p:cNvPr id="15" name="TextBox 14"/>
          <p:cNvSpPr txBox="1"/>
          <p:nvPr/>
        </p:nvSpPr>
        <p:spPr>
          <a:xfrm>
            <a:off x="3534324" y="3951048"/>
            <a:ext cx="3567013" cy="572464"/>
          </a:xfrm>
          <a:prstGeom prst="rect">
            <a:avLst/>
          </a:prstGeom>
          <a:noFill/>
        </p:spPr>
        <p:txBody>
          <a:bodyPr wrap="square" rtlCol="0">
            <a:spAutoFit/>
          </a:bodyPr>
          <a:lstStyle/>
          <a:p>
            <a:pPr algn="just" defTabSz="1219170">
              <a:lnSpc>
                <a:spcPct val="130000"/>
              </a:lnSpc>
              <a:defRPr/>
            </a:pPr>
            <a:r>
              <a:rPr lang="zh-CN" altLang="en-US" sz="2400" kern="0" dirty="0">
                <a:solidFill>
                  <a:sysClr val="window" lastClr="FFFFFF"/>
                </a:solidFill>
                <a:latin typeface="微软雅黑" pitchFamily="34" charset="-122"/>
                <a:ea typeface="微软雅黑" pitchFamily="34" charset="-122"/>
              </a:rPr>
              <a:t>您的内容打在这里</a:t>
            </a:r>
            <a:endParaRPr lang="en-US" altLang="zh-CN" sz="2400" kern="0" dirty="0">
              <a:solidFill>
                <a:sysClr val="window" lastClr="FFFFFF"/>
              </a:solidFill>
              <a:latin typeface="微软雅黑" pitchFamily="34" charset="-122"/>
              <a:ea typeface="微软雅黑" pitchFamily="34" charset="-122"/>
            </a:endParaRPr>
          </a:p>
        </p:txBody>
      </p:sp>
      <p:sp>
        <p:nvSpPr>
          <p:cNvPr id="16" name="TextBox 15"/>
          <p:cNvSpPr txBox="1"/>
          <p:nvPr/>
        </p:nvSpPr>
        <p:spPr>
          <a:xfrm>
            <a:off x="3534324" y="5823266"/>
            <a:ext cx="3567013" cy="572464"/>
          </a:xfrm>
          <a:prstGeom prst="rect">
            <a:avLst/>
          </a:prstGeom>
          <a:noFill/>
        </p:spPr>
        <p:txBody>
          <a:bodyPr wrap="square" rtlCol="0">
            <a:spAutoFit/>
          </a:bodyPr>
          <a:lstStyle/>
          <a:p>
            <a:pPr algn="just" defTabSz="1219170">
              <a:lnSpc>
                <a:spcPct val="130000"/>
              </a:lnSpc>
              <a:defRPr/>
            </a:pPr>
            <a:r>
              <a:rPr lang="zh-CN" altLang="en-US" sz="2400" kern="0" dirty="0">
                <a:solidFill>
                  <a:sysClr val="window" lastClr="FFFFFF"/>
                </a:solidFill>
                <a:latin typeface="微软雅黑" pitchFamily="34" charset="-122"/>
                <a:ea typeface="微软雅黑" pitchFamily="34" charset="-122"/>
              </a:rPr>
              <a:t>您的内容打在这里</a:t>
            </a:r>
            <a:endParaRPr lang="en-US" altLang="zh-CN" sz="2400" kern="0" dirty="0">
              <a:solidFill>
                <a:sysClr val="window" lastClr="FFFFFF"/>
              </a:solidFill>
              <a:latin typeface="微软雅黑" pitchFamily="34" charset="-122"/>
              <a:ea typeface="微软雅黑" pitchFamily="34" charset="-122"/>
            </a:endParaRPr>
          </a:p>
        </p:txBody>
      </p:sp>
    </p:spTree>
    <p:extLst>
      <p:ext uri="{BB962C8B-B14F-4D97-AF65-F5344CB8AC3E}">
        <p14:creationId xmlns:p14="http://schemas.microsoft.com/office/powerpoint/2010/main" val="2798898201"/>
      </p:ext>
    </p:extLst>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2" presetClass="entr" presetSubtype="8" fill="hold" grpId="0" nodeType="after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0-#ppt_w/2"/>
                                          </p:val>
                                        </p:tav>
                                        <p:tav tm="100000">
                                          <p:val>
                                            <p:strVal val="#ppt_x"/>
                                          </p:val>
                                        </p:tav>
                                      </p:tavLst>
                                    </p:anim>
                                    <p:anim calcmode="lin" valueType="num">
                                      <p:cBhvr additive="base">
                                        <p:cTn id="14" dur="500" fill="hold"/>
                                        <p:tgtEl>
                                          <p:spTgt spid="6"/>
                                        </p:tgtEl>
                                        <p:attrNameLst>
                                          <p:attrName>ppt_y</p:attrName>
                                        </p:attrNameLst>
                                      </p:cBhvr>
                                      <p:tavLst>
                                        <p:tav tm="0">
                                          <p:val>
                                            <p:strVal val="#ppt_y"/>
                                          </p:val>
                                        </p:tav>
                                        <p:tav tm="100000">
                                          <p:val>
                                            <p:strVal val="#ppt_y"/>
                                          </p:val>
                                        </p:tav>
                                      </p:tavLst>
                                    </p:anim>
                                  </p:childTnLst>
                                </p:cTn>
                              </p:par>
                              <p:par>
                                <p:cTn id="15" presetID="22" presetClass="entr" presetSubtype="4" fill="hold" nodeType="with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wipe(down)">
                                      <p:cBhvr>
                                        <p:cTn id="17" dur="500"/>
                                        <p:tgtEl>
                                          <p:spTgt spid="3"/>
                                        </p:tgtEl>
                                      </p:cBhvr>
                                    </p:animEffect>
                                  </p:childTnLst>
                                </p:cTn>
                              </p:par>
                              <p:par>
                                <p:cTn id="18" presetID="2" presetClass="entr" presetSubtype="4" fill="hold" grpId="0" nodeType="withEffect">
                                  <p:stCondLst>
                                    <p:cond delay="0"/>
                                  </p:stCondLst>
                                  <p:childTnLst>
                                    <p:set>
                                      <p:cBhvr>
                                        <p:cTn id="19" dur="1" fill="hold">
                                          <p:stCondLst>
                                            <p:cond delay="0"/>
                                          </p:stCondLst>
                                        </p:cTn>
                                        <p:tgtEl>
                                          <p:spTgt spid="14"/>
                                        </p:tgtEl>
                                        <p:attrNameLst>
                                          <p:attrName>style.visibility</p:attrName>
                                        </p:attrNameLst>
                                      </p:cBhvr>
                                      <p:to>
                                        <p:strVal val="visible"/>
                                      </p:to>
                                    </p:set>
                                    <p:anim calcmode="lin" valueType="num">
                                      <p:cBhvr additive="base">
                                        <p:cTn id="20" dur="500" fill="hold"/>
                                        <p:tgtEl>
                                          <p:spTgt spid="14"/>
                                        </p:tgtEl>
                                        <p:attrNameLst>
                                          <p:attrName>ppt_x</p:attrName>
                                        </p:attrNameLst>
                                      </p:cBhvr>
                                      <p:tavLst>
                                        <p:tav tm="0">
                                          <p:val>
                                            <p:strVal val="#ppt_x"/>
                                          </p:val>
                                        </p:tav>
                                        <p:tav tm="100000">
                                          <p:val>
                                            <p:strVal val="#ppt_x"/>
                                          </p:val>
                                        </p:tav>
                                      </p:tavLst>
                                    </p:anim>
                                    <p:anim calcmode="lin" valueType="num">
                                      <p:cBhvr additive="base">
                                        <p:cTn id="21" dur="500" fill="hold"/>
                                        <p:tgtEl>
                                          <p:spTgt spid="14"/>
                                        </p:tgtEl>
                                        <p:attrNameLst>
                                          <p:attrName>ppt_y</p:attrName>
                                        </p:attrNameLst>
                                      </p:cBhvr>
                                      <p:tavLst>
                                        <p:tav tm="0">
                                          <p:val>
                                            <p:strVal val="1+#ppt_h/2"/>
                                          </p:val>
                                        </p:tav>
                                        <p:tav tm="100000">
                                          <p:val>
                                            <p:strVal val="#ppt_y"/>
                                          </p:val>
                                        </p:tav>
                                      </p:tavLst>
                                    </p:anim>
                                  </p:childTnLst>
                                </p:cTn>
                              </p:par>
                              <p:par>
                                <p:cTn id="22" presetID="2" presetClass="entr" presetSubtype="4" fill="hold" grpId="0" nodeType="withEffect">
                                  <p:stCondLst>
                                    <p:cond delay="0"/>
                                  </p:stCondLst>
                                  <p:childTnLst>
                                    <p:set>
                                      <p:cBhvr>
                                        <p:cTn id="23" dur="1" fill="hold">
                                          <p:stCondLst>
                                            <p:cond delay="0"/>
                                          </p:stCondLst>
                                        </p:cTn>
                                        <p:tgtEl>
                                          <p:spTgt spid="9"/>
                                        </p:tgtEl>
                                        <p:attrNameLst>
                                          <p:attrName>style.visibility</p:attrName>
                                        </p:attrNameLst>
                                      </p:cBhvr>
                                      <p:to>
                                        <p:strVal val="visible"/>
                                      </p:to>
                                    </p:set>
                                    <p:anim calcmode="lin" valueType="num">
                                      <p:cBhvr additive="base">
                                        <p:cTn id="24" dur="500" fill="hold"/>
                                        <p:tgtEl>
                                          <p:spTgt spid="9"/>
                                        </p:tgtEl>
                                        <p:attrNameLst>
                                          <p:attrName>ppt_x</p:attrName>
                                        </p:attrNameLst>
                                      </p:cBhvr>
                                      <p:tavLst>
                                        <p:tav tm="0">
                                          <p:val>
                                            <p:strVal val="#ppt_x"/>
                                          </p:val>
                                        </p:tav>
                                        <p:tav tm="100000">
                                          <p:val>
                                            <p:strVal val="#ppt_x"/>
                                          </p:val>
                                        </p:tav>
                                      </p:tavLst>
                                    </p:anim>
                                    <p:anim calcmode="lin" valueType="num">
                                      <p:cBhvr additive="base">
                                        <p:cTn id="25" dur="500" fill="hold"/>
                                        <p:tgtEl>
                                          <p:spTgt spid="9"/>
                                        </p:tgtEl>
                                        <p:attrNameLst>
                                          <p:attrName>ppt_y</p:attrName>
                                        </p:attrNameLst>
                                      </p:cBhvr>
                                      <p:tavLst>
                                        <p:tav tm="0">
                                          <p:val>
                                            <p:strVal val="1+#ppt_h/2"/>
                                          </p:val>
                                        </p:tav>
                                        <p:tav tm="100000">
                                          <p:val>
                                            <p:strVal val="#ppt_y"/>
                                          </p:val>
                                        </p:tav>
                                      </p:tavLst>
                                    </p:anim>
                                  </p:childTnLst>
                                </p:cTn>
                              </p:par>
                            </p:childTnLst>
                          </p:cTn>
                        </p:par>
                        <p:par>
                          <p:cTn id="26" fill="hold">
                            <p:stCondLst>
                              <p:cond delay="1000"/>
                            </p:stCondLst>
                            <p:childTnLst>
                              <p:par>
                                <p:cTn id="27" presetID="2" presetClass="entr" presetSubtype="8" fill="hold" grpId="0" nodeType="afterEffect">
                                  <p:stCondLst>
                                    <p:cond delay="0"/>
                                  </p:stCondLst>
                                  <p:childTnLst>
                                    <p:set>
                                      <p:cBhvr>
                                        <p:cTn id="28" dur="1" fill="hold">
                                          <p:stCondLst>
                                            <p:cond delay="0"/>
                                          </p:stCondLst>
                                        </p:cTn>
                                        <p:tgtEl>
                                          <p:spTgt spid="7"/>
                                        </p:tgtEl>
                                        <p:attrNameLst>
                                          <p:attrName>style.visibility</p:attrName>
                                        </p:attrNameLst>
                                      </p:cBhvr>
                                      <p:to>
                                        <p:strVal val="visible"/>
                                      </p:to>
                                    </p:set>
                                    <p:anim calcmode="lin" valueType="num">
                                      <p:cBhvr additive="base">
                                        <p:cTn id="29" dur="500" fill="hold"/>
                                        <p:tgtEl>
                                          <p:spTgt spid="7"/>
                                        </p:tgtEl>
                                        <p:attrNameLst>
                                          <p:attrName>ppt_x</p:attrName>
                                        </p:attrNameLst>
                                      </p:cBhvr>
                                      <p:tavLst>
                                        <p:tav tm="0">
                                          <p:val>
                                            <p:strVal val="0-#ppt_w/2"/>
                                          </p:val>
                                        </p:tav>
                                        <p:tav tm="100000">
                                          <p:val>
                                            <p:strVal val="#ppt_x"/>
                                          </p:val>
                                        </p:tav>
                                      </p:tavLst>
                                    </p:anim>
                                    <p:anim calcmode="lin" valueType="num">
                                      <p:cBhvr additive="base">
                                        <p:cTn id="30" dur="500" fill="hold"/>
                                        <p:tgtEl>
                                          <p:spTgt spid="7"/>
                                        </p:tgtEl>
                                        <p:attrNameLst>
                                          <p:attrName>ppt_y</p:attrName>
                                        </p:attrNameLst>
                                      </p:cBhvr>
                                      <p:tavLst>
                                        <p:tav tm="0">
                                          <p:val>
                                            <p:strVal val="#ppt_y"/>
                                          </p:val>
                                        </p:tav>
                                        <p:tav tm="100000">
                                          <p:val>
                                            <p:strVal val="#ppt_y"/>
                                          </p:val>
                                        </p:tav>
                                      </p:tavLst>
                                    </p:anim>
                                  </p:childTnLst>
                                </p:cTn>
                              </p:par>
                              <p:par>
                                <p:cTn id="31" presetID="22" presetClass="entr" presetSubtype="4" fill="hold" nodeType="withEffect">
                                  <p:stCondLst>
                                    <p:cond delay="0"/>
                                  </p:stCondLst>
                                  <p:childTnLst>
                                    <p:set>
                                      <p:cBhvr>
                                        <p:cTn id="32" dur="1" fill="hold">
                                          <p:stCondLst>
                                            <p:cond delay="0"/>
                                          </p:stCondLst>
                                        </p:cTn>
                                        <p:tgtEl>
                                          <p:spTgt spid="4"/>
                                        </p:tgtEl>
                                        <p:attrNameLst>
                                          <p:attrName>style.visibility</p:attrName>
                                        </p:attrNameLst>
                                      </p:cBhvr>
                                      <p:to>
                                        <p:strVal val="visible"/>
                                      </p:to>
                                    </p:set>
                                    <p:animEffect transition="in" filter="wipe(down)">
                                      <p:cBhvr>
                                        <p:cTn id="33" dur="500"/>
                                        <p:tgtEl>
                                          <p:spTgt spid="4"/>
                                        </p:tgtEl>
                                      </p:cBhvr>
                                    </p:animEffect>
                                  </p:childTnLst>
                                </p:cTn>
                              </p:par>
                              <p:par>
                                <p:cTn id="34" presetID="2" presetClass="entr" presetSubtype="2" fill="hold" grpId="0" nodeType="withEffect">
                                  <p:stCondLst>
                                    <p:cond delay="0"/>
                                  </p:stCondLst>
                                  <p:childTnLst>
                                    <p:set>
                                      <p:cBhvr>
                                        <p:cTn id="35" dur="1" fill="hold">
                                          <p:stCondLst>
                                            <p:cond delay="0"/>
                                          </p:stCondLst>
                                        </p:cTn>
                                        <p:tgtEl>
                                          <p:spTgt spid="10"/>
                                        </p:tgtEl>
                                        <p:attrNameLst>
                                          <p:attrName>style.visibility</p:attrName>
                                        </p:attrNameLst>
                                      </p:cBhvr>
                                      <p:to>
                                        <p:strVal val="visible"/>
                                      </p:to>
                                    </p:set>
                                    <p:anim calcmode="lin" valueType="num">
                                      <p:cBhvr additive="base">
                                        <p:cTn id="36" dur="500" fill="hold"/>
                                        <p:tgtEl>
                                          <p:spTgt spid="10"/>
                                        </p:tgtEl>
                                        <p:attrNameLst>
                                          <p:attrName>ppt_x</p:attrName>
                                        </p:attrNameLst>
                                      </p:cBhvr>
                                      <p:tavLst>
                                        <p:tav tm="0">
                                          <p:val>
                                            <p:strVal val="1+#ppt_w/2"/>
                                          </p:val>
                                        </p:tav>
                                        <p:tav tm="100000">
                                          <p:val>
                                            <p:strVal val="#ppt_x"/>
                                          </p:val>
                                        </p:tav>
                                      </p:tavLst>
                                    </p:anim>
                                    <p:anim calcmode="lin" valueType="num">
                                      <p:cBhvr additive="base">
                                        <p:cTn id="37" dur="500" fill="hold"/>
                                        <p:tgtEl>
                                          <p:spTgt spid="10"/>
                                        </p:tgtEl>
                                        <p:attrNameLst>
                                          <p:attrName>ppt_y</p:attrName>
                                        </p:attrNameLst>
                                      </p:cBhvr>
                                      <p:tavLst>
                                        <p:tav tm="0">
                                          <p:val>
                                            <p:strVal val="#ppt_y"/>
                                          </p:val>
                                        </p:tav>
                                        <p:tav tm="100000">
                                          <p:val>
                                            <p:strVal val="#ppt_y"/>
                                          </p:val>
                                        </p:tav>
                                      </p:tavLst>
                                    </p:anim>
                                  </p:childTnLst>
                                </p:cTn>
                              </p:par>
                              <p:par>
                                <p:cTn id="38" presetID="2" presetClass="entr" presetSubtype="2" fill="hold" grpId="0" nodeType="withEffect">
                                  <p:stCondLst>
                                    <p:cond delay="0"/>
                                  </p:stCondLst>
                                  <p:childTnLst>
                                    <p:set>
                                      <p:cBhvr>
                                        <p:cTn id="39" dur="1" fill="hold">
                                          <p:stCondLst>
                                            <p:cond delay="0"/>
                                          </p:stCondLst>
                                        </p:cTn>
                                        <p:tgtEl>
                                          <p:spTgt spid="15"/>
                                        </p:tgtEl>
                                        <p:attrNameLst>
                                          <p:attrName>style.visibility</p:attrName>
                                        </p:attrNameLst>
                                      </p:cBhvr>
                                      <p:to>
                                        <p:strVal val="visible"/>
                                      </p:to>
                                    </p:set>
                                    <p:anim calcmode="lin" valueType="num">
                                      <p:cBhvr additive="base">
                                        <p:cTn id="40" dur="500" fill="hold"/>
                                        <p:tgtEl>
                                          <p:spTgt spid="15"/>
                                        </p:tgtEl>
                                        <p:attrNameLst>
                                          <p:attrName>ppt_x</p:attrName>
                                        </p:attrNameLst>
                                      </p:cBhvr>
                                      <p:tavLst>
                                        <p:tav tm="0">
                                          <p:val>
                                            <p:strVal val="1+#ppt_w/2"/>
                                          </p:val>
                                        </p:tav>
                                        <p:tav tm="100000">
                                          <p:val>
                                            <p:strVal val="#ppt_x"/>
                                          </p:val>
                                        </p:tav>
                                      </p:tavLst>
                                    </p:anim>
                                    <p:anim calcmode="lin" valueType="num">
                                      <p:cBhvr additive="base">
                                        <p:cTn id="41" dur="500" fill="hold"/>
                                        <p:tgtEl>
                                          <p:spTgt spid="15"/>
                                        </p:tgtEl>
                                        <p:attrNameLst>
                                          <p:attrName>ppt_y</p:attrName>
                                        </p:attrNameLst>
                                      </p:cBhvr>
                                      <p:tavLst>
                                        <p:tav tm="0">
                                          <p:val>
                                            <p:strVal val="#ppt_y"/>
                                          </p:val>
                                        </p:tav>
                                        <p:tav tm="100000">
                                          <p:val>
                                            <p:strVal val="#ppt_y"/>
                                          </p:val>
                                        </p:tav>
                                      </p:tavLst>
                                    </p:anim>
                                  </p:childTnLst>
                                </p:cTn>
                              </p:par>
                            </p:childTnLst>
                          </p:cTn>
                        </p:par>
                        <p:par>
                          <p:cTn id="42" fill="hold">
                            <p:stCondLst>
                              <p:cond delay="1500"/>
                            </p:stCondLst>
                            <p:childTnLst>
                              <p:par>
                                <p:cTn id="43" presetID="2" presetClass="entr" presetSubtype="8" fill="hold" grpId="0" nodeType="afterEffect">
                                  <p:stCondLst>
                                    <p:cond delay="0"/>
                                  </p:stCondLst>
                                  <p:childTnLst>
                                    <p:set>
                                      <p:cBhvr>
                                        <p:cTn id="44" dur="1" fill="hold">
                                          <p:stCondLst>
                                            <p:cond delay="0"/>
                                          </p:stCondLst>
                                        </p:cTn>
                                        <p:tgtEl>
                                          <p:spTgt spid="8"/>
                                        </p:tgtEl>
                                        <p:attrNameLst>
                                          <p:attrName>style.visibility</p:attrName>
                                        </p:attrNameLst>
                                      </p:cBhvr>
                                      <p:to>
                                        <p:strVal val="visible"/>
                                      </p:to>
                                    </p:set>
                                    <p:anim calcmode="lin" valueType="num">
                                      <p:cBhvr additive="base">
                                        <p:cTn id="45" dur="500" fill="hold"/>
                                        <p:tgtEl>
                                          <p:spTgt spid="8"/>
                                        </p:tgtEl>
                                        <p:attrNameLst>
                                          <p:attrName>ppt_x</p:attrName>
                                        </p:attrNameLst>
                                      </p:cBhvr>
                                      <p:tavLst>
                                        <p:tav tm="0">
                                          <p:val>
                                            <p:strVal val="0-#ppt_w/2"/>
                                          </p:val>
                                        </p:tav>
                                        <p:tav tm="100000">
                                          <p:val>
                                            <p:strVal val="#ppt_x"/>
                                          </p:val>
                                        </p:tav>
                                      </p:tavLst>
                                    </p:anim>
                                    <p:anim calcmode="lin" valueType="num">
                                      <p:cBhvr additive="base">
                                        <p:cTn id="46" dur="500" fill="hold"/>
                                        <p:tgtEl>
                                          <p:spTgt spid="8"/>
                                        </p:tgtEl>
                                        <p:attrNameLst>
                                          <p:attrName>ppt_y</p:attrName>
                                        </p:attrNameLst>
                                      </p:cBhvr>
                                      <p:tavLst>
                                        <p:tav tm="0">
                                          <p:val>
                                            <p:strVal val="#ppt_y"/>
                                          </p:val>
                                        </p:tav>
                                        <p:tav tm="100000">
                                          <p:val>
                                            <p:strVal val="#ppt_y"/>
                                          </p:val>
                                        </p:tav>
                                      </p:tavLst>
                                    </p:anim>
                                  </p:childTnLst>
                                </p:cTn>
                              </p:par>
                              <p:par>
                                <p:cTn id="47" presetID="22" presetClass="entr" presetSubtype="4" fill="hold" nodeType="withEffect">
                                  <p:stCondLst>
                                    <p:cond delay="0"/>
                                  </p:stCondLst>
                                  <p:childTnLst>
                                    <p:set>
                                      <p:cBhvr>
                                        <p:cTn id="48" dur="1" fill="hold">
                                          <p:stCondLst>
                                            <p:cond delay="0"/>
                                          </p:stCondLst>
                                        </p:cTn>
                                        <p:tgtEl>
                                          <p:spTgt spid="5"/>
                                        </p:tgtEl>
                                        <p:attrNameLst>
                                          <p:attrName>style.visibility</p:attrName>
                                        </p:attrNameLst>
                                      </p:cBhvr>
                                      <p:to>
                                        <p:strVal val="visible"/>
                                      </p:to>
                                    </p:set>
                                    <p:animEffect transition="in" filter="wipe(down)">
                                      <p:cBhvr>
                                        <p:cTn id="49" dur="500"/>
                                        <p:tgtEl>
                                          <p:spTgt spid="5"/>
                                        </p:tgtEl>
                                      </p:cBhvr>
                                    </p:animEffect>
                                  </p:childTnLst>
                                </p:cTn>
                              </p:par>
                              <p:par>
                                <p:cTn id="50" presetID="2" presetClass="entr" presetSubtype="2" fill="hold" grpId="0" nodeType="withEffect">
                                  <p:stCondLst>
                                    <p:cond delay="0"/>
                                  </p:stCondLst>
                                  <p:childTnLst>
                                    <p:set>
                                      <p:cBhvr>
                                        <p:cTn id="51" dur="1" fill="hold">
                                          <p:stCondLst>
                                            <p:cond delay="0"/>
                                          </p:stCondLst>
                                        </p:cTn>
                                        <p:tgtEl>
                                          <p:spTgt spid="11"/>
                                        </p:tgtEl>
                                        <p:attrNameLst>
                                          <p:attrName>style.visibility</p:attrName>
                                        </p:attrNameLst>
                                      </p:cBhvr>
                                      <p:to>
                                        <p:strVal val="visible"/>
                                      </p:to>
                                    </p:set>
                                    <p:anim calcmode="lin" valueType="num">
                                      <p:cBhvr additive="base">
                                        <p:cTn id="52" dur="500" fill="hold"/>
                                        <p:tgtEl>
                                          <p:spTgt spid="11"/>
                                        </p:tgtEl>
                                        <p:attrNameLst>
                                          <p:attrName>ppt_x</p:attrName>
                                        </p:attrNameLst>
                                      </p:cBhvr>
                                      <p:tavLst>
                                        <p:tav tm="0">
                                          <p:val>
                                            <p:strVal val="1+#ppt_w/2"/>
                                          </p:val>
                                        </p:tav>
                                        <p:tav tm="100000">
                                          <p:val>
                                            <p:strVal val="#ppt_x"/>
                                          </p:val>
                                        </p:tav>
                                      </p:tavLst>
                                    </p:anim>
                                    <p:anim calcmode="lin" valueType="num">
                                      <p:cBhvr additive="base">
                                        <p:cTn id="53" dur="500" fill="hold"/>
                                        <p:tgtEl>
                                          <p:spTgt spid="11"/>
                                        </p:tgtEl>
                                        <p:attrNameLst>
                                          <p:attrName>ppt_y</p:attrName>
                                        </p:attrNameLst>
                                      </p:cBhvr>
                                      <p:tavLst>
                                        <p:tav tm="0">
                                          <p:val>
                                            <p:strVal val="#ppt_y"/>
                                          </p:val>
                                        </p:tav>
                                        <p:tav tm="100000">
                                          <p:val>
                                            <p:strVal val="#ppt_y"/>
                                          </p:val>
                                        </p:tav>
                                      </p:tavLst>
                                    </p:anim>
                                  </p:childTnLst>
                                </p:cTn>
                              </p:par>
                              <p:par>
                                <p:cTn id="54" presetID="2" presetClass="entr" presetSubtype="2" fill="hold" grpId="0" nodeType="withEffect">
                                  <p:stCondLst>
                                    <p:cond delay="0"/>
                                  </p:stCondLst>
                                  <p:childTnLst>
                                    <p:set>
                                      <p:cBhvr>
                                        <p:cTn id="55" dur="1" fill="hold">
                                          <p:stCondLst>
                                            <p:cond delay="0"/>
                                          </p:stCondLst>
                                        </p:cTn>
                                        <p:tgtEl>
                                          <p:spTgt spid="16"/>
                                        </p:tgtEl>
                                        <p:attrNameLst>
                                          <p:attrName>style.visibility</p:attrName>
                                        </p:attrNameLst>
                                      </p:cBhvr>
                                      <p:to>
                                        <p:strVal val="visible"/>
                                      </p:to>
                                    </p:set>
                                    <p:anim calcmode="lin" valueType="num">
                                      <p:cBhvr additive="base">
                                        <p:cTn id="56" dur="500" fill="hold"/>
                                        <p:tgtEl>
                                          <p:spTgt spid="16"/>
                                        </p:tgtEl>
                                        <p:attrNameLst>
                                          <p:attrName>ppt_x</p:attrName>
                                        </p:attrNameLst>
                                      </p:cBhvr>
                                      <p:tavLst>
                                        <p:tav tm="0">
                                          <p:val>
                                            <p:strVal val="1+#ppt_w/2"/>
                                          </p:val>
                                        </p:tav>
                                        <p:tav tm="100000">
                                          <p:val>
                                            <p:strVal val="#ppt_x"/>
                                          </p:val>
                                        </p:tav>
                                      </p:tavLst>
                                    </p:anim>
                                    <p:anim calcmode="lin" valueType="num">
                                      <p:cBhvr additive="base">
                                        <p:cTn id="57" dur="500" fill="hold"/>
                                        <p:tgtEl>
                                          <p:spTgt spid="16"/>
                                        </p:tgtEl>
                                        <p:attrNameLst>
                                          <p:attrName>ppt_y</p:attrName>
                                        </p:attrNameLst>
                                      </p:cBhvr>
                                      <p:tavLst>
                                        <p:tav tm="0">
                                          <p:val>
                                            <p:strVal val="#ppt_y"/>
                                          </p:val>
                                        </p:tav>
                                        <p:tav tm="100000">
                                          <p:val>
                                            <p:strVal val="#ppt_y"/>
                                          </p:val>
                                        </p:tav>
                                      </p:tavLst>
                                    </p:anim>
                                  </p:childTnLst>
                                </p:cTn>
                              </p:par>
                            </p:childTnLst>
                          </p:cTn>
                        </p:par>
                        <p:par>
                          <p:cTn id="58" fill="hold">
                            <p:stCondLst>
                              <p:cond delay="2000"/>
                            </p:stCondLst>
                            <p:childTnLst>
                              <p:par>
                                <p:cTn id="59" presetID="22" presetClass="entr" presetSubtype="1" fill="hold" grpId="0" nodeType="afterEffect">
                                  <p:stCondLst>
                                    <p:cond delay="0"/>
                                  </p:stCondLst>
                                  <p:childTnLst>
                                    <p:set>
                                      <p:cBhvr>
                                        <p:cTn id="60" dur="1" fill="hold">
                                          <p:stCondLst>
                                            <p:cond delay="0"/>
                                          </p:stCondLst>
                                        </p:cTn>
                                        <p:tgtEl>
                                          <p:spTgt spid="12"/>
                                        </p:tgtEl>
                                        <p:attrNameLst>
                                          <p:attrName>style.visibility</p:attrName>
                                        </p:attrNameLst>
                                      </p:cBhvr>
                                      <p:to>
                                        <p:strVal val="visible"/>
                                      </p:to>
                                    </p:set>
                                    <p:animEffect transition="in" filter="wipe(up)">
                                      <p:cBhvr>
                                        <p:cTn id="61" dur="500"/>
                                        <p:tgtEl>
                                          <p:spTgt spid="12"/>
                                        </p:tgtEl>
                                      </p:cBhvr>
                                    </p:animEffect>
                                  </p:childTnLst>
                                </p:cTn>
                              </p:par>
                            </p:childTnLst>
                          </p:cTn>
                        </p:par>
                        <p:par>
                          <p:cTn id="62" fill="hold">
                            <p:stCondLst>
                              <p:cond delay="2500"/>
                            </p:stCondLst>
                            <p:childTnLst>
                              <p:par>
                                <p:cTn id="63" presetID="41" presetClass="entr" presetSubtype="0" fill="hold" grpId="0" nodeType="afterEffect">
                                  <p:stCondLst>
                                    <p:cond delay="0"/>
                                  </p:stCondLst>
                                  <p:iterate type="lt">
                                    <p:tmPct val="10000"/>
                                  </p:iterate>
                                  <p:childTnLst>
                                    <p:set>
                                      <p:cBhvr>
                                        <p:cTn id="64" dur="1" fill="hold">
                                          <p:stCondLst>
                                            <p:cond delay="0"/>
                                          </p:stCondLst>
                                        </p:cTn>
                                        <p:tgtEl>
                                          <p:spTgt spid="13"/>
                                        </p:tgtEl>
                                        <p:attrNameLst>
                                          <p:attrName>style.visibility</p:attrName>
                                        </p:attrNameLst>
                                      </p:cBhvr>
                                      <p:to>
                                        <p:strVal val="visible"/>
                                      </p:to>
                                    </p:set>
                                    <p:anim calcmode="lin" valueType="num">
                                      <p:cBhvr>
                                        <p:cTn id="65" dur="5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66" dur="500" fill="hold"/>
                                        <p:tgtEl>
                                          <p:spTgt spid="13"/>
                                        </p:tgtEl>
                                        <p:attrNameLst>
                                          <p:attrName>ppt_y</p:attrName>
                                        </p:attrNameLst>
                                      </p:cBhvr>
                                      <p:tavLst>
                                        <p:tav tm="0">
                                          <p:val>
                                            <p:strVal val="#ppt_y"/>
                                          </p:val>
                                        </p:tav>
                                        <p:tav tm="100000">
                                          <p:val>
                                            <p:strVal val="#ppt_y"/>
                                          </p:val>
                                        </p:tav>
                                      </p:tavLst>
                                    </p:anim>
                                    <p:anim calcmode="lin" valueType="num">
                                      <p:cBhvr>
                                        <p:cTn id="67" dur="5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68" dur="5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69" dur="500" tmFilter="0,0; .5, 1; 1, 1"/>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P spid="10" grpId="0"/>
      <p:bldP spid="11" grpId="0"/>
      <p:bldP spid="12" grpId="0" animBg="1"/>
      <p:bldP spid="13" grpId="0"/>
      <p:bldP spid="14" grpId="0"/>
      <p:bldP spid="15" grpId="0"/>
      <p:bldP spid="16"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图片 3"/>
          <p:cNvPicPr>
            <a:picLocks noChangeAspect="1" noChangeArrowheads="1"/>
          </p:cNvPicPr>
          <p:nvPr/>
        </p:nvPicPr>
        <p:blipFill>
          <a:blip r:embed="rId4" cstate="screen">
            <a:extLst>
              <a:ext uri="{28A0092B-C50C-407E-A947-70E740481C1C}">
                <a14:useLocalDpi xmlns:a14="http://schemas.microsoft.com/office/drawing/2010/main"/>
              </a:ext>
            </a:extLst>
          </a:blip>
          <a:srcRect l="26881" t="21407" r="28246" b="20602"/>
          <a:stretch>
            <a:fillRect/>
          </a:stretch>
        </p:blipFill>
        <p:spPr bwMode="auto">
          <a:xfrm>
            <a:off x="4073525" y="1357314"/>
            <a:ext cx="3957638" cy="3976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195" name="TextBox 4"/>
          <p:cNvSpPr txBox="1">
            <a:spLocks noChangeArrowheads="1"/>
          </p:cNvSpPr>
          <p:nvPr/>
        </p:nvSpPr>
        <p:spPr bwMode="auto">
          <a:xfrm>
            <a:off x="4606925" y="1857375"/>
            <a:ext cx="312738"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r>
              <a:rPr lang="en-US" altLang="zh-CN">
                <a:ea typeface="宋体" pitchFamily="2" charset="-122"/>
              </a:rPr>
              <a:t>1</a:t>
            </a:r>
            <a:endParaRPr lang="zh-CN" altLang="en-US">
              <a:ea typeface="宋体" pitchFamily="2" charset="-122"/>
            </a:endParaRPr>
          </a:p>
        </p:txBody>
      </p:sp>
      <p:sp>
        <p:nvSpPr>
          <p:cNvPr id="8196" name="TextBox 10"/>
          <p:cNvSpPr txBox="1">
            <a:spLocks noChangeArrowheads="1"/>
          </p:cNvSpPr>
          <p:nvPr/>
        </p:nvSpPr>
        <p:spPr bwMode="auto">
          <a:xfrm>
            <a:off x="7189789" y="1901825"/>
            <a:ext cx="312737"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r>
              <a:rPr lang="en-US" altLang="zh-CN">
                <a:ea typeface="宋体" pitchFamily="2" charset="-122"/>
              </a:rPr>
              <a:t>2</a:t>
            </a:r>
            <a:endParaRPr lang="zh-CN" altLang="en-US">
              <a:ea typeface="宋体" pitchFamily="2" charset="-122"/>
            </a:endParaRPr>
          </a:p>
        </p:txBody>
      </p:sp>
      <p:sp>
        <p:nvSpPr>
          <p:cNvPr id="8197" name="TextBox 11"/>
          <p:cNvSpPr txBox="1">
            <a:spLocks noChangeArrowheads="1"/>
          </p:cNvSpPr>
          <p:nvPr/>
        </p:nvSpPr>
        <p:spPr bwMode="auto">
          <a:xfrm>
            <a:off x="4602164" y="4405314"/>
            <a:ext cx="31432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r>
              <a:rPr lang="en-US" altLang="zh-CN">
                <a:ea typeface="宋体" pitchFamily="2" charset="-122"/>
              </a:rPr>
              <a:t>4</a:t>
            </a:r>
            <a:endParaRPr lang="zh-CN" altLang="en-US">
              <a:ea typeface="宋体" pitchFamily="2" charset="-122"/>
            </a:endParaRPr>
          </a:p>
        </p:txBody>
      </p:sp>
      <p:sp>
        <p:nvSpPr>
          <p:cNvPr id="8198" name="TextBox 12"/>
          <p:cNvSpPr txBox="1">
            <a:spLocks noChangeArrowheads="1"/>
          </p:cNvSpPr>
          <p:nvPr/>
        </p:nvSpPr>
        <p:spPr bwMode="auto">
          <a:xfrm>
            <a:off x="7113589" y="4405314"/>
            <a:ext cx="312737"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r>
              <a:rPr lang="en-US" altLang="zh-CN">
                <a:ea typeface="宋体" pitchFamily="2" charset="-122"/>
              </a:rPr>
              <a:t>3</a:t>
            </a:r>
            <a:endParaRPr lang="zh-CN" altLang="en-US">
              <a:ea typeface="宋体" pitchFamily="2" charset="-122"/>
            </a:endParaRPr>
          </a:p>
        </p:txBody>
      </p:sp>
      <p:grpSp>
        <p:nvGrpSpPr>
          <p:cNvPr id="2" name="组合 1"/>
          <p:cNvGrpSpPr>
            <a:grpSpLocks/>
          </p:cNvGrpSpPr>
          <p:nvPr/>
        </p:nvGrpSpPr>
        <p:grpSpPr bwMode="auto">
          <a:xfrm>
            <a:off x="2965451" y="1514476"/>
            <a:ext cx="1565275" cy="911225"/>
            <a:chOff x="1441450" y="1514475"/>
            <a:chExt cx="1565275" cy="911225"/>
          </a:xfrm>
        </p:grpSpPr>
        <p:sp>
          <p:nvSpPr>
            <p:cNvPr id="7189" name="矩形 87"/>
            <p:cNvSpPr>
              <a:spLocks noChangeArrowheads="1"/>
            </p:cNvSpPr>
            <p:nvPr/>
          </p:nvSpPr>
          <p:spPr bwMode="auto">
            <a:xfrm>
              <a:off x="1441450" y="1514475"/>
              <a:ext cx="156527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0" fontAlgn="ctr" hangingPunct="0">
                <a:buClr>
                  <a:srgbClr val="FF0000"/>
                </a:buClr>
                <a:buSzPct val="70000"/>
              </a:pPr>
              <a:r>
                <a:rPr lang="zh-CN" altLang="en-US" sz="1400">
                  <a:latin typeface="微软雅黑" pitchFamily="34" charset="-122"/>
                  <a:ea typeface="微软雅黑" pitchFamily="34" charset="-122"/>
                </a:rPr>
                <a:t>点击添加文本</a:t>
              </a:r>
            </a:p>
          </p:txBody>
        </p:sp>
        <p:sp>
          <p:nvSpPr>
            <p:cNvPr id="7190" name="矩形 87"/>
            <p:cNvSpPr>
              <a:spLocks noChangeArrowheads="1"/>
            </p:cNvSpPr>
            <p:nvPr/>
          </p:nvSpPr>
          <p:spPr bwMode="auto">
            <a:xfrm>
              <a:off x="1441450" y="1816100"/>
              <a:ext cx="156527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0" fontAlgn="ctr" hangingPunct="0">
                <a:buClr>
                  <a:srgbClr val="FF0000"/>
                </a:buClr>
                <a:buSzPct val="70000"/>
              </a:pPr>
              <a:r>
                <a:rPr lang="zh-CN" altLang="en-US" sz="1400">
                  <a:latin typeface="微软雅黑" pitchFamily="34" charset="-122"/>
                  <a:ea typeface="微软雅黑" pitchFamily="34" charset="-122"/>
                </a:rPr>
                <a:t>点击添加文本</a:t>
              </a:r>
            </a:p>
          </p:txBody>
        </p:sp>
        <p:sp>
          <p:nvSpPr>
            <p:cNvPr id="7191" name="矩形 87"/>
            <p:cNvSpPr>
              <a:spLocks noChangeArrowheads="1"/>
            </p:cNvSpPr>
            <p:nvPr/>
          </p:nvSpPr>
          <p:spPr bwMode="auto">
            <a:xfrm>
              <a:off x="1441450" y="2117725"/>
              <a:ext cx="1506538"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0" fontAlgn="ctr" hangingPunct="0">
                <a:buClr>
                  <a:srgbClr val="FF0000"/>
                </a:buClr>
                <a:buSzPct val="70000"/>
              </a:pPr>
              <a:r>
                <a:rPr lang="zh-CN" altLang="en-US" sz="1400">
                  <a:latin typeface="微软雅黑" pitchFamily="34" charset="-122"/>
                  <a:ea typeface="微软雅黑" pitchFamily="34" charset="-122"/>
                </a:rPr>
                <a:t>点击添加文本</a:t>
              </a:r>
            </a:p>
          </p:txBody>
        </p:sp>
      </p:grpSp>
      <p:grpSp>
        <p:nvGrpSpPr>
          <p:cNvPr id="3" name="组合 2"/>
          <p:cNvGrpSpPr>
            <a:grpSpLocks/>
          </p:cNvGrpSpPr>
          <p:nvPr/>
        </p:nvGrpSpPr>
        <p:grpSpPr bwMode="auto">
          <a:xfrm>
            <a:off x="7959726" y="1447801"/>
            <a:ext cx="1565275" cy="911225"/>
            <a:chOff x="6435725" y="1447800"/>
            <a:chExt cx="1565275" cy="911225"/>
          </a:xfrm>
        </p:grpSpPr>
        <p:sp>
          <p:nvSpPr>
            <p:cNvPr id="7186" name="矩形 87"/>
            <p:cNvSpPr>
              <a:spLocks noChangeArrowheads="1"/>
            </p:cNvSpPr>
            <p:nvPr/>
          </p:nvSpPr>
          <p:spPr bwMode="auto">
            <a:xfrm>
              <a:off x="6435725" y="1447800"/>
              <a:ext cx="156527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0" fontAlgn="ctr" hangingPunct="0">
                <a:buClr>
                  <a:srgbClr val="FF0000"/>
                </a:buClr>
                <a:buSzPct val="70000"/>
              </a:pPr>
              <a:r>
                <a:rPr lang="zh-CN" altLang="en-US" sz="1400">
                  <a:latin typeface="微软雅黑" pitchFamily="34" charset="-122"/>
                  <a:ea typeface="微软雅黑" pitchFamily="34" charset="-122"/>
                </a:rPr>
                <a:t>点击添加文本</a:t>
              </a:r>
            </a:p>
          </p:txBody>
        </p:sp>
        <p:sp>
          <p:nvSpPr>
            <p:cNvPr id="7187" name="矩形 87"/>
            <p:cNvSpPr>
              <a:spLocks noChangeArrowheads="1"/>
            </p:cNvSpPr>
            <p:nvPr/>
          </p:nvSpPr>
          <p:spPr bwMode="auto">
            <a:xfrm>
              <a:off x="6435725" y="1749425"/>
              <a:ext cx="156527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0" fontAlgn="ctr" hangingPunct="0">
                <a:buClr>
                  <a:srgbClr val="FF0000"/>
                </a:buClr>
                <a:buSzPct val="70000"/>
              </a:pPr>
              <a:r>
                <a:rPr lang="zh-CN" altLang="en-US" sz="1400">
                  <a:latin typeface="微软雅黑" pitchFamily="34" charset="-122"/>
                  <a:ea typeface="微软雅黑" pitchFamily="34" charset="-122"/>
                </a:rPr>
                <a:t>点击添加文本</a:t>
              </a:r>
            </a:p>
          </p:txBody>
        </p:sp>
        <p:sp>
          <p:nvSpPr>
            <p:cNvPr id="7188" name="矩形 87"/>
            <p:cNvSpPr>
              <a:spLocks noChangeArrowheads="1"/>
            </p:cNvSpPr>
            <p:nvPr/>
          </p:nvSpPr>
          <p:spPr bwMode="auto">
            <a:xfrm>
              <a:off x="6435725" y="2051050"/>
              <a:ext cx="1506538"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0" fontAlgn="ctr" hangingPunct="0">
                <a:buClr>
                  <a:srgbClr val="FF0000"/>
                </a:buClr>
                <a:buSzPct val="70000"/>
              </a:pPr>
              <a:r>
                <a:rPr lang="zh-CN" altLang="en-US" sz="1400">
                  <a:latin typeface="微软雅黑" pitchFamily="34" charset="-122"/>
                  <a:ea typeface="微软雅黑" pitchFamily="34" charset="-122"/>
                </a:rPr>
                <a:t>点击添加文本</a:t>
              </a:r>
            </a:p>
          </p:txBody>
        </p:sp>
      </p:grpSp>
      <p:grpSp>
        <p:nvGrpSpPr>
          <p:cNvPr id="5" name="组合 4"/>
          <p:cNvGrpSpPr>
            <a:grpSpLocks/>
          </p:cNvGrpSpPr>
          <p:nvPr/>
        </p:nvGrpSpPr>
        <p:grpSpPr bwMode="auto">
          <a:xfrm>
            <a:off x="3041651" y="4819651"/>
            <a:ext cx="1565275" cy="911225"/>
            <a:chOff x="1517650" y="4819650"/>
            <a:chExt cx="1565275" cy="911225"/>
          </a:xfrm>
        </p:grpSpPr>
        <p:sp>
          <p:nvSpPr>
            <p:cNvPr id="7183" name="矩形 87"/>
            <p:cNvSpPr>
              <a:spLocks noChangeArrowheads="1"/>
            </p:cNvSpPr>
            <p:nvPr/>
          </p:nvSpPr>
          <p:spPr bwMode="auto">
            <a:xfrm>
              <a:off x="1517650" y="4819650"/>
              <a:ext cx="156527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0" fontAlgn="ctr" hangingPunct="0">
                <a:buClr>
                  <a:srgbClr val="FF0000"/>
                </a:buClr>
                <a:buSzPct val="70000"/>
              </a:pPr>
              <a:r>
                <a:rPr lang="zh-CN" altLang="en-US" sz="1400">
                  <a:latin typeface="微软雅黑" pitchFamily="34" charset="-122"/>
                  <a:ea typeface="微软雅黑" pitchFamily="34" charset="-122"/>
                </a:rPr>
                <a:t>点击添加文本</a:t>
              </a:r>
            </a:p>
          </p:txBody>
        </p:sp>
        <p:sp>
          <p:nvSpPr>
            <p:cNvPr id="7184" name="矩形 87"/>
            <p:cNvSpPr>
              <a:spLocks noChangeArrowheads="1"/>
            </p:cNvSpPr>
            <p:nvPr/>
          </p:nvSpPr>
          <p:spPr bwMode="auto">
            <a:xfrm>
              <a:off x="1517650" y="5121275"/>
              <a:ext cx="156527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0" fontAlgn="ctr" hangingPunct="0">
                <a:buClr>
                  <a:srgbClr val="FF0000"/>
                </a:buClr>
                <a:buSzPct val="70000"/>
              </a:pPr>
              <a:r>
                <a:rPr lang="zh-CN" altLang="en-US" sz="1400">
                  <a:latin typeface="微软雅黑" pitchFamily="34" charset="-122"/>
                  <a:ea typeface="微软雅黑" pitchFamily="34" charset="-122"/>
                </a:rPr>
                <a:t>点击添加文本</a:t>
              </a:r>
            </a:p>
          </p:txBody>
        </p:sp>
        <p:sp>
          <p:nvSpPr>
            <p:cNvPr id="7185" name="矩形 87"/>
            <p:cNvSpPr>
              <a:spLocks noChangeArrowheads="1"/>
            </p:cNvSpPr>
            <p:nvPr/>
          </p:nvSpPr>
          <p:spPr bwMode="auto">
            <a:xfrm>
              <a:off x="1517650" y="5422900"/>
              <a:ext cx="1506538"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0" fontAlgn="ctr" hangingPunct="0">
                <a:buClr>
                  <a:srgbClr val="FF0000"/>
                </a:buClr>
                <a:buSzPct val="70000"/>
              </a:pPr>
              <a:r>
                <a:rPr lang="zh-CN" altLang="en-US" sz="1400">
                  <a:latin typeface="微软雅黑" pitchFamily="34" charset="-122"/>
                  <a:ea typeface="微软雅黑" pitchFamily="34" charset="-122"/>
                </a:rPr>
                <a:t>点击添加文本</a:t>
              </a:r>
            </a:p>
          </p:txBody>
        </p:sp>
      </p:grpSp>
      <p:grpSp>
        <p:nvGrpSpPr>
          <p:cNvPr id="4" name="组合 3"/>
          <p:cNvGrpSpPr>
            <a:grpSpLocks/>
          </p:cNvGrpSpPr>
          <p:nvPr/>
        </p:nvGrpSpPr>
        <p:grpSpPr bwMode="auto">
          <a:xfrm>
            <a:off x="7461251" y="5010151"/>
            <a:ext cx="1565275" cy="911225"/>
            <a:chOff x="5937250" y="5010150"/>
            <a:chExt cx="1565275" cy="911225"/>
          </a:xfrm>
        </p:grpSpPr>
        <p:sp>
          <p:nvSpPr>
            <p:cNvPr id="7180" name="矩形 87"/>
            <p:cNvSpPr>
              <a:spLocks noChangeArrowheads="1"/>
            </p:cNvSpPr>
            <p:nvPr/>
          </p:nvSpPr>
          <p:spPr bwMode="auto">
            <a:xfrm>
              <a:off x="5937250" y="5010150"/>
              <a:ext cx="156527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0" fontAlgn="ctr" hangingPunct="0">
                <a:buClr>
                  <a:srgbClr val="FF0000"/>
                </a:buClr>
                <a:buSzPct val="70000"/>
              </a:pPr>
              <a:r>
                <a:rPr lang="zh-CN" altLang="en-US" sz="1400">
                  <a:latin typeface="微软雅黑" pitchFamily="34" charset="-122"/>
                  <a:ea typeface="微软雅黑" pitchFamily="34" charset="-122"/>
                </a:rPr>
                <a:t>点击添加文本</a:t>
              </a:r>
            </a:p>
          </p:txBody>
        </p:sp>
        <p:sp>
          <p:nvSpPr>
            <p:cNvPr id="7181" name="矩形 87"/>
            <p:cNvSpPr>
              <a:spLocks noChangeArrowheads="1"/>
            </p:cNvSpPr>
            <p:nvPr/>
          </p:nvSpPr>
          <p:spPr bwMode="auto">
            <a:xfrm>
              <a:off x="5937250" y="5311775"/>
              <a:ext cx="156527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0" fontAlgn="ctr" hangingPunct="0">
                <a:buClr>
                  <a:srgbClr val="FF0000"/>
                </a:buClr>
                <a:buSzPct val="70000"/>
              </a:pPr>
              <a:r>
                <a:rPr lang="zh-CN" altLang="en-US" sz="1400">
                  <a:latin typeface="微软雅黑" pitchFamily="34" charset="-122"/>
                  <a:ea typeface="微软雅黑" pitchFamily="34" charset="-122"/>
                </a:rPr>
                <a:t>点击添加文本</a:t>
              </a:r>
            </a:p>
          </p:txBody>
        </p:sp>
        <p:sp>
          <p:nvSpPr>
            <p:cNvPr id="7182" name="矩形 87"/>
            <p:cNvSpPr>
              <a:spLocks noChangeArrowheads="1"/>
            </p:cNvSpPr>
            <p:nvPr/>
          </p:nvSpPr>
          <p:spPr bwMode="auto">
            <a:xfrm>
              <a:off x="5937250" y="5613400"/>
              <a:ext cx="1506538"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0" fontAlgn="ctr" hangingPunct="0">
                <a:buClr>
                  <a:srgbClr val="FF0000"/>
                </a:buClr>
                <a:buSzPct val="70000"/>
              </a:pPr>
              <a:r>
                <a:rPr lang="zh-CN" altLang="en-US" sz="1400">
                  <a:latin typeface="微软雅黑" pitchFamily="34" charset="-122"/>
                  <a:ea typeface="微软雅黑" pitchFamily="34" charset="-122"/>
                </a:rPr>
                <a:t>点击添加文本</a:t>
              </a:r>
            </a:p>
          </p:txBody>
        </p:sp>
      </p:grpSp>
      <p:pic>
        <p:nvPicPr>
          <p:cNvPr id="8219" name="Picture 345" descr="3D小人2"/>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1633539" y="2451101"/>
            <a:ext cx="2224087" cy="2295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ustDataLst>
      <p:tags r:id="rId1"/>
    </p:custDataLst>
    <p:extLst>
      <p:ext uri="{BB962C8B-B14F-4D97-AF65-F5344CB8AC3E}">
        <p14:creationId xmlns:p14="http://schemas.microsoft.com/office/powerpoint/2010/main" val="2035889678"/>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5" presetClass="entr" presetSubtype="0" fill="hold" nodeType="withEffect">
                                  <p:stCondLst>
                                    <p:cond delay="200"/>
                                  </p:stCondLst>
                                  <p:childTnLst>
                                    <p:set>
                                      <p:cBhvr>
                                        <p:cTn id="6" dur="1" fill="hold">
                                          <p:stCondLst>
                                            <p:cond delay="0"/>
                                          </p:stCondLst>
                                        </p:cTn>
                                        <p:tgtEl>
                                          <p:spTgt spid="8194"/>
                                        </p:tgtEl>
                                        <p:attrNameLst>
                                          <p:attrName>style.visibility</p:attrName>
                                        </p:attrNameLst>
                                      </p:cBhvr>
                                      <p:to>
                                        <p:strVal val="visible"/>
                                      </p:to>
                                    </p:set>
                                    <p:animEffect transition="in" filter="fade">
                                      <p:cBhvr>
                                        <p:cTn id="7" dur="1500"/>
                                        <p:tgtEl>
                                          <p:spTgt spid="8194"/>
                                        </p:tgtEl>
                                      </p:cBhvr>
                                    </p:animEffect>
                                    <p:anim calcmode="lin" valueType="num">
                                      <p:cBhvr>
                                        <p:cTn id="8" dur="1500" fill="hold"/>
                                        <p:tgtEl>
                                          <p:spTgt spid="8194"/>
                                        </p:tgtEl>
                                        <p:attrNameLst>
                                          <p:attrName>ppt_w</p:attrName>
                                        </p:attrNameLst>
                                      </p:cBhvr>
                                      <p:tavLst>
                                        <p:tav tm="0" fmla="#ppt_w*sin(2.5*pi*$)">
                                          <p:val>
                                            <p:fltVal val="0"/>
                                          </p:val>
                                        </p:tav>
                                        <p:tav tm="100000">
                                          <p:val>
                                            <p:fltVal val="1"/>
                                          </p:val>
                                        </p:tav>
                                      </p:tavLst>
                                    </p:anim>
                                    <p:anim calcmode="lin" valueType="num">
                                      <p:cBhvr>
                                        <p:cTn id="9" dur="1500" fill="hold"/>
                                        <p:tgtEl>
                                          <p:spTgt spid="8194"/>
                                        </p:tgtEl>
                                        <p:attrNameLst>
                                          <p:attrName>ppt_h</p:attrName>
                                        </p:attrNameLst>
                                      </p:cBhvr>
                                      <p:tavLst>
                                        <p:tav tm="0">
                                          <p:val>
                                            <p:strVal val="#ppt_h"/>
                                          </p:val>
                                        </p:tav>
                                        <p:tav tm="100000">
                                          <p:val>
                                            <p:strVal val="#ppt_h"/>
                                          </p:val>
                                        </p:tav>
                                      </p:tavLst>
                                    </p:anim>
                                  </p:childTnLst>
                                </p:cTn>
                              </p:par>
                              <p:par>
                                <p:cTn id="10" presetID="2" presetClass="entr" presetSubtype="9" fill="hold" grpId="0" nodeType="withEffect">
                                  <p:stCondLst>
                                    <p:cond delay="1700"/>
                                  </p:stCondLst>
                                  <p:childTnLst>
                                    <p:set>
                                      <p:cBhvr>
                                        <p:cTn id="11" dur="1" fill="hold">
                                          <p:stCondLst>
                                            <p:cond delay="0"/>
                                          </p:stCondLst>
                                        </p:cTn>
                                        <p:tgtEl>
                                          <p:spTgt spid="8195"/>
                                        </p:tgtEl>
                                        <p:attrNameLst>
                                          <p:attrName>style.visibility</p:attrName>
                                        </p:attrNameLst>
                                      </p:cBhvr>
                                      <p:to>
                                        <p:strVal val="visible"/>
                                      </p:to>
                                    </p:set>
                                    <p:anim calcmode="lin" valueType="num">
                                      <p:cBhvr additive="base">
                                        <p:cTn id="12" dur="500" fill="hold"/>
                                        <p:tgtEl>
                                          <p:spTgt spid="8195"/>
                                        </p:tgtEl>
                                        <p:attrNameLst>
                                          <p:attrName>ppt_x</p:attrName>
                                        </p:attrNameLst>
                                      </p:cBhvr>
                                      <p:tavLst>
                                        <p:tav tm="0">
                                          <p:val>
                                            <p:strVal val="0-#ppt_w/2"/>
                                          </p:val>
                                        </p:tav>
                                        <p:tav tm="100000">
                                          <p:val>
                                            <p:strVal val="#ppt_x"/>
                                          </p:val>
                                        </p:tav>
                                      </p:tavLst>
                                    </p:anim>
                                    <p:anim calcmode="lin" valueType="num">
                                      <p:cBhvr additive="base">
                                        <p:cTn id="13" dur="500" fill="hold"/>
                                        <p:tgtEl>
                                          <p:spTgt spid="8195"/>
                                        </p:tgtEl>
                                        <p:attrNameLst>
                                          <p:attrName>ppt_y</p:attrName>
                                        </p:attrNameLst>
                                      </p:cBhvr>
                                      <p:tavLst>
                                        <p:tav tm="0">
                                          <p:val>
                                            <p:strVal val="0-#ppt_h/2"/>
                                          </p:val>
                                        </p:tav>
                                        <p:tav tm="100000">
                                          <p:val>
                                            <p:strVal val="#ppt_y"/>
                                          </p:val>
                                        </p:tav>
                                      </p:tavLst>
                                    </p:anim>
                                  </p:childTnLst>
                                </p:cTn>
                              </p:par>
                              <p:par>
                                <p:cTn id="14" presetID="2" presetClass="entr" presetSubtype="3" fill="hold" grpId="0" nodeType="withEffect">
                                  <p:stCondLst>
                                    <p:cond delay="1700"/>
                                  </p:stCondLst>
                                  <p:childTnLst>
                                    <p:set>
                                      <p:cBhvr>
                                        <p:cTn id="15" dur="1" fill="hold">
                                          <p:stCondLst>
                                            <p:cond delay="0"/>
                                          </p:stCondLst>
                                        </p:cTn>
                                        <p:tgtEl>
                                          <p:spTgt spid="8196"/>
                                        </p:tgtEl>
                                        <p:attrNameLst>
                                          <p:attrName>style.visibility</p:attrName>
                                        </p:attrNameLst>
                                      </p:cBhvr>
                                      <p:to>
                                        <p:strVal val="visible"/>
                                      </p:to>
                                    </p:set>
                                    <p:anim calcmode="lin" valueType="num">
                                      <p:cBhvr additive="base">
                                        <p:cTn id="16" dur="500" fill="hold"/>
                                        <p:tgtEl>
                                          <p:spTgt spid="8196"/>
                                        </p:tgtEl>
                                        <p:attrNameLst>
                                          <p:attrName>ppt_x</p:attrName>
                                        </p:attrNameLst>
                                      </p:cBhvr>
                                      <p:tavLst>
                                        <p:tav tm="0">
                                          <p:val>
                                            <p:strVal val="1+#ppt_w/2"/>
                                          </p:val>
                                        </p:tav>
                                        <p:tav tm="100000">
                                          <p:val>
                                            <p:strVal val="#ppt_x"/>
                                          </p:val>
                                        </p:tav>
                                      </p:tavLst>
                                    </p:anim>
                                    <p:anim calcmode="lin" valueType="num">
                                      <p:cBhvr additive="base">
                                        <p:cTn id="17" dur="500" fill="hold"/>
                                        <p:tgtEl>
                                          <p:spTgt spid="8196"/>
                                        </p:tgtEl>
                                        <p:attrNameLst>
                                          <p:attrName>ppt_y</p:attrName>
                                        </p:attrNameLst>
                                      </p:cBhvr>
                                      <p:tavLst>
                                        <p:tav tm="0">
                                          <p:val>
                                            <p:strVal val="0-#ppt_h/2"/>
                                          </p:val>
                                        </p:tav>
                                        <p:tav tm="100000">
                                          <p:val>
                                            <p:strVal val="#ppt_y"/>
                                          </p:val>
                                        </p:tav>
                                      </p:tavLst>
                                    </p:anim>
                                  </p:childTnLst>
                                </p:cTn>
                              </p:par>
                              <p:par>
                                <p:cTn id="18" presetID="2" presetClass="entr" presetSubtype="6" fill="hold" grpId="0" nodeType="withEffect">
                                  <p:stCondLst>
                                    <p:cond delay="1700"/>
                                  </p:stCondLst>
                                  <p:childTnLst>
                                    <p:set>
                                      <p:cBhvr>
                                        <p:cTn id="19" dur="1" fill="hold">
                                          <p:stCondLst>
                                            <p:cond delay="0"/>
                                          </p:stCondLst>
                                        </p:cTn>
                                        <p:tgtEl>
                                          <p:spTgt spid="8198"/>
                                        </p:tgtEl>
                                        <p:attrNameLst>
                                          <p:attrName>style.visibility</p:attrName>
                                        </p:attrNameLst>
                                      </p:cBhvr>
                                      <p:to>
                                        <p:strVal val="visible"/>
                                      </p:to>
                                    </p:set>
                                    <p:anim calcmode="lin" valueType="num">
                                      <p:cBhvr additive="base">
                                        <p:cTn id="20" dur="500" fill="hold"/>
                                        <p:tgtEl>
                                          <p:spTgt spid="8198"/>
                                        </p:tgtEl>
                                        <p:attrNameLst>
                                          <p:attrName>ppt_x</p:attrName>
                                        </p:attrNameLst>
                                      </p:cBhvr>
                                      <p:tavLst>
                                        <p:tav tm="0">
                                          <p:val>
                                            <p:strVal val="1+#ppt_w/2"/>
                                          </p:val>
                                        </p:tav>
                                        <p:tav tm="100000">
                                          <p:val>
                                            <p:strVal val="#ppt_x"/>
                                          </p:val>
                                        </p:tav>
                                      </p:tavLst>
                                    </p:anim>
                                    <p:anim calcmode="lin" valueType="num">
                                      <p:cBhvr additive="base">
                                        <p:cTn id="21" dur="500" fill="hold"/>
                                        <p:tgtEl>
                                          <p:spTgt spid="8198"/>
                                        </p:tgtEl>
                                        <p:attrNameLst>
                                          <p:attrName>ppt_y</p:attrName>
                                        </p:attrNameLst>
                                      </p:cBhvr>
                                      <p:tavLst>
                                        <p:tav tm="0">
                                          <p:val>
                                            <p:strVal val="1+#ppt_h/2"/>
                                          </p:val>
                                        </p:tav>
                                        <p:tav tm="100000">
                                          <p:val>
                                            <p:strVal val="#ppt_y"/>
                                          </p:val>
                                        </p:tav>
                                      </p:tavLst>
                                    </p:anim>
                                  </p:childTnLst>
                                </p:cTn>
                              </p:par>
                              <p:par>
                                <p:cTn id="22" presetID="2" presetClass="entr" presetSubtype="12" fill="hold" grpId="0" nodeType="withEffect">
                                  <p:stCondLst>
                                    <p:cond delay="1700"/>
                                  </p:stCondLst>
                                  <p:childTnLst>
                                    <p:set>
                                      <p:cBhvr>
                                        <p:cTn id="23" dur="1" fill="hold">
                                          <p:stCondLst>
                                            <p:cond delay="0"/>
                                          </p:stCondLst>
                                        </p:cTn>
                                        <p:tgtEl>
                                          <p:spTgt spid="8197"/>
                                        </p:tgtEl>
                                        <p:attrNameLst>
                                          <p:attrName>style.visibility</p:attrName>
                                        </p:attrNameLst>
                                      </p:cBhvr>
                                      <p:to>
                                        <p:strVal val="visible"/>
                                      </p:to>
                                    </p:set>
                                    <p:anim calcmode="lin" valueType="num">
                                      <p:cBhvr additive="base">
                                        <p:cTn id="24" dur="500" fill="hold"/>
                                        <p:tgtEl>
                                          <p:spTgt spid="8197"/>
                                        </p:tgtEl>
                                        <p:attrNameLst>
                                          <p:attrName>ppt_x</p:attrName>
                                        </p:attrNameLst>
                                      </p:cBhvr>
                                      <p:tavLst>
                                        <p:tav tm="0">
                                          <p:val>
                                            <p:strVal val="0-#ppt_w/2"/>
                                          </p:val>
                                        </p:tav>
                                        <p:tav tm="100000">
                                          <p:val>
                                            <p:strVal val="#ppt_x"/>
                                          </p:val>
                                        </p:tav>
                                      </p:tavLst>
                                    </p:anim>
                                    <p:anim calcmode="lin" valueType="num">
                                      <p:cBhvr additive="base">
                                        <p:cTn id="25" dur="500" fill="hold"/>
                                        <p:tgtEl>
                                          <p:spTgt spid="8197"/>
                                        </p:tgtEl>
                                        <p:attrNameLst>
                                          <p:attrName>ppt_y</p:attrName>
                                        </p:attrNameLst>
                                      </p:cBhvr>
                                      <p:tavLst>
                                        <p:tav tm="0">
                                          <p:val>
                                            <p:strVal val="1+#ppt_h/2"/>
                                          </p:val>
                                        </p:tav>
                                        <p:tav tm="100000">
                                          <p:val>
                                            <p:strVal val="#ppt_y"/>
                                          </p:val>
                                        </p:tav>
                                      </p:tavLst>
                                    </p:anim>
                                  </p:childTnLst>
                                </p:cTn>
                              </p:par>
                              <p:par>
                                <p:cTn id="26" presetID="42" presetClass="entr" presetSubtype="0" fill="hold" nodeType="withEffect">
                                  <p:stCondLst>
                                    <p:cond delay="2300"/>
                                  </p:stCondLst>
                                  <p:childTnLst>
                                    <p:set>
                                      <p:cBhvr>
                                        <p:cTn id="27" dur="1" fill="hold">
                                          <p:stCondLst>
                                            <p:cond delay="0"/>
                                          </p:stCondLst>
                                        </p:cTn>
                                        <p:tgtEl>
                                          <p:spTgt spid="2"/>
                                        </p:tgtEl>
                                        <p:attrNameLst>
                                          <p:attrName>style.visibility</p:attrName>
                                        </p:attrNameLst>
                                      </p:cBhvr>
                                      <p:to>
                                        <p:strVal val="visible"/>
                                      </p:to>
                                    </p:set>
                                    <p:animEffect transition="in" filter="fade">
                                      <p:cBhvr>
                                        <p:cTn id="28" dur="1000"/>
                                        <p:tgtEl>
                                          <p:spTgt spid="2"/>
                                        </p:tgtEl>
                                      </p:cBhvr>
                                    </p:animEffect>
                                    <p:anim calcmode="lin" valueType="num">
                                      <p:cBhvr>
                                        <p:cTn id="29" dur="1000" fill="hold"/>
                                        <p:tgtEl>
                                          <p:spTgt spid="2"/>
                                        </p:tgtEl>
                                        <p:attrNameLst>
                                          <p:attrName>ppt_x</p:attrName>
                                        </p:attrNameLst>
                                      </p:cBhvr>
                                      <p:tavLst>
                                        <p:tav tm="0">
                                          <p:val>
                                            <p:strVal val="#ppt_x"/>
                                          </p:val>
                                        </p:tav>
                                        <p:tav tm="100000">
                                          <p:val>
                                            <p:strVal val="#ppt_x"/>
                                          </p:val>
                                        </p:tav>
                                      </p:tavLst>
                                    </p:anim>
                                    <p:anim calcmode="lin" valueType="num">
                                      <p:cBhvr>
                                        <p:cTn id="30" dur="1000" fill="hold"/>
                                        <p:tgtEl>
                                          <p:spTgt spid="2"/>
                                        </p:tgtEl>
                                        <p:attrNameLst>
                                          <p:attrName>ppt_y</p:attrName>
                                        </p:attrNameLst>
                                      </p:cBhvr>
                                      <p:tavLst>
                                        <p:tav tm="0">
                                          <p:val>
                                            <p:strVal val="#ppt_y+.1"/>
                                          </p:val>
                                        </p:tav>
                                        <p:tav tm="100000">
                                          <p:val>
                                            <p:strVal val="#ppt_y"/>
                                          </p:val>
                                        </p:tav>
                                      </p:tavLst>
                                    </p:anim>
                                  </p:childTnLst>
                                </p:cTn>
                              </p:par>
                              <p:par>
                                <p:cTn id="31" presetID="42" presetClass="entr" presetSubtype="0" fill="hold" nodeType="withEffect">
                                  <p:stCondLst>
                                    <p:cond delay="2500"/>
                                  </p:stCondLst>
                                  <p:childTnLst>
                                    <p:set>
                                      <p:cBhvr>
                                        <p:cTn id="32" dur="1" fill="hold">
                                          <p:stCondLst>
                                            <p:cond delay="0"/>
                                          </p:stCondLst>
                                        </p:cTn>
                                        <p:tgtEl>
                                          <p:spTgt spid="3"/>
                                        </p:tgtEl>
                                        <p:attrNameLst>
                                          <p:attrName>style.visibility</p:attrName>
                                        </p:attrNameLst>
                                      </p:cBhvr>
                                      <p:to>
                                        <p:strVal val="visible"/>
                                      </p:to>
                                    </p:set>
                                    <p:animEffect transition="in" filter="fade">
                                      <p:cBhvr>
                                        <p:cTn id="33" dur="1000"/>
                                        <p:tgtEl>
                                          <p:spTgt spid="3"/>
                                        </p:tgtEl>
                                      </p:cBhvr>
                                    </p:animEffect>
                                    <p:anim calcmode="lin" valueType="num">
                                      <p:cBhvr>
                                        <p:cTn id="34" dur="1000" fill="hold"/>
                                        <p:tgtEl>
                                          <p:spTgt spid="3"/>
                                        </p:tgtEl>
                                        <p:attrNameLst>
                                          <p:attrName>ppt_x</p:attrName>
                                        </p:attrNameLst>
                                      </p:cBhvr>
                                      <p:tavLst>
                                        <p:tav tm="0">
                                          <p:val>
                                            <p:strVal val="#ppt_x"/>
                                          </p:val>
                                        </p:tav>
                                        <p:tav tm="100000">
                                          <p:val>
                                            <p:strVal val="#ppt_x"/>
                                          </p:val>
                                        </p:tav>
                                      </p:tavLst>
                                    </p:anim>
                                    <p:anim calcmode="lin" valueType="num">
                                      <p:cBhvr>
                                        <p:cTn id="35" dur="1000" fill="hold"/>
                                        <p:tgtEl>
                                          <p:spTgt spid="3"/>
                                        </p:tgtEl>
                                        <p:attrNameLst>
                                          <p:attrName>ppt_y</p:attrName>
                                        </p:attrNameLst>
                                      </p:cBhvr>
                                      <p:tavLst>
                                        <p:tav tm="0">
                                          <p:val>
                                            <p:strVal val="#ppt_y+.1"/>
                                          </p:val>
                                        </p:tav>
                                        <p:tav tm="100000">
                                          <p:val>
                                            <p:strVal val="#ppt_y"/>
                                          </p:val>
                                        </p:tav>
                                      </p:tavLst>
                                    </p:anim>
                                  </p:childTnLst>
                                </p:cTn>
                              </p:par>
                              <p:par>
                                <p:cTn id="36" presetID="42" presetClass="entr" presetSubtype="0" fill="hold" nodeType="withEffect">
                                  <p:stCondLst>
                                    <p:cond delay="2700"/>
                                  </p:stCondLst>
                                  <p:childTnLst>
                                    <p:set>
                                      <p:cBhvr>
                                        <p:cTn id="37" dur="1" fill="hold">
                                          <p:stCondLst>
                                            <p:cond delay="0"/>
                                          </p:stCondLst>
                                        </p:cTn>
                                        <p:tgtEl>
                                          <p:spTgt spid="4"/>
                                        </p:tgtEl>
                                        <p:attrNameLst>
                                          <p:attrName>style.visibility</p:attrName>
                                        </p:attrNameLst>
                                      </p:cBhvr>
                                      <p:to>
                                        <p:strVal val="visible"/>
                                      </p:to>
                                    </p:set>
                                    <p:animEffect transition="in" filter="fade">
                                      <p:cBhvr>
                                        <p:cTn id="38" dur="1000"/>
                                        <p:tgtEl>
                                          <p:spTgt spid="4"/>
                                        </p:tgtEl>
                                      </p:cBhvr>
                                    </p:animEffect>
                                    <p:anim calcmode="lin" valueType="num">
                                      <p:cBhvr>
                                        <p:cTn id="39" dur="1000" fill="hold"/>
                                        <p:tgtEl>
                                          <p:spTgt spid="4"/>
                                        </p:tgtEl>
                                        <p:attrNameLst>
                                          <p:attrName>ppt_x</p:attrName>
                                        </p:attrNameLst>
                                      </p:cBhvr>
                                      <p:tavLst>
                                        <p:tav tm="0">
                                          <p:val>
                                            <p:strVal val="#ppt_x"/>
                                          </p:val>
                                        </p:tav>
                                        <p:tav tm="100000">
                                          <p:val>
                                            <p:strVal val="#ppt_x"/>
                                          </p:val>
                                        </p:tav>
                                      </p:tavLst>
                                    </p:anim>
                                    <p:anim calcmode="lin" valueType="num">
                                      <p:cBhvr>
                                        <p:cTn id="40" dur="1000" fill="hold"/>
                                        <p:tgtEl>
                                          <p:spTgt spid="4"/>
                                        </p:tgtEl>
                                        <p:attrNameLst>
                                          <p:attrName>ppt_y</p:attrName>
                                        </p:attrNameLst>
                                      </p:cBhvr>
                                      <p:tavLst>
                                        <p:tav tm="0">
                                          <p:val>
                                            <p:strVal val="#ppt_y+.1"/>
                                          </p:val>
                                        </p:tav>
                                        <p:tav tm="100000">
                                          <p:val>
                                            <p:strVal val="#ppt_y"/>
                                          </p:val>
                                        </p:tav>
                                      </p:tavLst>
                                    </p:anim>
                                  </p:childTnLst>
                                </p:cTn>
                              </p:par>
                              <p:par>
                                <p:cTn id="41" presetID="42" presetClass="entr" presetSubtype="0" fill="hold" nodeType="withEffect">
                                  <p:stCondLst>
                                    <p:cond delay="2900"/>
                                  </p:stCondLst>
                                  <p:childTnLst>
                                    <p:set>
                                      <p:cBhvr>
                                        <p:cTn id="42" dur="1" fill="hold">
                                          <p:stCondLst>
                                            <p:cond delay="0"/>
                                          </p:stCondLst>
                                        </p:cTn>
                                        <p:tgtEl>
                                          <p:spTgt spid="5"/>
                                        </p:tgtEl>
                                        <p:attrNameLst>
                                          <p:attrName>style.visibility</p:attrName>
                                        </p:attrNameLst>
                                      </p:cBhvr>
                                      <p:to>
                                        <p:strVal val="visible"/>
                                      </p:to>
                                    </p:set>
                                    <p:animEffect transition="in" filter="fade">
                                      <p:cBhvr>
                                        <p:cTn id="43" dur="1000"/>
                                        <p:tgtEl>
                                          <p:spTgt spid="5"/>
                                        </p:tgtEl>
                                      </p:cBhvr>
                                    </p:animEffect>
                                    <p:anim calcmode="lin" valueType="num">
                                      <p:cBhvr>
                                        <p:cTn id="44" dur="1000" fill="hold"/>
                                        <p:tgtEl>
                                          <p:spTgt spid="5"/>
                                        </p:tgtEl>
                                        <p:attrNameLst>
                                          <p:attrName>ppt_x</p:attrName>
                                        </p:attrNameLst>
                                      </p:cBhvr>
                                      <p:tavLst>
                                        <p:tav tm="0">
                                          <p:val>
                                            <p:strVal val="#ppt_x"/>
                                          </p:val>
                                        </p:tav>
                                        <p:tav tm="100000">
                                          <p:val>
                                            <p:strVal val="#ppt_x"/>
                                          </p:val>
                                        </p:tav>
                                      </p:tavLst>
                                    </p:anim>
                                    <p:anim calcmode="lin" valueType="num">
                                      <p:cBhvr>
                                        <p:cTn id="45" dur="1000" fill="hold"/>
                                        <p:tgtEl>
                                          <p:spTgt spid="5"/>
                                        </p:tgtEl>
                                        <p:attrNameLst>
                                          <p:attrName>ppt_y</p:attrName>
                                        </p:attrNameLst>
                                      </p:cBhvr>
                                      <p:tavLst>
                                        <p:tav tm="0">
                                          <p:val>
                                            <p:strVal val="#ppt_y+.1"/>
                                          </p:val>
                                        </p:tav>
                                        <p:tav tm="100000">
                                          <p:val>
                                            <p:strVal val="#ppt_y"/>
                                          </p:val>
                                        </p:tav>
                                      </p:tavLst>
                                    </p:anim>
                                  </p:childTnLst>
                                </p:cTn>
                              </p:par>
                              <p:par>
                                <p:cTn id="46" presetID="2" presetClass="entr" presetSubtype="8" fill="hold" nodeType="withEffect">
                                  <p:stCondLst>
                                    <p:cond delay="3900"/>
                                  </p:stCondLst>
                                  <p:childTnLst>
                                    <p:set>
                                      <p:cBhvr>
                                        <p:cTn id="47" dur="1" fill="hold">
                                          <p:stCondLst>
                                            <p:cond delay="0"/>
                                          </p:stCondLst>
                                        </p:cTn>
                                        <p:tgtEl>
                                          <p:spTgt spid="8219"/>
                                        </p:tgtEl>
                                        <p:attrNameLst>
                                          <p:attrName>style.visibility</p:attrName>
                                        </p:attrNameLst>
                                      </p:cBhvr>
                                      <p:to>
                                        <p:strVal val="visible"/>
                                      </p:to>
                                    </p:set>
                                    <p:anim calcmode="lin" valueType="num">
                                      <p:cBhvr additive="base">
                                        <p:cTn id="48" dur="500" fill="hold"/>
                                        <p:tgtEl>
                                          <p:spTgt spid="8219"/>
                                        </p:tgtEl>
                                        <p:attrNameLst>
                                          <p:attrName>ppt_x</p:attrName>
                                        </p:attrNameLst>
                                      </p:cBhvr>
                                      <p:tavLst>
                                        <p:tav tm="0">
                                          <p:val>
                                            <p:strVal val="0-#ppt_w/2"/>
                                          </p:val>
                                        </p:tav>
                                        <p:tav tm="100000">
                                          <p:val>
                                            <p:strVal val="#ppt_x"/>
                                          </p:val>
                                        </p:tav>
                                      </p:tavLst>
                                    </p:anim>
                                    <p:anim calcmode="lin" valueType="num">
                                      <p:cBhvr additive="base">
                                        <p:cTn id="49" dur="500" fill="hold"/>
                                        <p:tgtEl>
                                          <p:spTgt spid="821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5" grpId="0"/>
      <p:bldP spid="8196" grpId="0"/>
      <p:bldP spid="8197" grpId="0"/>
      <p:bldP spid="8198"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2543605" y="1283429"/>
            <a:ext cx="2070880" cy="2070880"/>
          </a:xfrm>
          <a:prstGeom prst="rect">
            <a:avLst/>
          </a:prstGeom>
        </p:spPr>
      </p:pic>
      <p:pic>
        <p:nvPicPr>
          <p:cNvPr id="3" name="图片 2"/>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071819" y="1220755"/>
            <a:ext cx="2070880" cy="2070880"/>
          </a:xfrm>
          <a:prstGeom prst="rect">
            <a:avLst/>
          </a:prstGeom>
        </p:spPr>
      </p:pic>
      <p:pic>
        <p:nvPicPr>
          <p:cNvPr id="4" name="图片 3"/>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543605" y="4588069"/>
            <a:ext cx="2070880" cy="2070880"/>
          </a:xfrm>
          <a:prstGeom prst="rect">
            <a:avLst/>
          </a:prstGeom>
        </p:spPr>
      </p:pic>
      <p:pic>
        <p:nvPicPr>
          <p:cNvPr id="5" name="图片 4"/>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7071819" y="4478473"/>
            <a:ext cx="2070880" cy="2070880"/>
          </a:xfrm>
          <a:prstGeom prst="rect">
            <a:avLst/>
          </a:prstGeom>
        </p:spPr>
      </p:pic>
      <p:pic>
        <p:nvPicPr>
          <p:cNvPr id="6" name="图片 5"/>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4224165" y="2385706"/>
            <a:ext cx="3237804" cy="3237804"/>
          </a:xfrm>
          <a:prstGeom prst="rect">
            <a:avLst/>
          </a:prstGeom>
        </p:spPr>
      </p:pic>
      <p:sp>
        <p:nvSpPr>
          <p:cNvPr id="7" name="TextBox 6"/>
          <p:cNvSpPr txBox="1"/>
          <p:nvPr/>
        </p:nvSpPr>
        <p:spPr>
          <a:xfrm>
            <a:off x="5135894" y="3698623"/>
            <a:ext cx="1344149" cy="748988"/>
          </a:xfrm>
          <a:prstGeom prst="rect">
            <a:avLst/>
          </a:prstGeom>
          <a:noFill/>
        </p:spPr>
        <p:txBody>
          <a:bodyPr wrap="square" rtlCol="0">
            <a:spAutoFit/>
          </a:bodyPr>
          <a:lstStyle/>
          <a:p>
            <a:pPr defTabSz="1219170">
              <a:defRPr/>
            </a:pPr>
            <a:r>
              <a:rPr lang="zh-CN" altLang="en-US" sz="4267" kern="0" dirty="0">
                <a:effectLst>
                  <a:innerShdw blurRad="63500" dist="38100" dir="18900000">
                    <a:prstClr val="black">
                      <a:alpha val="50000"/>
                    </a:prstClr>
                  </a:innerShdw>
                </a:effectLst>
                <a:latin typeface="微软雅黑" panose="020B0503020204020204" pitchFamily="34" charset="-122"/>
                <a:ea typeface="微软雅黑" panose="020B0503020204020204" pitchFamily="34" charset="-122"/>
              </a:rPr>
              <a:t>标题</a:t>
            </a:r>
          </a:p>
        </p:txBody>
      </p:sp>
      <p:sp>
        <p:nvSpPr>
          <p:cNvPr id="8" name="TextBox 7"/>
          <p:cNvSpPr txBox="1"/>
          <p:nvPr/>
        </p:nvSpPr>
        <p:spPr>
          <a:xfrm>
            <a:off x="2842341" y="2125616"/>
            <a:ext cx="1281120" cy="420564"/>
          </a:xfrm>
          <a:prstGeom prst="rect">
            <a:avLst/>
          </a:prstGeom>
          <a:noFill/>
        </p:spPr>
        <p:txBody>
          <a:bodyPr wrap="none" rtlCol="0">
            <a:spAutoFit/>
          </a:bodyPr>
          <a:lstStyle/>
          <a:p>
            <a:pPr defTabSz="1219170">
              <a:defRPr/>
            </a:pPr>
            <a:r>
              <a:rPr lang="zh-CN" altLang="en-US" sz="2133" kern="0" dirty="0">
                <a:solidFill>
                  <a:schemeClr val="bg1"/>
                </a:solidFill>
                <a:latin typeface="微软雅黑" panose="020B0503020204020204" pitchFamily="34" charset="-122"/>
                <a:ea typeface="微软雅黑" panose="020B0503020204020204" pitchFamily="34" charset="-122"/>
              </a:rPr>
              <a:t>添加标题</a:t>
            </a:r>
          </a:p>
        </p:txBody>
      </p:sp>
      <p:sp>
        <p:nvSpPr>
          <p:cNvPr id="9" name="TextBox 8"/>
          <p:cNvSpPr txBox="1"/>
          <p:nvPr/>
        </p:nvSpPr>
        <p:spPr>
          <a:xfrm>
            <a:off x="2871529" y="5430256"/>
            <a:ext cx="1281120" cy="420564"/>
          </a:xfrm>
          <a:prstGeom prst="rect">
            <a:avLst/>
          </a:prstGeom>
          <a:noFill/>
        </p:spPr>
        <p:txBody>
          <a:bodyPr wrap="none" rtlCol="0">
            <a:spAutoFit/>
          </a:bodyPr>
          <a:lstStyle/>
          <a:p>
            <a:pPr defTabSz="1219170">
              <a:defRPr/>
            </a:pPr>
            <a:r>
              <a:rPr lang="zh-CN" altLang="en-US" sz="2133" kern="0" dirty="0">
                <a:solidFill>
                  <a:schemeClr val="bg1"/>
                </a:solidFill>
                <a:latin typeface="微软雅黑" panose="020B0503020204020204" pitchFamily="34" charset="-122"/>
                <a:ea typeface="微软雅黑" panose="020B0503020204020204" pitchFamily="34" charset="-122"/>
              </a:rPr>
              <a:t>添加标题</a:t>
            </a:r>
          </a:p>
        </p:txBody>
      </p:sp>
      <p:sp>
        <p:nvSpPr>
          <p:cNvPr id="10" name="TextBox 9"/>
          <p:cNvSpPr txBox="1"/>
          <p:nvPr/>
        </p:nvSpPr>
        <p:spPr>
          <a:xfrm>
            <a:off x="7461968" y="2028657"/>
            <a:ext cx="1281120" cy="420564"/>
          </a:xfrm>
          <a:prstGeom prst="rect">
            <a:avLst/>
          </a:prstGeom>
          <a:noFill/>
        </p:spPr>
        <p:txBody>
          <a:bodyPr wrap="none" rtlCol="0">
            <a:spAutoFit/>
          </a:bodyPr>
          <a:lstStyle/>
          <a:p>
            <a:pPr defTabSz="1219170">
              <a:defRPr/>
            </a:pPr>
            <a:r>
              <a:rPr lang="zh-CN" altLang="en-US" sz="2133" kern="0" dirty="0">
                <a:solidFill>
                  <a:schemeClr val="bg1"/>
                </a:solidFill>
                <a:latin typeface="微软雅黑" panose="020B0503020204020204" pitchFamily="34" charset="-122"/>
                <a:ea typeface="微软雅黑" panose="020B0503020204020204" pitchFamily="34" charset="-122"/>
              </a:rPr>
              <a:t>添加标题</a:t>
            </a:r>
          </a:p>
        </p:txBody>
      </p:sp>
      <p:sp>
        <p:nvSpPr>
          <p:cNvPr id="11" name="TextBox 10"/>
          <p:cNvSpPr txBox="1"/>
          <p:nvPr/>
        </p:nvSpPr>
        <p:spPr>
          <a:xfrm>
            <a:off x="7461968" y="5308997"/>
            <a:ext cx="1281120" cy="420564"/>
          </a:xfrm>
          <a:prstGeom prst="rect">
            <a:avLst/>
          </a:prstGeom>
          <a:noFill/>
        </p:spPr>
        <p:txBody>
          <a:bodyPr wrap="none" rtlCol="0">
            <a:spAutoFit/>
          </a:bodyPr>
          <a:lstStyle/>
          <a:p>
            <a:pPr defTabSz="1219170">
              <a:defRPr/>
            </a:pPr>
            <a:r>
              <a:rPr lang="zh-CN" altLang="en-US" sz="2133" kern="0" dirty="0">
                <a:solidFill>
                  <a:schemeClr val="bg1"/>
                </a:solidFill>
                <a:latin typeface="微软雅黑" panose="020B0503020204020204" pitchFamily="34" charset="-122"/>
                <a:ea typeface="微软雅黑" panose="020B0503020204020204" pitchFamily="34" charset="-122"/>
              </a:rPr>
              <a:t>添加标题</a:t>
            </a:r>
          </a:p>
        </p:txBody>
      </p:sp>
      <p:sp>
        <p:nvSpPr>
          <p:cNvPr id="16" name="TextBox 15"/>
          <p:cNvSpPr txBox="1"/>
          <p:nvPr/>
        </p:nvSpPr>
        <p:spPr>
          <a:xfrm>
            <a:off x="459921" y="2043798"/>
            <a:ext cx="2031325" cy="461665"/>
          </a:xfrm>
          <a:prstGeom prst="rect">
            <a:avLst/>
          </a:prstGeom>
          <a:noFill/>
        </p:spPr>
        <p:txBody>
          <a:bodyPr wrap="none" rtlCol="0">
            <a:spAutoFit/>
          </a:bodyPr>
          <a:lstStyle/>
          <a:p>
            <a:pPr defTabSz="1219170">
              <a:defRPr/>
            </a:pPr>
            <a:r>
              <a:rPr lang="zh-CN" altLang="en-US" sz="1200" kern="0" dirty="0">
                <a:solidFill>
                  <a:prstClr val="black">
                    <a:lumMod val="50000"/>
                    <a:lumOff val="50000"/>
                  </a:prstClr>
                </a:solidFill>
                <a:latin typeface="微软雅黑" panose="020B0503020204020204" pitchFamily="34" charset="-122"/>
                <a:ea typeface="微软雅黑" panose="020B0503020204020204" pitchFamily="34" charset="-122"/>
              </a:rPr>
              <a:t>单击添加文本单击添加文本</a:t>
            </a:r>
            <a:endParaRPr lang="en-US" altLang="zh-CN" sz="1200" kern="0" dirty="0">
              <a:solidFill>
                <a:prstClr val="black">
                  <a:lumMod val="50000"/>
                  <a:lumOff val="50000"/>
                </a:prstClr>
              </a:solidFill>
              <a:latin typeface="微软雅黑" panose="020B0503020204020204" pitchFamily="34" charset="-122"/>
              <a:ea typeface="微软雅黑" panose="020B0503020204020204" pitchFamily="34" charset="-122"/>
            </a:endParaRPr>
          </a:p>
          <a:p>
            <a:pPr defTabSz="1219170">
              <a:defRPr/>
            </a:pPr>
            <a:r>
              <a:rPr lang="zh-CN" altLang="en-US" sz="1200" kern="0" dirty="0">
                <a:solidFill>
                  <a:prstClr val="black">
                    <a:lumMod val="50000"/>
                    <a:lumOff val="50000"/>
                  </a:prstClr>
                </a:solidFill>
                <a:latin typeface="微软雅黑" panose="020B0503020204020204" pitchFamily="34" charset="-122"/>
                <a:ea typeface="微软雅黑" panose="020B0503020204020204" pitchFamily="34" charset="-122"/>
              </a:rPr>
              <a:t>单击添加文本单击添加文本</a:t>
            </a:r>
          </a:p>
        </p:txBody>
      </p:sp>
      <p:sp>
        <p:nvSpPr>
          <p:cNvPr id="18" name="TextBox 17"/>
          <p:cNvSpPr txBox="1"/>
          <p:nvPr/>
        </p:nvSpPr>
        <p:spPr>
          <a:xfrm>
            <a:off x="555826" y="5430257"/>
            <a:ext cx="2031325" cy="461665"/>
          </a:xfrm>
          <a:prstGeom prst="rect">
            <a:avLst/>
          </a:prstGeom>
          <a:noFill/>
        </p:spPr>
        <p:txBody>
          <a:bodyPr wrap="none" rtlCol="0">
            <a:spAutoFit/>
          </a:bodyPr>
          <a:lstStyle/>
          <a:p>
            <a:pPr defTabSz="1219170">
              <a:defRPr/>
            </a:pPr>
            <a:r>
              <a:rPr lang="zh-CN" altLang="en-US" sz="1200" kern="0" dirty="0">
                <a:solidFill>
                  <a:prstClr val="black">
                    <a:lumMod val="50000"/>
                    <a:lumOff val="50000"/>
                  </a:prstClr>
                </a:solidFill>
                <a:latin typeface="微软雅黑" panose="020B0503020204020204" pitchFamily="34" charset="-122"/>
                <a:ea typeface="微软雅黑" panose="020B0503020204020204" pitchFamily="34" charset="-122"/>
              </a:rPr>
              <a:t>单击添加文本单击添加文本</a:t>
            </a:r>
            <a:endParaRPr lang="en-US" altLang="zh-CN" sz="1200" kern="0" dirty="0">
              <a:solidFill>
                <a:prstClr val="black">
                  <a:lumMod val="50000"/>
                  <a:lumOff val="50000"/>
                </a:prstClr>
              </a:solidFill>
              <a:latin typeface="微软雅黑" panose="020B0503020204020204" pitchFamily="34" charset="-122"/>
              <a:ea typeface="微软雅黑" panose="020B0503020204020204" pitchFamily="34" charset="-122"/>
            </a:endParaRPr>
          </a:p>
          <a:p>
            <a:pPr defTabSz="1219170">
              <a:defRPr/>
            </a:pPr>
            <a:r>
              <a:rPr lang="zh-CN" altLang="en-US" sz="1200" kern="0" dirty="0">
                <a:solidFill>
                  <a:prstClr val="black">
                    <a:lumMod val="50000"/>
                    <a:lumOff val="50000"/>
                  </a:prstClr>
                </a:solidFill>
                <a:latin typeface="微软雅黑" panose="020B0503020204020204" pitchFamily="34" charset="-122"/>
                <a:ea typeface="微软雅黑" panose="020B0503020204020204" pitchFamily="34" charset="-122"/>
              </a:rPr>
              <a:t>单击添加文本单击添加文本</a:t>
            </a:r>
          </a:p>
        </p:txBody>
      </p:sp>
      <p:sp>
        <p:nvSpPr>
          <p:cNvPr id="20" name="TextBox 19"/>
          <p:cNvSpPr txBox="1"/>
          <p:nvPr/>
        </p:nvSpPr>
        <p:spPr>
          <a:xfrm>
            <a:off x="9188137" y="1987621"/>
            <a:ext cx="2031325" cy="461665"/>
          </a:xfrm>
          <a:prstGeom prst="rect">
            <a:avLst/>
          </a:prstGeom>
          <a:noFill/>
        </p:spPr>
        <p:txBody>
          <a:bodyPr wrap="none" rtlCol="0">
            <a:spAutoFit/>
          </a:bodyPr>
          <a:lstStyle/>
          <a:p>
            <a:pPr defTabSz="1219170">
              <a:defRPr/>
            </a:pPr>
            <a:r>
              <a:rPr lang="zh-CN" altLang="en-US" sz="1200" kern="0" dirty="0">
                <a:solidFill>
                  <a:prstClr val="black">
                    <a:lumMod val="50000"/>
                    <a:lumOff val="50000"/>
                  </a:prstClr>
                </a:solidFill>
                <a:latin typeface="微软雅黑" panose="020B0503020204020204" pitchFamily="34" charset="-122"/>
                <a:ea typeface="微软雅黑" panose="020B0503020204020204" pitchFamily="34" charset="-122"/>
              </a:rPr>
              <a:t>单击添加文本单击添加文本</a:t>
            </a:r>
            <a:endParaRPr lang="en-US" altLang="zh-CN" sz="1200" kern="0" dirty="0">
              <a:solidFill>
                <a:prstClr val="black">
                  <a:lumMod val="50000"/>
                  <a:lumOff val="50000"/>
                </a:prstClr>
              </a:solidFill>
              <a:latin typeface="微软雅黑" panose="020B0503020204020204" pitchFamily="34" charset="-122"/>
              <a:ea typeface="微软雅黑" panose="020B0503020204020204" pitchFamily="34" charset="-122"/>
            </a:endParaRPr>
          </a:p>
          <a:p>
            <a:pPr defTabSz="1219170">
              <a:defRPr/>
            </a:pPr>
            <a:r>
              <a:rPr lang="zh-CN" altLang="en-US" sz="1200" kern="0" dirty="0">
                <a:solidFill>
                  <a:prstClr val="black">
                    <a:lumMod val="50000"/>
                    <a:lumOff val="50000"/>
                  </a:prstClr>
                </a:solidFill>
                <a:latin typeface="微软雅黑" panose="020B0503020204020204" pitchFamily="34" charset="-122"/>
                <a:ea typeface="微软雅黑" panose="020B0503020204020204" pitchFamily="34" charset="-122"/>
              </a:rPr>
              <a:t>单击添加文本单击添加文本</a:t>
            </a:r>
          </a:p>
        </p:txBody>
      </p:sp>
      <p:sp>
        <p:nvSpPr>
          <p:cNvPr id="22" name="TextBox 21"/>
          <p:cNvSpPr txBox="1"/>
          <p:nvPr/>
        </p:nvSpPr>
        <p:spPr>
          <a:xfrm>
            <a:off x="9188137" y="5428742"/>
            <a:ext cx="2031325" cy="461665"/>
          </a:xfrm>
          <a:prstGeom prst="rect">
            <a:avLst/>
          </a:prstGeom>
          <a:noFill/>
        </p:spPr>
        <p:txBody>
          <a:bodyPr wrap="none" rtlCol="0">
            <a:spAutoFit/>
          </a:bodyPr>
          <a:lstStyle/>
          <a:p>
            <a:pPr defTabSz="1219170">
              <a:defRPr/>
            </a:pPr>
            <a:r>
              <a:rPr lang="zh-CN" altLang="en-US" sz="1200" kern="0" dirty="0">
                <a:solidFill>
                  <a:prstClr val="black">
                    <a:lumMod val="50000"/>
                    <a:lumOff val="50000"/>
                  </a:prstClr>
                </a:solidFill>
                <a:latin typeface="微软雅黑" panose="020B0503020204020204" pitchFamily="34" charset="-122"/>
                <a:ea typeface="微软雅黑" panose="020B0503020204020204" pitchFamily="34" charset="-122"/>
              </a:rPr>
              <a:t>单击添加文本单击添加文本</a:t>
            </a:r>
            <a:endParaRPr lang="en-US" altLang="zh-CN" sz="1200" kern="0" dirty="0">
              <a:solidFill>
                <a:prstClr val="black">
                  <a:lumMod val="50000"/>
                  <a:lumOff val="50000"/>
                </a:prstClr>
              </a:solidFill>
              <a:latin typeface="微软雅黑" panose="020B0503020204020204" pitchFamily="34" charset="-122"/>
              <a:ea typeface="微软雅黑" panose="020B0503020204020204" pitchFamily="34" charset="-122"/>
            </a:endParaRPr>
          </a:p>
          <a:p>
            <a:pPr defTabSz="1219170">
              <a:defRPr/>
            </a:pPr>
            <a:r>
              <a:rPr lang="zh-CN" altLang="en-US" sz="1200" kern="0" dirty="0">
                <a:solidFill>
                  <a:prstClr val="black">
                    <a:lumMod val="50000"/>
                    <a:lumOff val="50000"/>
                  </a:prstClr>
                </a:solidFill>
                <a:latin typeface="微软雅黑" panose="020B0503020204020204" pitchFamily="34" charset="-122"/>
                <a:ea typeface="微软雅黑" panose="020B0503020204020204" pitchFamily="34" charset="-122"/>
              </a:rPr>
              <a:t>单击添加文本单击添加文本</a:t>
            </a:r>
          </a:p>
        </p:txBody>
      </p:sp>
    </p:spTree>
    <p:extLst>
      <p:ext uri="{BB962C8B-B14F-4D97-AF65-F5344CB8AC3E}">
        <p14:creationId xmlns:p14="http://schemas.microsoft.com/office/powerpoint/2010/main" val="1326215382"/>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 calcmode="lin" valueType="num">
                                      <p:cBhvr>
                                        <p:cTn id="9" dur="500" fill="hold"/>
                                        <p:tgtEl>
                                          <p:spTgt spid="6"/>
                                        </p:tgtEl>
                                        <p:attrNameLst>
                                          <p:attrName>style.rotation</p:attrName>
                                        </p:attrNameLst>
                                      </p:cBhvr>
                                      <p:tavLst>
                                        <p:tav tm="0">
                                          <p:val>
                                            <p:fltVal val="360"/>
                                          </p:val>
                                        </p:tav>
                                        <p:tav tm="100000">
                                          <p:val>
                                            <p:fltVal val="0"/>
                                          </p:val>
                                        </p:tav>
                                      </p:tavLst>
                                    </p:anim>
                                    <p:animEffect transition="in" filter="fade">
                                      <p:cBhvr>
                                        <p:cTn id="10" dur="500"/>
                                        <p:tgtEl>
                                          <p:spTgt spid="6"/>
                                        </p:tgtEl>
                                      </p:cBhvr>
                                    </p:animEffect>
                                  </p:childTnLst>
                                </p:cTn>
                              </p:par>
                            </p:childTnLst>
                          </p:cTn>
                        </p:par>
                        <p:par>
                          <p:cTn id="11" fill="hold">
                            <p:stCondLst>
                              <p:cond delay="500"/>
                            </p:stCondLst>
                            <p:childTnLst>
                              <p:par>
                                <p:cTn id="12" presetID="15" presetClass="entr" presetSubtype="0" fill="hold" nodeType="afterEffect">
                                  <p:stCondLst>
                                    <p:cond delay="0"/>
                                  </p:stCondLst>
                                  <p:childTnLst>
                                    <p:set>
                                      <p:cBhvr>
                                        <p:cTn id="13" dur="1" fill="hold">
                                          <p:stCondLst>
                                            <p:cond delay="0"/>
                                          </p:stCondLst>
                                        </p:cTn>
                                        <p:tgtEl>
                                          <p:spTgt spid="2"/>
                                        </p:tgtEl>
                                        <p:attrNameLst>
                                          <p:attrName>style.visibility</p:attrName>
                                        </p:attrNameLst>
                                      </p:cBhvr>
                                      <p:to>
                                        <p:strVal val="visible"/>
                                      </p:to>
                                    </p:set>
                                    <p:anim calcmode="lin" valueType="num">
                                      <p:cBhvr>
                                        <p:cTn id="14" dur="1000" fill="hold"/>
                                        <p:tgtEl>
                                          <p:spTgt spid="2"/>
                                        </p:tgtEl>
                                        <p:attrNameLst>
                                          <p:attrName>ppt_w</p:attrName>
                                        </p:attrNameLst>
                                      </p:cBhvr>
                                      <p:tavLst>
                                        <p:tav tm="0">
                                          <p:val>
                                            <p:fltVal val="0"/>
                                          </p:val>
                                        </p:tav>
                                        <p:tav tm="100000">
                                          <p:val>
                                            <p:strVal val="#ppt_w"/>
                                          </p:val>
                                        </p:tav>
                                      </p:tavLst>
                                    </p:anim>
                                    <p:anim calcmode="lin" valueType="num">
                                      <p:cBhvr>
                                        <p:cTn id="15" dur="1000" fill="hold"/>
                                        <p:tgtEl>
                                          <p:spTgt spid="2"/>
                                        </p:tgtEl>
                                        <p:attrNameLst>
                                          <p:attrName>ppt_h</p:attrName>
                                        </p:attrNameLst>
                                      </p:cBhvr>
                                      <p:tavLst>
                                        <p:tav tm="0">
                                          <p:val>
                                            <p:fltVal val="0"/>
                                          </p:val>
                                        </p:tav>
                                        <p:tav tm="100000">
                                          <p:val>
                                            <p:strVal val="#ppt_h"/>
                                          </p:val>
                                        </p:tav>
                                      </p:tavLst>
                                    </p:anim>
                                    <p:anim calcmode="lin" valueType="num">
                                      <p:cBhvr>
                                        <p:cTn id="16" dur="1000" fill="hold"/>
                                        <p:tgtEl>
                                          <p:spTgt spid="2"/>
                                        </p:tgtEl>
                                        <p:attrNameLst>
                                          <p:attrName>ppt_x</p:attrName>
                                        </p:attrNameLst>
                                      </p:cBhvr>
                                      <p:tavLst>
                                        <p:tav tm="0" fmla="#ppt_x+(cos(-2*pi*(1-$))*-#ppt_x-sin(-2*pi*(1-$))*(1-#ppt_y))*(1-$)">
                                          <p:val>
                                            <p:fltVal val="0"/>
                                          </p:val>
                                        </p:tav>
                                        <p:tav tm="100000">
                                          <p:val>
                                            <p:fltVal val="1"/>
                                          </p:val>
                                        </p:tav>
                                      </p:tavLst>
                                    </p:anim>
                                    <p:anim calcmode="lin" valueType="num">
                                      <p:cBhvr>
                                        <p:cTn id="17" dur="1000" fill="hold"/>
                                        <p:tgtEl>
                                          <p:spTgt spid="2"/>
                                        </p:tgtEl>
                                        <p:attrNameLst>
                                          <p:attrName>ppt_y</p:attrName>
                                        </p:attrNameLst>
                                      </p:cBhvr>
                                      <p:tavLst>
                                        <p:tav tm="0" fmla="#ppt_y+(sin(-2*pi*(1-$))*-#ppt_x+cos(-2*pi*(1-$))*(1-#ppt_y))*(1-$)">
                                          <p:val>
                                            <p:fltVal val="0"/>
                                          </p:val>
                                        </p:tav>
                                        <p:tav tm="100000">
                                          <p:val>
                                            <p:fltVal val="1"/>
                                          </p:val>
                                        </p:tav>
                                      </p:tavLst>
                                    </p:anim>
                                  </p:childTnLst>
                                </p:cTn>
                              </p:par>
                              <p:par>
                                <p:cTn id="18" presetID="15" presetClass="entr" presetSubtype="0" fill="hold" nodeType="withEffect">
                                  <p:stCondLst>
                                    <p:cond delay="0"/>
                                  </p:stCondLst>
                                  <p:childTnLst>
                                    <p:set>
                                      <p:cBhvr>
                                        <p:cTn id="19" dur="1" fill="hold">
                                          <p:stCondLst>
                                            <p:cond delay="0"/>
                                          </p:stCondLst>
                                        </p:cTn>
                                        <p:tgtEl>
                                          <p:spTgt spid="3"/>
                                        </p:tgtEl>
                                        <p:attrNameLst>
                                          <p:attrName>style.visibility</p:attrName>
                                        </p:attrNameLst>
                                      </p:cBhvr>
                                      <p:to>
                                        <p:strVal val="visible"/>
                                      </p:to>
                                    </p:set>
                                    <p:anim calcmode="lin" valueType="num">
                                      <p:cBhvr>
                                        <p:cTn id="20" dur="1000" fill="hold"/>
                                        <p:tgtEl>
                                          <p:spTgt spid="3"/>
                                        </p:tgtEl>
                                        <p:attrNameLst>
                                          <p:attrName>ppt_w</p:attrName>
                                        </p:attrNameLst>
                                      </p:cBhvr>
                                      <p:tavLst>
                                        <p:tav tm="0">
                                          <p:val>
                                            <p:fltVal val="0"/>
                                          </p:val>
                                        </p:tav>
                                        <p:tav tm="100000">
                                          <p:val>
                                            <p:strVal val="#ppt_w"/>
                                          </p:val>
                                        </p:tav>
                                      </p:tavLst>
                                    </p:anim>
                                    <p:anim calcmode="lin" valueType="num">
                                      <p:cBhvr>
                                        <p:cTn id="21" dur="1000" fill="hold"/>
                                        <p:tgtEl>
                                          <p:spTgt spid="3"/>
                                        </p:tgtEl>
                                        <p:attrNameLst>
                                          <p:attrName>ppt_h</p:attrName>
                                        </p:attrNameLst>
                                      </p:cBhvr>
                                      <p:tavLst>
                                        <p:tav tm="0">
                                          <p:val>
                                            <p:fltVal val="0"/>
                                          </p:val>
                                        </p:tav>
                                        <p:tav tm="100000">
                                          <p:val>
                                            <p:strVal val="#ppt_h"/>
                                          </p:val>
                                        </p:tav>
                                      </p:tavLst>
                                    </p:anim>
                                    <p:anim calcmode="lin" valueType="num">
                                      <p:cBhvr>
                                        <p:cTn id="22" dur="1000" fill="hold"/>
                                        <p:tgtEl>
                                          <p:spTgt spid="3"/>
                                        </p:tgtEl>
                                        <p:attrNameLst>
                                          <p:attrName>ppt_x</p:attrName>
                                        </p:attrNameLst>
                                      </p:cBhvr>
                                      <p:tavLst>
                                        <p:tav tm="0" fmla="#ppt_x+(cos(-2*pi*(1-$))*-#ppt_x-sin(-2*pi*(1-$))*(1-#ppt_y))*(1-$)">
                                          <p:val>
                                            <p:fltVal val="0"/>
                                          </p:val>
                                        </p:tav>
                                        <p:tav tm="100000">
                                          <p:val>
                                            <p:fltVal val="1"/>
                                          </p:val>
                                        </p:tav>
                                      </p:tavLst>
                                    </p:anim>
                                    <p:anim calcmode="lin" valueType="num">
                                      <p:cBhvr>
                                        <p:cTn id="23" dur="1000" fill="hold"/>
                                        <p:tgtEl>
                                          <p:spTgt spid="3"/>
                                        </p:tgtEl>
                                        <p:attrNameLst>
                                          <p:attrName>ppt_y</p:attrName>
                                        </p:attrNameLst>
                                      </p:cBhvr>
                                      <p:tavLst>
                                        <p:tav tm="0" fmla="#ppt_y+(sin(-2*pi*(1-$))*-#ppt_x+cos(-2*pi*(1-$))*(1-#ppt_y))*(1-$)">
                                          <p:val>
                                            <p:fltVal val="0"/>
                                          </p:val>
                                        </p:tav>
                                        <p:tav tm="100000">
                                          <p:val>
                                            <p:fltVal val="1"/>
                                          </p:val>
                                        </p:tav>
                                      </p:tavLst>
                                    </p:anim>
                                  </p:childTnLst>
                                </p:cTn>
                              </p:par>
                              <p:par>
                                <p:cTn id="24" presetID="15" presetClass="entr" presetSubtype="0" fill="hold" nodeType="withEffect">
                                  <p:stCondLst>
                                    <p:cond delay="0"/>
                                  </p:stCondLst>
                                  <p:childTnLst>
                                    <p:set>
                                      <p:cBhvr>
                                        <p:cTn id="25" dur="1" fill="hold">
                                          <p:stCondLst>
                                            <p:cond delay="0"/>
                                          </p:stCondLst>
                                        </p:cTn>
                                        <p:tgtEl>
                                          <p:spTgt spid="4"/>
                                        </p:tgtEl>
                                        <p:attrNameLst>
                                          <p:attrName>style.visibility</p:attrName>
                                        </p:attrNameLst>
                                      </p:cBhvr>
                                      <p:to>
                                        <p:strVal val="visible"/>
                                      </p:to>
                                    </p:set>
                                    <p:anim calcmode="lin" valueType="num">
                                      <p:cBhvr>
                                        <p:cTn id="26" dur="1000" fill="hold"/>
                                        <p:tgtEl>
                                          <p:spTgt spid="4"/>
                                        </p:tgtEl>
                                        <p:attrNameLst>
                                          <p:attrName>ppt_w</p:attrName>
                                        </p:attrNameLst>
                                      </p:cBhvr>
                                      <p:tavLst>
                                        <p:tav tm="0">
                                          <p:val>
                                            <p:fltVal val="0"/>
                                          </p:val>
                                        </p:tav>
                                        <p:tav tm="100000">
                                          <p:val>
                                            <p:strVal val="#ppt_w"/>
                                          </p:val>
                                        </p:tav>
                                      </p:tavLst>
                                    </p:anim>
                                    <p:anim calcmode="lin" valueType="num">
                                      <p:cBhvr>
                                        <p:cTn id="27" dur="1000" fill="hold"/>
                                        <p:tgtEl>
                                          <p:spTgt spid="4"/>
                                        </p:tgtEl>
                                        <p:attrNameLst>
                                          <p:attrName>ppt_h</p:attrName>
                                        </p:attrNameLst>
                                      </p:cBhvr>
                                      <p:tavLst>
                                        <p:tav tm="0">
                                          <p:val>
                                            <p:fltVal val="0"/>
                                          </p:val>
                                        </p:tav>
                                        <p:tav tm="100000">
                                          <p:val>
                                            <p:strVal val="#ppt_h"/>
                                          </p:val>
                                        </p:tav>
                                      </p:tavLst>
                                    </p:anim>
                                    <p:anim calcmode="lin" valueType="num">
                                      <p:cBhvr>
                                        <p:cTn id="28" dur="1000" fill="hold"/>
                                        <p:tgtEl>
                                          <p:spTgt spid="4"/>
                                        </p:tgtEl>
                                        <p:attrNameLst>
                                          <p:attrName>ppt_x</p:attrName>
                                        </p:attrNameLst>
                                      </p:cBhvr>
                                      <p:tavLst>
                                        <p:tav tm="0" fmla="#ppt_x+(cos(-2*pi*(1-$))*-#ppt_x-sin(-2*pi*(1-$))*(1-#ppt_y))*(1-$)">
                                          <p:val>
                                            <p:fltVal val="0"/>
                                          </p:val>
                                        </p:tav>
                                        <p:tav tm="100000">
                                          <p:val>
                                            <p:fltVal val="1"/>
                                          </p:val>
                                        </p:tav>
                                      </p:tavLst>
                                    </p:anim>
                                    <p:anim calcmode="lin" valueType="num">
                                      <p:cBhvr>
                                        <p:cTn id="29" dur="1000" fill="hold"/>
                                        <p:tgtEl>
                                          <p:spTgt spid="4"/>
                                        </p:tgtEl>
                                        <p:attrNameLst>
                                          <p:attrName>ppt_y</p:attrName>
                                        </p:attrNameLst>
                                      </p:cBhvr>
                                      <p:tavLst>
                                        <p:tav tm="0" fmla="#ppt_y+(sin(-2*pi*(1-$))*-#ppt_x+cos(-2*pi*(1-$))*(1-#ppt_y))*(1-$)">
                                          <p:val>
                                            <p:fltVal val="0"/>
                                          </p:val>
                                        </p:tav>
                                        <p:tav tm="100000">
                                          <p:val>
                                            <p:fltVal val="1"/>
                                          </p:val>
                                        </p:tav>
                                      </p:tavLst>
                                    </p:anim>
                                  </p:childTnLst>
                                </p:cTn>
                              </p:par>
                              <p:par>
                                <p:cTn id="30" presetID="15" presetClass="entr" presetSubtype="0" fill="hold" nodeType="withEffect">
                                  <p:stCondLst>
                                    <p:cond delay="0"/>
                                  </p:stCondLst>
                                  <p:childTnLst>
                                    <p:set>
                                      <p:cBhvr>
                                        <p:cTn id="31" dur="1" fill="hold">
                                          <p:stCondLst>
                                            <p:cond delay="0"/>
                                          </p:stCondLst>
                                        </p:cTn>
                                        <p:tgtEl>
                                          <p:spTgt spid="5"/>
                                        </p:tgtEl>
                                        <p:attrNameLst>
                                          <p:attrName>style.visibility</p:attrName>
                                        </p:attrNameLst>
                                      </p:cBhvr>
                                      <p:to>
                                        <p:strVal val="visible"/>
                                      </p:to>
                                    </p:set>
                                    <p:anim calcmode="lin" valueType="num">
                                      <p:cBhvr>
                                        <p:cTn id="32" dur="1000" fill="hold"/>
                                        <p:tgtEl>
                                          <p:spTgt spid="5"/>
                                        </p:tgtEl>
                                        <p:attrNameLst>
                                          <p:attrName>ppt_w</p:attrName>
                                        </p:attrNameLst>
                                      </p:cBhvr>
                                      <p:tavLst>
                                        <p:tav tm="0">
                                          <p:val>
                                            <p:fltVal val="0"/>
                                          </p:val>
                                        </p:tav>
                                        <p:tav tm="100000">
                                          <p:val>
                                            <p:strVal val="#ppt_w"/>
                                          </p:val>
                                        </p:tav>
                                      </p:tavLst>
                                    </p:anim>
                                    <p:anim calcmode="lin" valueType="num">
                                      <p:cBhvr>
                                        <p:cTn id="33" dur="1000" fill="hold"/>
                                        <p:tgtEl>
                                          <p:spTgt spid="5"/>
                                        </p:tgtEl>
                                        <p:attrNameLst>
                                          <p:attrName>ppt_h</p:attrName>
                                        </p:attrNameLst>
                                      </p:cBhvr>
                                      <p:tavLst>
                                        <p:tav tm="0">
                                          <p:val>
                                            <p:fltVal val="0"/>
                                          </p:val>
                                        </p:tav>
                                        <p:tav tm="100000">
                                          <p:val>
                                            <p:strVal val="#ppt_h"/>
                                          </p:val>
                                        </p:tav>
                                      </p:tavLst>
                                    </p:anim>
                                    <p:anim calcmode="lin" valueType="num">
                                      <p:cBhvr>
                                        <p:cTn id="34" dur="1000" fill="hold"/>
                                        <p:tgtEl>
                                          <p:spTgt spid="5"/>
                                        </p:tgtEl>
                                        <p:attrNameLst>
                                          <p:attrName>ppt_x</p:attrName>
                                        </p:attrNameLst>
                                      </p:cBhvr>
                                      <p:tavLst>
                                        <p:tav tm="0" fmla="#ppt_x+(cos(-2*pi*(1-$))*-#ppt_x-sin(-2*pi*(1-$))*(1-#ppt_y))*(1-$)">
                                          <p:val>
                                            <p:fltVal val="0"/>
                                          </p:val>
                                        </p:tav>
                                        <p:tav tm="100000">
                                          <p:val>
                                            <p:fltVal val="1"/>
                                          </p:val>
                                        </p:tav>
                                      </p:tavLst>
                                    </p:anim>
                                    <p:anim calcmode="lin" valueType="num">
                                      <p:cBhvr>
                                        <p:cTn id="35" dur="1000" fill="hold"/>
                                        <p:tgtEl>
                                          <p:spTgt spid="5"/>
                                        </p:tgtEl>
                                        <p:attrNameLst>
                                          <p:attrName>ppt_y</p:attrName>
                                        </p:attrNameLst>
                                      </p:cBhvr>
                                      <p:tavLst>
                                        <p:tav tm="0" fmla="#ppt_y+(sin(-2*pi*(1-$))*-#ppt_x+cos(-2*pi*(1-$))*(1-#ppt_y))*(1-$)">
                                          <p:val>
                                            <p:fltVal val="0"/>
                                          </p:val>
                                        </p:tav>
                                        <p:tav tm="100000">
                                          <p:val>
                                            <p:fltVal val="1"/>
                                          </p:val>
                                        </p:tav>
                                      </p:tavLst>
                                    </p:anim>
                                  </p:childTnLst>
                                </p:cTn>
                              </p:par>
                            </p:childTnLst>
                          </p:cTn>
                        </p:par>
                        <p:par>
                          <p:cTn id="36" fill="hold">
                            <p:stCondLst>
                              <p:cond delay="1500"/>
                            </p:stCondLst>
                            <p:childTnLst>
                              <p:par>
                                <p:cTn id="37" presetID="2" presetClass="entr" presetSubtype="4" fill="hold" grpId="0" nodeType="afterEffect">
                                  <p:stCondLst>
                                    <p:cond delay="0"/>
                                  </p:stCondLst>
                                  <p:childTnLst>
                                    <p:set>
                                      <p:cBhvr>
                                        <p:cTn id="38" dur="1" fill="hold">
                                          <p:stCondLst>
                                            <p:cond delay="0"/>
                                          </p:stCondLst>
                                        </p:cTn>
                                        <p:tgtEl>
                                          <p:spTgt spid="8"/>
                                        </p:tgtEl>
                                        <p:attrNameLst>
                                          <p:attrName>style.visibility</p:attrName>
                                        </p:attrNameLst>
                                      </p:cBhvr>
                                      <p:to>
                                        <p:strVal val="visible"/>
                                      </p:to>
                                    </p:set>
                                    <p:anim calcmode="lin" valueType="num">
                                      <p:cBhvr additive="base">
                                        <p:cTn id="39" dur="500" fill="hold"/>
                                        <p:tgtEl>
                                          <p:spTgt spid="8"/>
                                        </p:tgtEl>
                                        <p:attrNameLst>
                                          <p:attrName>ppt_x</p:attrName>
                                        </p:attrNameLst>
                                      </p:cBhvr>
                                      <p:tavLst>
                                        <p:tav tm="0">
                                          <p:val>
                                            <p:strVal val="#ppt_x"/>
                                          </p:val>
                                        </p:tav>
                                        <p:tav tm="100000">
                                          <p:val>
                                            <p:strVal val="#ppt_x"/>
                                          </p:val>
                                        </p:tav>
                                      </p:tavLst>
                                    </p:anim>
                                    <p:anim calcmode="lin" valueType="num">
                                      <p:cBhvr additive="base">
                                        <p:cTn id="40" dur="500" fill="hold"/>
                                        <p:tgtEl>
                                          <p:spTgt spid="8"/>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10"/>
                                        </p:tgtEl>
                                        <p:attrNameLst>
                                          <p:attrName>style.visibility</p:attrName>
                                        </p:attrNameLst>
                                      </p:cBhvr>
                                      <p:to>
                                        <p:strVal val="visible"/>
                                      </p:to>
                                    </p:set>
                                    <p:anim calcmode="lin" valueType="num">
                                      <p:cBhvr additive="base">
                                        <p:cTn id="43" dur="500" fill="hold"/>
                                        <p:tgtEl>
                                          <p:spTgt spid="10"/>
                                        </p:tgtEl>
                                        <p:attrNameLst>
                                          <p:attrName>ppt_x</p:attrName>
                                        </p:attrNameLst>
                                      </p:cBhvr>
                                      <p:tavLst>
                                        <p:tav tm="0">
                                          <p:val>
                                            <p:strVal val="#ppt_x"/>
                                          </p:val>
                                        </p:tav>
                                        <p:tav tm="100000">
                                          <p:val>
                                            <p:strVal val="#ppt_x"/>
                                          </p:val>
                                        </p:tav>
                                      </p:tavLst>
                                    </p:anim>
                                    <p:anim calcmode="lin" valueType="num">
                                      <p:cBhvr additive="base">
                                        <p:cTn id="44" dur="500" fill="hold"/>
                                        <p:tgtEl>
                                          <p:spTgt spid="10"/>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0"/>
                                  </p:stCondLst>
                                  <p:childTnLst>
                                    <p:set>
                                      <p:cBhvr>
                                        <p:cTn id="46" dur="1" fill="hold">
                                          <p:stCondLst>
                                            <p:cond delay="0"/>
                                          </p:stCondLst>
                                        </p:cTn>
                                        <p:tgtEl>
                                          <p:spTgt spid="11"/>
                                        </p:tgtEl>
                                        <p:attrNameLst>
                                          <p:attrName>style.visibility</p:attrName>
                                        </p:attrNameLst>
                                      </p:cBhvr>
                                      <p:to>
                                        <p:strVal val="visible"/>
                                      </p:to>
                                    </p:set>
                                    <p:anim calcmode="lin" valueType="num">
                                      <p:cBhvr additive="base">
                                        <p:cTn id="47" dur="500" fill="hold"/>
                                        <p:tgtEl>
                                          <p:spTgt spid="11"/>
                                        </p:tgtEl>
                                        <p:attrNameLst>
                                          <p:attrName>ppt_x</p:attrName>
                                        </p:attrNameLst>
                                      </p:cBhvr>
                                      <p:tavLst>
                                        <p:tav tm="0">
                                          <p:val>
                                            <p:strVal val="#ppt_x"/>
                                          </p:val>
                                        </p:tav>
                                        <p:tav tm="100000">
                                          <p:val>
                                            <p:strVal val="#ppt_x"/>
                                          </p:val>
                                        </p:tav>
                                      </p:tavLst>
                                    </p:anim>
                                    <p:anim calcmode="lin" valueType="num">
                                      <p:cBhvr additive="base">
                                        <p:cTn id="48" dur="500" fill="hold"/>
                                        <p:tgtEl>
                                          <p:spTgt spid="11"/>
                                        </p:tgtEl>
                                        <p:attrNameLst>
                                          <p:attrName>ppt_y</p:attrName>
                                        </p:attrNameLst>
                                      </p:cBhvr>
                                      <p:tavLst>
                                        <p:tav tm="0">
                                          <p:val>
                                            <p:strVal val="1+#ppt_h/2"/>
                                          </p:val>
                                        </p:tav>
                                        <p:tav tm="100000">
                                          <p:val>
                                            <p:strVal val="#ppt_y"/>
                                          </p:val>
                                        </p:tav>
                                      </p:tavLst>
                                    </p:anim>
                                  </p:childTnLst>
                                </p:cTn>
                              </p:par>
                              <p:par>
                                <p:cTn id="49" presetID="2" presetClass="entr" presetSubtype="4" fill="hold" grpId="0" nodeType="withEffect">
                                  <p:stCondLst>
                                    <p:cond delay="0"/>
                                  </p:stCondLst>
                                  <p:childTnLst>
                                    <p:set>
                                      <p:cBhvr>
                                        <p:cTn id="50" dur="1" fill="hold">
                                          <p:stCondLst>
                                            <p:cond delay="0"/>
                                          </p:stCondLst>
                                        </p:cTn>
                                        <p:tgtEl>
                                          <p:spTgt spid="9"/>
                                        </p:tgtEl>
                                        <p:attrNameLst>
                                          <p:attrName>style.visibility</p:attrName>
                                        </p:attrNameLst>
                                      </p:cBhvr>
                                      <p:to>
                                        <p:strVal val="visible"/>
                                      </p:to>
                                    </p:set>
                                    <p:anim calcmode="lin" valueType="num">
                                      <p:cBhvr additive="base">
                                        <p:cTn id="51" dur="500" fill="hold"/>
                                        <p:tgtEl>
                                          <p:spTgt spid="9"/>
                                        </p:tgtEl>
                                        <p:attrNameLst>
                                          <p:attrName>ppt_x</p:attrName>
                                        </p:attrNameLst>
                                      </p:cBhvr>
                                      <p:tavLst>
                                        <p:tav tm="0">
                                          <p:val>
                                            <p:strVal val="#ppt_x"/>
                                          </p:val>
                                        </p:tav>
                                        <p:tav tm="100000">
                                          <p:val>
                                            <p:strVal val="#ppt_x"/>
                                          </p:val>
                                        </p:tav>
                                      </p:tavLst>
                                    </p:anim>
                                    <p:anim calcmode="lin" valueType="num">
                                      <p:cBhvr additive="base">
                                        <p:cTn id="52" dur="500" fill="hold"/>
                                        <p:tgtEl>
                                          <p:spTgt spid="9"/>
                                        </p:tgtEl>
                                        <p:attrNameLst>
                                          <p:attrName>ppt_y</p:attrName>
                                        </p:attrNameLst>
                                      </p:cBhvr>
                                      <p:tavLst>
                                        <p:tav tm="0">
                                          <p:val>
                                            <p:strVal val="1+#ppt_h/2"/>
                                          </p:val>
                                        </p:tav>
                                        <p:tav tm="100000">
                                          <p:val>
                                            <p:strVal val="#ppt_y"/>
                                          </p:val>
                                        </p:tav>
                                      </p:tavLst>
                                    </p:anim>
                                  </p:childTnLst>
                                </p:cTn>
                              </p:par>
                            </p:childTnLst>
                          </p:cTn>
                        </p:par>
                        <p:par>
                          <p:cTn id="53" fill="hold">
                            <p:stCondLst>
                              <p:cond delay="2000"/>
                            </p:stCondLst>
                            <p:childTnLst>
                              <p:par>
                                <p:cTn id="54" presetID="53" presetClass="entr" presetSubtype="16" fill="hold" grpId="0" nodeType="afterEffect">
                                  <p:stCondLst>
                                    <p:cond delay="0"/>
                                  </p:stCondLst>
                                  <p:childTnLst>
                                    <p:set>
                                      <p:cBhvr>
                                        <p:cTn id="55" dur="1" fill="hold">
                                          <p:stCondLst>
                                            <p:cond delay="0"/>
                                          </p:stCondLst>
                                        </p:cTn>
                                        <p:tgtEl>
                                          <p:spTgt spid="16"/>
                                        </p:tgtEl>
                                        <p:attrNameLst>
                                          <p:attrName>style.visibility</p:attrName>
                                        </p:attrNameLst>
                                      </p:cBhvr>
                                      <p:to>
                                        <p:strVal val="visible"/>
                                      </p:to>
                                    </p:set>
                                    <p:anim calcmode="lin" valueType="num">
                                      <p:cBhvr>
                                        <p:cTn id="56" dur="500" fill="hold"/>
                                        <p:tgtEl>
                                          <p:spTgt spid="16"/>
                                        </p:tgtEl>
                                        <p:attrNameLst>
                                          <p:attrName>ppt_w</p:attrName>
                                        </p:attrNameLst>
                                      </p:cBhvr>
                                      <p:tavLst>
                                        <p:tav tm="0">
                                          <p:val>
                                            <p:fltVal val="0"/>
                                          </p:val>
                                        </p:tav>
                                        <p:tav tm="100000">
                                          <p:val>
                                            <p:strVal val="#ppt_w"/>
                                          </p:val>
                                        </p:tav>
                                      </p:tavLst>
                                    </p:anim>
                                    <p:anim calcmode="lin" valueType="num">
                                      <p:cBhvr>
                                        <p:cTn id="57" dur="500" fill="hold"/>
                                        <p:tgtEl>
                                          <p:spTgt spid="16"/>
                                        </p:tgtEl>
                                        <p:attrNameLst>
                                          <p:attrName>ppt_h</p:attrName>
                                        </p:attrNameLst>
                                      </p:cBhvr>
                                      <p:tavLst>
                                        <p:tav tm="0">
                                          <p:val>
                                            <p:fltVal val="0"/>
                                          </p:val>
                                        </p:tav>
                                        <p:tav tm="100000">
                                          <p:val>
                                            <p:strVal val="#ppt_h"/>
                                          </p:val>
                                        </p:tav>
                                      </p:tavLst>
                                    </p:anim>
                                    <p:animEffect transition="in" filter="fade">
                                      <p:cBhvr>
                                        <p:cTn id="58" dur="500"/>
                                        <p:tgtEl>
                                          <p:spTgt spid="16"/>
                                        </p:tgtEl>
                                      </p:cBhvr>
                                    </p:animEffect>
                                  </p:childTnLst>
                                </p:cTn>
                              </p:par>
                            </p:childTnLst>
                          </p:cTn>
                        </p:par>
                        <p:par>
                          <p:cTn id="59" fill="hold">
                            <p:stCondLst>
                              <p:cond delay="2500"/>
                            </p:stCondLst>
                            <p:childTnLst>
                              <p:par>
                                <p:cTn id="60" presetID="53" presetClass="entr" presetSubtype="16" fill="hold" grpId="0" nodeType="afterEffect">
                                  <p:stCondLst>
                                    <p:cond delay="0"/>
                                  </p:stCondLst>
                                  <p:childTnLst>
                                    <p:set>
                                      <p:cBhvr>
                                        <p:cTn id="61" dur="1" fill="hold">
                                          <p:stCondLst>
                                            <p:cond delay="0"/>
                                          </p:stCondLst>
                                        </p:cTn>
                                        <p:tgtEl>
                                          <p:spTgt spid="18"/>
                                        </p:tgtEl>
                                        <p:attrNameLst>
                                          <p:attrName>style.visibility</p:attrName>
                                        </p:attrNameLst>
                                      </p:cBhvr>
                                      <p:to>
                                        <p:strVal val="visible"/>
                                      </p:to>
                                    </p:set>
                                    <p:anim calcmode="lin" valueType="num">
                                      <p:cBhvr>
                                        <p:cTn id="62" dur="500" fill="hold"/>
                                        <p:tgtEl>
                                          <p:spTgt spid="18"/>
                                        </p:tgtEl>
                                        <p:attrNameLst>
                                          <p:attrName>ppt_w</p:attrName>
                                        </p:attrNameLst>
                                      </p:cBhvr>
                                      <p:tavLst>
                                        <p:tav tm="0">
                                          <p:val>
                                            <p:fltVal val="0"/>
                                          </p:val>
                                        </p:tav>
                                        <p:tav tm="100000">
                                          <p:val>
                                            <p:strVal val="#ppt_w"/>
                                          </p:val>
                                        </p:tav>
                                      </p:tavLst>
                                    </p:anim>
                                    <p:anim calcmode="lin" valueType="num">
                                      <p:cBhvr>
                                        <p:cTn id="63" dur="500" fill="hold"/>
                                        <p:tgtEl>
                                          <p:spTgt spid="18"/>
                                        </p:tgtEl>
                                        <p:attrNameLst>
                                          <p:attrName>ppt_h</p:attrName>
                                        </p:attrNameLst>
                                      </p:cBhvr>
                                      <p:tavLst>
                                        <p:tav tm="0">
                                          <p:val>
                                            <p:fltVal val="0"/>
                                          </p:val>
                                        </p:tav>
                                        <p:tav tm="100000">
                                          <p:val>
                                            <p:strVal val="#ppt_h"/>
                                          </p:val>
                                        </p:tav>
                                      </p:tavLst>
                                    </p:anim>
                                    <p:animEffect transition="in" filter="fade">
                                      <p:cBhvr>
                                        <p:cTn id="64" dur="500"/>
                                        <p:tgtEl>
                                          <p:spTgt spid="18"/>
                                        </p:tgtEl>
                                      </p:cBhvr>
                                    </p:animEffect>
                                  </p:childTnLst>
                                </p:cTn>
                              </p:par>
                            </p:childTnLst>
                          </p:cTn>
                        </p:par>
                        <p:par>
                          <p:cTn id="65" fill="hold">
                            <p:stCondLst>
                              <p:cond delay="3000"/>
                            </p:stCondLst>
                            <p:childTnLst>
                              <p:par>
                                <p:cTn id="66" presetID="53" presetClass="entr" presetSubtype="16" fill="hold" grpId="0" nodeType="afterEffect">
                                  <p:stCondLst>
                                    <p:cond delay="0"/>
                                  </p:stCondLst>
                                  <p:childTnLst>
                                    <p:set>
                                      <p:cBhvr>
                                        <p:cTn id="67" dur="1" fill="hold">
                                          <p:stCondLst>
                                            <p:cond delay="0"/>
                                          </p:stCondLst>
                                        </p:cTn>
                                        <p:tgtEl>
                                          <p:spTgt spid="20"/>
                                        </p:tgtEl>
                                        <p:attrNameLst>
                                          <p:attrName>style.visibility</p:attrName>
                                        </p:attrNameLst>
                                      </p:cBhvr>
                                      <p:to>
                                        <p:strVal val="visible"/>
                                      </p:to>
                                    </p:set>
                                    <p:anim calcmode="lin" valueType="num">
                                      <p:cBhvr>
                                        <p:cTn id="68" dur="500" fill="hold"/>
                                        <p:tgtEl>
                                          <p:spTgt spid="20"/>
                                        </p:tgtEl>
                                        <p:attrNameLst>
                                          <p:attrName>ppt_w</p:attrName>
                                        </p:attrNameLst>
                                      </p:cBhvr>
                                      <p:tavLst>
                                        <p:tav tm="0">
                                          <p:val>
                                            <p:fltVal val="0"/>
                                          </p:val>
                                        </p:tav>
                                        <p:tav tm="100000">
                                          <p:val>
                                            <p:strVal val="#ppt_w"/>
                                          </p:val>
                                        </p:tav>
                                      </p:tavLst>
                                    </p:anim>
                                    <p:anim calcmode="lin" valueType="num">
                                      <p:cBhvr>
                                        <p:cTn id="69" dur="500" fill="hold"/>
                                        <p:tgtEl>
                                          <p:spTgt spid="20"/>
                                        </p:tgtEl>
                                        <p:attrNameLst>
                                          <p:attrName>ppt_h</p:attrName>
                                        </p:attrNameLst>
                                      </p:cBhvr>
                                      <p:tavLst>
                                        <p:tav tm="0">
                                          <p:val>
                                            <p:fltVal val="0"/>
                                          </p:val>
                                        </p:tav>
                                        <p:tav tm="100000">
                                          <p:val>
                                            <p:strVal val="#ppt_h"/>
                                          </p:val>
                                        </p:tav>
                                      </p:tavLst>
                                    </p:anim>
                                    <p:animEffect transition="in" filter="fade">
                                      <p:cBhvr>
                                        <p:cTn id="70" dur="500"/>
                                        <p:tgtEl>
                                          <p:spTgt spid="20"/>
                                        </p:tgtEl>
                                      </p:cBhvr>
                                    </p:animEffect>
                                  </p:childTnLst>
                                </p:cTn>
                              </p:par>
                            </p:childTnLst>
                          </p:cTn>
                        </p:par>
                        <p:par>
                          <p:cTn id="71" fill="hold">
                            <p:stCondLst>
                              <p:cond delay="3500"/>
                            </p:stCondLst>
                            <p:childTnLst>
                              <p:par>
                                <p:cTn id="72" presetID="53" presetClass="entr" presetSubtype="16" fill="hold" grpId="0" nodeType="afterEffect">
                                  <p:stCondLst>
                                    <p:cond delay="0"/>
                                  </p:stCondLst>
                                  <p:childTnLst>
                                    <p:set>
                                      <p:cBhvr>
                                        <p:cTn id="73" dur="1" fill="hold">
                                          <p:stCondLst>
                                            <p:cond delay="0"/>
                                          </p:stCondLst>
                                        </p:cTn>
                                        <p:tgtEl>
                                          <p:spTgt spid="22"/>
                                        </p:tgtEl>
                                        <p:attrNameLst>
                                          <p:attrName>style.visibility</p:attrName>
                                        </p:attrNameLst>
                                      </p:cBhvr>
                                      <p:to>
                                        <p:strVal val="visible"/>
                                      </p:to>
                                    </p:set>
                                    <p:anim calcmode="lin" valueType="num">
                                      <p:cBhvr>
                                        <p:cTn id="74" dur="500" fill="hold"/>
                                        <p:tgtEl>
                                          <p:spTgt spid="22"/>
                                        </p:tgtEl>
                                        <p:attrNameLst>
                                          <p:attrName>ppt_w</p:attrName>
                                        </p:attrNameLst>
                                      </p:cBhvr>
                                      <p:tavLst>
                                        <p:tav tm="0">
                                          <p:val>
                                            <p:fltVal val="0"/>
                                          </p:val>
                                        </p:tav>
                                        <p:tav tm="100000">
                                          <p:val>
                                            <p:strVal val="#ppt_w"/>
                                          </p:val>
                                        </p:tav>
                                      </p:tavLst>
                                    </p:anim>
                                    <p:anim calcmode="lin" valueType="num">
                                      <p:cBhvr>
                                        <p:cTn id="75" dur="500" fill="hold"/>
                                        <p:tgtEl>
                                          <p:spTgt spid="22"/>
                                        </p:tgtEl>
                                        <p:attrNameLst>
                                          <p:attrName>ppt_h</p:attrName>
                                        </p:attrNameLst>
                                      </p:cBhvr>
                                      <p:tavLst>
                                        <p:tav tm="0">
                                          <p:val>
                                            <p:fltVal val="0"/>
                                          </p:val>
                                        </p:tav>
                                        <p:tav tm="100000">
                                          <p:val>
                                            <p:strVal val="#ppt_h"/>
                                          </p:val>
                                        </p:tav>
                                      </p:tavLst>
                                    </p:anim>
                                    <p:animEffect transition="in" filter="fade">
                                      <p:cBhvr>
                                        <p:cTn id="76" dur="500"/>
                                        <p:tgtEl>
                                          <p:spTgt spid="22"/>
                                        </p:tgtEl>
                                      </p:cBhvr>
                                    </p:animEffect>
                                  </p:childTnLst>
                                </p:cTn>
                              </p:par>
                            </p:childTnLst>
                          </p:cTn>
                        </p:par>
                        <p:par>
                          <p:cTn id="77" fill="hold">
                            <p:stCondLst>
                              <p:cond delay="4000"/>
                            </p:stCondLst>
                            <p:childTnLst>
                              <p:par>
                                <p:cTn id="78" presetID="22" presetClass="entr" presetSubtype="4" fill="hold" grpId="0" nodeType="afterEffect">
                                  <p:stCondLst>
                                    <p:cond delay="0"/>
                                  </p:stCondLst>
                                  <p:childTnLst>
                                    <p:set>
                                      <p:cBhvr>
                                        <p:cTn id="79" dur="1" fill="hold">
                                          <p:stCondLst>
                                            <p:cond delay="0"/>
                                          </p:stCondLst>
                                        </p:cTn>
                                        <p:tgtEl>
                                          <p:spTgt spid="7"/>
                                        </p:tgtEl>
                                        <p:attrNameLst>
                                          <p:attrName>style.visibility</p:attrName>
                                        </p:attrNameLst>
                                      </p:cBhvr>
                                      <p:to>
                                        <p:strVal val="visible"/>
                                      </p:to>
                                    </p:set>
                                    <p:animEffect transition="in" filter="wipe(down)">
                                      <p:cBhvr>
                                        <p:cTn id="80"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P spid="10" grpId="0"/>
      <p:bldP spid="11" grpId="0"/>
      <p:bldP spid="16" grpId="0"/>
      <p:bldP spid="18" grpId="0"/>
      <p:bldP spid="20" grpId="0"/>
      <p:bldP spid="22" grpId="0"/>
    </p:bldLst>
  </p:timing>
</p:sld>
</file>

<file path=ppt/tags/tag1.xml><?xml version="1.0" encoding="utf-8"?>
<p:tagLst xmlns:a="http://schemas.openxmlformats.org/drawingml/2006/main" xmlns:r="http://schemas.openxmlformats.org/officeDocument/2006/relationships" xmlns:p="http://schemas.openxmlformats.org/presentationml/2006/main">
  <p:tag name="TIMING" val="|0.4"/>
</p:tagLst>
</file>

<file path=ppt/tags/tag10.xml><?xml version="1.0" encoding="utf-8"?>
<p:tagLst xmlns:a="http://schemas.openxmlformats.org/drawingml/2006/main" xmlns:r="http://schemas.openxmlformats.org/officeDocument/2006/relationships" xmlns:p="http://schemas.openxmlformats.org/presentationml/2006/main">
  <p:tag name="TIMING" val="|0.4"/>
</p:tagLst>
</file>

<file path=ppt/tags/tag11.xml><?xml version="1.0" encoding="utf-8"?>
<p:tagLst xmlns:a="http://schemas.openxmlformats.org/drawingml/2006/main" xmlns:r="http://schemas.openxmlformats.org/officeDocument/2006/relationships" xmlns:p="http://schemas.openxmlformats.org/presentationml/2006/main">
  <p:tag name="TIMING" val="|0.4"/>
</p:tagLst>
</file>

<file path=ppt/tags/tag2.xml><?xml version="1.0" encoding="utf-8"?>
<p:tagLst xmlns:a="http://schemas.openxmlformats.org/drawingml/2006/main" xmlns:r="http://schemas.openxmlformats.org/officeDocument/2006/relationships" xmlns:p="http://schemas.openxmlformats.org/presentationml/2006/main">
  <p:tag name="TIMING" val="|0.6"/>
</p:tagLst>
</file>

<file path=ppt/tags/tag3.xml><?xml version="1.0" encoding="utf-8"?>
<p:tagLst xmlns:a="http://schemas.openxmlformats.org/drawingml/2006/main" xmlns:r="http://schemas.openxmlformats.org/officeDocument/2006/relationships" xmlns:p="http://schemas.openxmlformats.org/presentationml/2006/main">
  <p:tag name="TIMING" val="|0.3|1.1|0.8|1.3|0.8"/>
</p:tagLst>
</file>

<file path=ppt/tags/tag4.xml><?xml version="1.0" encoding="utf-8"?>
<p:tagLst xmlns:a="http://schemas.openxmlformats.org/drawingml/2006/main" xmlns:r="http://schemas.openxmlformats.org/officeDocument/2006/relationships" xmlns:p="http://schemas.openxmlformats.org/presentationml/2006/main">
  <p:tag name="TIMING" val="|0.4"/>
</p:tagLst>
</file>

<file path=ppt/tags/tag5.xml><?xml version="1.0" encoding="utf-8"?>
<p:tagLst xmlns:a="http://schemas.openxmlformats.org/drawingml/2006/main" xmlns:r="http://schemas.openxmlformats.org/officeDocument/2006/relationships" xmlns:p="http://schemas.openxmlformats.org/presentationml/2006/main">
  <p:tag name="TIMING" val="|0.3"/>
</p:tagLst>
</file>

<file path=ppt/tags/tag6.xml><?xml version="1.0" encoding="utf-8"?>
<p:tagLst xmlns:a="http://schemas.openxmlformats.org/drawingml/2006/main" xmlns:r="http://schemas.openxmlformats.org/officeDocument/2006/relationships" xmlns:p="http://schemas.openxmlformats.org/presentationml/2006/main">
  <p:tag name="TIMING" val="|5.3"/>
</p:tagLst>
</file>

<file path=ppt/tags/tag7.xml><?xml version="1.0" encoding="utf-8"?>
<p:tagLst xmlns:a="http://schemas.openxmlformats.org/drawingml/2006/main" xmlns:r="http://schemas.openxmlformats.org/officeDocument/2006/relationships" xmlns:p="http://schemas.openxmlformats.org/presentationml/2006/main">
  <p:tag name="TIMING" val="|0.8"/>
</p:tagLst>
</file>

<file path=ppt/tags/tag8.xml><?xml version="1.0" encoding="utf-8"?>
<p:tagLst xmlns:a="http://schemas.openxmlformats.org/drawingml/2006/main" xmlns:r="http://schemas.openxmlformats.org/officeDocument/2006/relationships" xmlns:p="http://schemas.openxmlformats.org/presentationml/2006/main">
  <p:tag name="TIMING" val="|0.6"/>
</p:tagLst>
</file>

<file path=ppt/tags/tag9.xml><?xml version="1.0" encoding="utf-8"?>
<p:tagLst xmlns:a="http://schemas.openxmlformats.org/drawingml/2006/main" xmlns:r="http://schemas.openxmlformats.org/officeDocument/2006/relationships" xmlns:p="http://schemas.openxmlformats.org/presentationml/2006/main">
  <p:tag name="TIMING" val="|4.1"/>
</p:tagLst>
</file>

<file path=ppt/theme/theme1.xml><?xml version="1.0" encoding="utf-8"?>
<a:theme xmlns:a="http://schemas.openxmlformats.org/drawingml/2006/main" name="第一PPT，www.1ppt.com">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TotalTime>
  <Words>2167</Words>
  <Application>Microsoft Office PowerPoint</Application>
  <PresentationFormat>宽屏</PresentationFormat>
  <Paragraphs>273</Paragraphs>
  <Slides>28</Slides>
  <Notes>11</Notes>
  <HiddenSlides>0</HiddenSlides>
  <MMClips>0</MMClips>
  <ScaleCrop>false</ScaleCrop>
  <HeadingPairs>
    <vt:vector size="6" baseType="variant">
      <vt:variant>
        <vt:lpstr>已用的字体</vt:lpstr>
      </vt:variant>
      <vt:variant>
        <vt:i4>12</vt:i4>
      </vt:variant>
      <vt:variant>
        <vt:lpstr>主题</vt:lpstr>
      </vt:variant>
      <vt:variant>
        <vt:i4>1</vt:i4>
      </vt:variant>
      <vt:variant>
        <vt:lpstr>幻灯片标题</vt:lpstr>
      </vt:variant>
      <vt:variant>
        <vt:i4>28</vt:i4>
      </vt:variant>
    </vt:vector>
  </HeadingPairs>
  <TitlesOfParts>
    <vt:vector size="41" baseType="lpstr">
      <vt:lpstr>HY견고딕</vt:lpstr>
      <vt:lpstr>맑은 고딕</vt:lpstr>
      <vt:lpstr>MS PGothic</vt:lpstr>
      <vt:lpstr>等线</vt:lpstr>
      <vt:lpstr>等线 Light</vt:lpstr>
      <vt:lpstr>楷体_GB2312</vt:lpstr>
      <vt:lpstr>宋体</vt:lpstr>
      <vt:lpstr>微软雅黑</vt:lpstr>
      <vt:lpstr>Arial</vt:lpstr>
      <vt:lpstr>Arial Black</vt:lpstr>
      <vt:lpstr>Calibri</vt:lpstr>
      <vt:lpstr>Impact</vt:lpstr>
      <vt:lpstr>第一PPT，www.1ppt.com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User</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财务报告</dc:title>
  <dc:creator>user</dc:creator>
  <cp:keywords>user</cp:keywords>
  <cp:lastModifiedBy>阳光 男孩</cp:lastModifiedBy>
  <cp:revision>8</cp:revision>
  <dcterms:created xsi:type="dcterms:W3CDTF">2016-12-13T12:50:09Z</dcterms:created>
  <dcterms:modified xsi:type="dcterms:W3CDTF">2018-11-12T13:08:41Z</dcterms:modified>
</cp:coreProperties>
</file>